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AN Headline" charset="1" panose="00000000000000000000"/>
      <p:regular r:id="rId18"/>
    </p:embeddedFont>
    <p:embeddedFont>
      <p:font typeface="Canva Sans Bold" charset="1" panose="020B0803030501040103"/>
      <p:regular r:id="rId19"/>
    </p:embeddedFont>
    <p:embeddedFont>
      <p:font typeface="Coco Gothic"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91004">
            <a:off x="9581993" y="1000174"/>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55965">
            <a:off x="-1305642" y="731692"/>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844355" y="5705171"/>
            <a:ext cx="14599291" cy="9163657"/>
          </a:xfrm>
          <a:custGeom>
            <a:avLst/>
            <a:gdLst/>
            <a:ahLst/>
            <a:cxnLst/>
            <a:rect r="r" b="b" t="t" l="l"/>
            <a:pathLst>
              <a:path h="9163657" w="14599291">
                <a:moveTo>
                  <a:pt x="14599290" y="0"/>
                </a:moveTo>
                <a:lnTo>
                  <a:pt x="0" y="0"/>
                </a:lnTo>
                <a:lnTo>
                  <a:pt x="0" y="9163658"/>
                </a:lnTo>
                <a:lnTo>
                  <a:pt x="14599290" y="9163658"/>
                </a:lnTo>
                <a:lnTo>
                  <a:pt x="145992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216366" y="5042801"/>
            <a:ext cx="4127261" cy="5717869"/>
          </a:xfrm>
          <a:custGeom>
            <a:avLst/>
            <a:gdLst/>
            <a:ahLst/>
            <a:cxnLst/>
            <a:rect r="r" b="b" t="t" l="l"/>
            <a:pathLst>
              <a:path h="5717869" w="4127261">
                <a:moveTo>
                  <a:pt x="0" y="0"/>
                </a:moveTo>
                <a:lnTo>
                  <a:pt x="4127262" y="0"/>
                </a:lnTo>
                <a:lnTo>
                  <a:pt x="4127262" y="5717869"/>
                </a:lnTo>
                <a:lnTo>
                  <a:pt x="0" y="5717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144000" y="4573289"/>
            <a:ext cx="4364916" cy="6187381"/>
          </a:xfrm>
          <a:custGeom>
            <a:avLst/>
            <a:gdLst/>
            <a:ahLst/>
            <a:cxnLst/>
            <a:rect r="r" b="b" t="t" l="l"/>
            <a:pathLst>
              <a:path h="6187381" w="4364916">
                <a:moveTo>
                  <a:pt x="0" y="0"/>
                </a:moveTo>
                <a:lnTo>
                  <a:pt x="4364916" y="0"/>
                </a:lnTo>
                <a:lnTo>
                  <a:pt x="4364916" y="6187381"/>
                </a:lnTo>
                <a:lnTo>
                  <a:pt x="0" y="61873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87407" y="6174334"/>
            <a:ext cx="3531385" cy="3815463"/>
          </a:xfrm>
          <a:custGeom>
            <a:avLst/>
            <a:gdLst/>
            <a:ahLst/>
            <a:cxnLst/>
            <a:rect r="r" b="b" t="t" l="l"/>
            <a:pathLst>
              <a:path h="3815463" w="3531385">
                <a:moveTo>
                  <a:pt x="0" y="0"/>
                </a:moveTo>
                <a:lnTo>
                  <a:pt x="3531386" y="0"/>
                </a:lnTo>
                <a:lnTo>
                  <a:pt x="3531386" y="3815463"/>
                </a:lnTo>
                <a:lnTo>
                  <a:pt x="0" y="3815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12543402" y="6083768"/>
            <a:ext cx="3531385" cy="3815463"/>
          </a:xfrm>
          <a:custGeom>
            <a:avLst/>
            <a:gdLst/>
            <a:ahLst/>
            <a:cxnLst/>
            <a:rect r="r" b="b" t="t" l="l"/>
            <a:pathLst>
              <a:path h="3815463" w="3531385">
                <a:moveTo>
                  <a:pt x="3531386" y="0"/>
                </a:moveTo>
                <a:lnTo>
                  <a:pt x="0" y="0"/>
                </a:lnTo>
                <a:lnTo>
                  <a:pt x="0" y="3815463"/>
                </a:lnTo>
                <a:lnTo>
                  <a:pt x="3531386" y="3815463"/>
                </a:lnTo>
                <a:lnTo>
                  <a:pt x="353138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36655" y="1657320"/>
            <a:ext cx="3778768" cy="3807323"/>
          </a:xfrm>
          <a:custGeom>
            <a:avLst/>
            <a:gdLst/>
            <a:ahLst/>
            <a:cxnLst/>
            <a:rect r="r" b="b" t="t" l="l"/>
            <a:pathLst>
              <a:path h="3807323" w="3778768">
                <a:moveTo>
                  <a:pt x="0" y="0"/>
                </a:moveTo>
                <a:lnTo>
                  <a:pt x="3778768" y="0"/>
                </a:lnTo>
                <a:lnTo>
                  <a:pt x="3778768" y="3807323"/>
                </a:lnTo>
                <a:lnTo>
                  <a:pt x="0" y="3807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38390" y="606533"/>
            <a:ext cx="1828678" cy="1399770"/>
          </a:xfrm>
          <a:custGeom>
            <a:avLst/>
            <a:gdLst/>
            <a:ahLst/>
            <a:cxnLst/>
            <a:rect r="r" b="b" t="t" l="l"/>
            <a:pathLst>
              <a:path h="1399770" w="1828678">
                <a:moveTo>
                  <a:pt x="0" y="0"/>
                </a:moveTo>
                <a:lnTo>
                  <a:pt x="1828678" y="0"/>
                </a:lnTo>
                <a:lnTo>
                  <a:pt x="1828678" y="1399770"/>
                </a:lnTo>
                <a:lnTo>
                  <a:pt x="0" y="13997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4460558" y="573066"/>
            <a:ext cx="627698" cy="634365"/>
            <a:chOff x="0" y="0"/>
            <a:chExt cx="836930" cy="845820"/>
          </a:xfrm>
        </p:grpSpPr>
        <p:sp>
          <p:nvSpPr>
            <p:cNvPr name="Freeform 12" id="12"/>
            <p:cNvSpPr/>
            <p:nvPr/>
          </p:nvSpPr>
          <p:spPr>
            <a:xfrm flipH="false" flipV="false" rot="0">
              <a:off x="45720" y="48260"/>
              <a:ext cx="746760" cy="748030"/>
            </a:xfrm>
            <a:custGeom>
              <a:avLst/>
              <a:gdLst/>
              <a:ahLst/>
              <a:cxnLst/>
              <a:rect r="r" b="b" t="t" l="l"/>
              <a:pathLst>
                <a:path h="748030" w="746760">
                  <a:moveTo>
                    <a:pt x="541020" y="712470"/>
                  </a:moveTo>
                  <a:cubicBezTo>
                    <a:pt x="17780" y="205740"/>
                    <a:pt x="15240" y="201930"/>
                    <a:pt x="10160" y="186690"/>
                  </a:cubicBezTo>
                  <a:cubicBezTo>
                    <a:pt x="3810" y="163830"/>
                    <a:pt x="0" y="124460"/>
                    <a:pt x="8890" y="99060"/>
                  </a:cubicBezTo>
                  <a:cubicBezTo>
                    <a:pt x="16510" y="72390"/>
                    <a:pt x="38100" y="44450"/>
                    <a:pt x="59690" y="27940"/>
                  </a:cubicBezTo>
                  <a:cubicBezTo>
                    <a:pt x="82550" y="11430"/>
                    <a:pt x="116840" y="1270"/>
                    <a:pt x="143510" y="2540"/>
                  </a:cubicBezTo>
                  <a:cubicBezTo>
                    <a:pt x="171450" y="3810"/>
                    <a:pt x="207010" y="20320"/>
                    <a:pt x="226060" y="33020"/>
                  </a:cubicBezTo>
                  <a:cubicBezTo>
                    <a:pt x="240030" y="43180"/>
                    <a:pt x="247650" y="52070"/>
                    <a:pt x="255270" y="66040"/>
                  </a:cubicBezTo>
                  <a:cubicBezTo>
                    <a:pt x="266700" y="87630"/>
                    <a:pt x="275590" y="128270"/>
                    <a:pt x="275590" y="151130"/>
                  </a:cubicBezTo>
                  <a:cubicBezTo>
                    <a:pt x="275590" y="168910"/>
                    <a:pt x="273050" y="180340"/>
                    <a:pt x="265430" y="194310"/>
                  </a:cubicBezTo>
                  <a:cubicBezTo>
                    <a:pt x="254000" y="215900"/>
                    <a:pt x="229870" y="246380"/>
                    <a:pt x="205740" y="259080"/>
                  </a:cubicBezTo>
                  <a:cubicBezTo>
                    <a:pt x="181610" y="273050"/>
                    <a:pt x="143510" y="276860"/>
                    <a:pt x="120650" y="275590"/>
                  </a:cubicBezTo>
                  <a:cubicBezTo>
                    <a:pt x="102870" y="274320"/>
                    <a:pt x="91440" y="270510"/>
                    <a:pt x="77470" y="261620"/>
                  </a:cubicBezTo>
                  <a:cubicBezTo>
                    <a:pt x="57150" y="250190"/>
                    <a:pt x="27940" y="224790"/>
                    <a:pt x="16510" y="199390"/>
                  </a:cubicBezTo>
                  <a:cubicBezTo>
                    <a:pt x="3810" y="175260"/>
                    <a:pt x="0" y="139700"/>
                    <a:pt x="5080" y="113030"/>
                  </a:cubicBezTo>
                  <a:cubicBezTo>
                    <a:pt x="10160" y="86360"/>
                    <a:pt x="27940" y="55880"/>
                    <a:pt x="48260" y="36830"/>
                  </a:cubicBezTo>
                  <a:cubicBezTo>
                    <a:pt x="69850" y="19050"/>
                    <a:pt x="105410" y="6350"/>
                    <a:pt x="129540" y="2540"/>
                  </a:cubicBezTo>
                  <a:cubicBezTo>
                    <a:pt x="146050" y="0"/>
                    <a:pt x="157480" y="1270"/>
                    <a:pt x="173990" y="6350"/>
                  </a:cubicBezTo>
                  <a:cubicBezTo>
                    <a:pt x="195580" y="13970"/>
                    <a:pt x="214630" y="27940"/>
                    <a:pt x="246380" y="54610"/>
                  </a:cubicBezTo>
                  <a:cubicBezTo>
                    <a:pt x="337820" y="129540"/>
                    <a:pt x="645160" y="457200"/>
                    <a:pt x="708660" y="537210"/>
                  </a:cubicBezTo>
                  <a:cubicBezTo>
                    <a:pt x="726440" y="560070"/>
                    <a:pt x="734060" y="566420"/>
                    <a:pt x="739140" y="585470"/>
                  </a:cubicBezTo>
                  <a:cubicBezTo>
                    <a:pt x="745490" y="609600"/>
                    <a:pt x="746760" y="646430"/>
                    <a:pt x="736600" y="671830"/>
                  </a:cubicBezTo>
                  <a:cubicBezTo>
                    <a:pt x="726440" y="695960"/>
                    <a:pt x="698500" y="722630"/>
                    <a:pt x="676910" y="734060"/>
                  </a:cubicBezTo>
                  <a:cubicBezTo>
                    <a:pt x="659130" y="744220"/>
                    <a:pt x="641350" y="748030"/>
                    <a:pt x="621030" y="746760"/>
                  </a:cubicBezTo>
                  <a:cubicBezTo>
                    <a:pt x="595630" y="744220"/>
                    <a:pt x="541020" y="712470"/>
                    <a:pt x="541020" y="712470"/>
                  </a:cubicBezTo>
                </a:path>
              </a:pathLst>
            </a:custGeom>
            <a:solidFill>
              <a:srgbClr val="88A3CE"/>
            </a:solidFill>
            <a:ln cap="sq">
              <a:noFill/>
              <a:prstDash val="solid"/>
              <a:miter/>
            </a:ln>
          </p:spPr>
        </p:sp>
      </p:grpSp>
      <p:grpSp>
        <p:nvGrpSpPr>
          <p:cNvPr name="Group 13" id="13"/>
          <p:cNvGrpSpPr/>
          <p:nvPr/>
        </p:nvGrpSpPr>
        <p:grpSpPr>
          <a:xfrm rot="0">
            <a:off x="5068253" y="483531"/>
            <a:ext cx="296228" cy="615315"/>
            <a:chOff x="0" y="0"/>
            <a:chExt cx="394970" cy="820420"/>
          </a:xfrm>
        </p:grpSpPr>
        <p:sp>
          <p:nvSpPr>
            <p:cNvPr name="Freeform 14" id="14"/>
            <p:cNvSpPr/>
            <p:nvPr/>
          </p:nvSpPr>
          <p:spPr>
            <a:xfrm flipH="false" flipV="false" rot="0">
              <a:off x="48260" y="49530"/>
              <a:ext cx="311150" cy="722630"/>
            </a:xfrm>
            <a:custGeom>
              <a:avLst/>
              <a:gdLst/>
              <a:ahLst/>
              <a:cxnLst/>
              <a:rect r="r" b="b" t="t" l="l"/>
              <a:pathLst>
                <a:path h="722630" w="311150">
                  <a:moveTo>
                    <a:pt x="66040" y="626110"/>
                  </a:moveTo>
                  <a:cubicBezTo>
                    <a:pt x="2540" y="208280"/>
                    <a:pt x="11430" y="87630"/>
                    <a:pt x="33020" y="48260"/>
                  </a:cubicBezTo>
                  <a:cubicBezTo>
                    <a:pt x="40640" y="31750"/>
                    <a:pt x="49530" y="27940"/>
                    <a:pt x="63500" y="20320"/>
                  </a:cubicBezTo>
                  <a:cubicBezTo>
                    <a:pt x="83820" y="10160"/>
                    <a:pt x="118110" y="0"/>
                    <a:pt x="143510" y="2540"/>
                  </a:cubicBezTo>
                  <a:cubicBezTo>
                    <a:pt x="168910" y="5080"/>
                    <a:pt x="199390" y="19050"/>
                    <a:pt x="218440" y="36830"/>
                  </a:cubicBezTo>
                  <a:cubicBezTo>
                    <a:pt x="237490" y="53340"/>
                    <a:pt x="252730" y="82550"/>
                    <a:pt x="257810" y="107950"/>
                  </a:cubicBezTo>
                  <a:cubicBezTo>
                    <a:pt x="261620" y="133350"/>
                    <a:pt x="256540" y="166370"/>
                    <a:pt x="245110" y="189230"/>
                  </a:cubicBezTo>
                  <a:cubicBezTo>
                    <a:pt x="232410" y="212090"/>
                    <a:pt x="204470" y="234950"/>
                    <a:pt x="185420" y="246380"/>
                  </a:cubicBezTo>
                  <a:cubicBezTo>
                    <a:pt x="172720" y="254000"/>
                    <a:pt x="161290" y="256540"/>
                    <a:pt x="146050" y="257810"/>
                  </a:cubicBezTo>
                  <a:cubicBezTo>
                    <a:pt x="124460" y="257810"/>
                    <a:pt x="85090" y="250190"/>
                    <a:pt x="66040" y="240030"/>
                  </a:cubicBezTo>
                  <a:cubicBezTo>
                    <a:pt x="52070" y="233680"/>
                    <a:pt x="43180" y="226060"/>
                    <a:pt x="34290" y="214630"/>
                  </a:cubicBezTo>
                  <a:cubicBezTo>
                    <a:pt x="20320" y="196850"/>
                    <a:pt x="6350" y="160020"/>
                    <a:pt x="2540" y="138430"/>
                  </a:cubicBezTo>
                  <a:cubicBezTo>
                    <a:pt x="0" y="123190"/>
                    <a:pt x="1270" y="111760"/>
                    <a:pt x="7620" y="96520"/>
                  </a:cubicBezTo>
                  <a:cubicBezTo>
                    <a:pt x="13970" y="76200"/>
                    <a:pt x="31750" y="44450"/>
                    <a:pt x="52070" y="29210"/>
                  </a:cubicBezTo>
                  <a:cubicBezTo>
                    <a:pt x="72390" y="12700"/>
                    <a:pt x="107950" y="3810"/>
                    <a:pt x="129540" y="1270"/>
                  </a:cubicBezTo>
                  <a:cubicBezTo>
                    <a:pt x="146050" y="0"/>
                    <a:pt x="156210" y="2540"/>
                    <a:pt x="171450" y="7620"/>
                  </a:cubicBezTo>
                  <a:cubicBezTo>
                    <a:pt x="191770" y="16510"/>
                    <a:pt x="222250" y="35560"/>
                    <a:pt x="236220" y="57150"/>
                  </a:cubicBezTo>
                  <a:cubicBezTo>
                    <a:pt x="251460" y="78740"/>
                    <a:pt x="260350" y="110490"/>
                    <a:pt x="259080" y="135890"/>
                  </a:cubicBezTo>
                  <a:cubicBezTo>
                    <a:pt x="257810" y="161290"/>
                    <a:pt x="227330" y="210820"/>
                    <a:pt x="229870" y="212090"/>
                  </a:cubicBezTo>
                  <a:cubicBezTo>
                    <a:pt x="231140" y="213360"/>
                    <a:pt x="243840" y="182880"/>
                    <a:pt x="250190" y="185420"/>
                  </a:cubicBezTo>
                  <a:cubicBezTo>
                    <a:pt x="273050" y="191770"/>
                    <a:pt x="311150" y="562610"/>
                    <a:pt x="294640" y="636270"/>
                  </a:cubicBezTo>
                  <a:cubicBezTo>
                    <a:pt x="289560" y="661670"/>
                    <a:pt x="280670" y="670560"/>
                    <a:pt x="266700" y="684530"/>
                  </a:cubicBezTo>
                  <a:cubicBezTo>
                    <a:pt x="248920" y="701040"/>
                    <a:pt x="217170" y="717550"/>
                    <a:pt x="190500" y="720090"/>
                  </a:cubicBezTo>
                  <a:cubicBezTo>
                    <a:pt x="165100" y="722630"/>
                    <a:pt x="132080" y="712470"/>
                    <a:pt x="110490" y="695960"/>
                  </a:cubicBezTo>
                  <a:cubicBezTo>
                    <a:pt x="90170" y="680720"/>
                    <a:pt x="66040" y="626110"/>
                    <a:pt x="66040" y="626110"/>
                  </a:cubicBezTo>
                </a:path>
              </a:pathLst>
            </a:custGeom>
            <a:solidFill>
              <a:srgbClr val="88A3CE"/>
            </a:solidFill>
            <a:ln cap="sq">
              <a:noFill/>
              <a:prstDash val="solid"/>
              <a:miter/>
            </a:ln>
          </p:spPr>
        </p:sp>
      </p:grpSp>
      <p:grpSp>
        <p:nvGrpSpPr>
          <p:cNvPr name="Group 15" id="15"/>
          <p:cNvGrpSpPr/>
          <p:nvPr/>
        </p:nvGrpSpPr>
        <p:grpSpPr>
          <a:xfrm rot="0">
            <a:off x="4470082" y="1228386"/>
            <a:ext cx="592455" cy="303847"/>
            <a:chOff x="0" y="0"/>
            <a:chExt cx="789940" cy="405130"/>
          </a:xfrm>
        </p:grpSpPr>
        <p:sp>
          <p:nvSpPr>
            <p:cNvPr name="Freeform 16" id="16"/>
            <p:cNvSpPr/>
            <p:nvPr/>
          </p:nvSpPr>
          <p:spPr>
            <a:xfrm flipH="false" flipV="false" rot="0">
              <a:off x="48260" y="48260"/>
              <a:ext cx="692150" cy="309880"/>
            </a:xfrm>
            <a:custGeom>
              <a:avLst/>
              <a:gdLst/>
              <a:ahLst/>
              <a:cxnLst/>
              <a:rect r="r" b="b" t="t" l="l"/>
              <a:pathLst>
                <a:path h="309880" w="692150">
                  <a:moveTo>
                    <a:pt x="553720" y="278130"/>
                  </a:moveTo>
                  <a:cubicBezTo>
                    <a:pt x="351790" y="256540"/>
                    <a:pt x="271780" y="250190"/>
                    <a:pt x="234950" y="262890"/>
                  </a:cubicBezTo>
                  <a:cubicBezTo>
                    <a:pt x="214630" y="270510"/>
                    <a:pt x="210820" y="288290"/>
                    <a:pt x="191770" y="294640"/>
                  </a:cubicBezTo>
                  <a:cubicBezTo>
                    <a:pt x="170180" y="303530"/>
                    <a:pt x="133350" y="309880"/>
                    <a:pt x="106680" y="303530"/>
                  </a:cubicBezTo>
                  <a:cubicBezTo>
                    <a:pt x="80010" y="297180"/>
                    <a:pt x="49530" y="275590"/>
                    <a:pt x="33020" y="259080"/>
                  </a:cubicBezTo>
                  <a:cubicBezTo>
                    <a:pt x="21590" y="246380"/>
                    <a:pt x="16510" y="234950"/>
                    <a:pt x="11430" y="220980"/>
                  </a:cubicBezTo>
                  <a:cubicBezTo>
                    <a:pt x="6350" y="207010"/>
                    <a:pt x="1270" y="194310"/>
                    <a:pt x="2540" y="177800"/>
                  </a:cubicBezTo>
                  <a:cubicBezTo>
                    <a:pt x="3810" y="154940"/>
                    <a:pt x="10160" y="118110"/>
                    <a:pt x="26670" y="95250"/>
                  </a:cubicBezTo>
                  <a:cubicBezTo>
                    <a:pt x="41910" y="73660"/>
                    <a:pt x="69850" y="52070"/>
                    <a:pt x="95250" y="44450"/>
                  </a:cubicBezTo>
                  <a:cubicBezTo>
                    <a:pt x="120650" y="35560"/>
                    <a:pt x="158750" y="39370"/>
                    <a:pt x="181610" y="45720"/>
                  </a:cubicBezTo>
                  <a:cubicBezTo>
                    <a:pt x="196850" y="49530"/>
                    <a:pt x="207010" y="54610"/>
                    <a:pt x="219710" y="66040"/>
                  </a:cubicBezTo>
                  <a:cubicBezTo>
                    <a:pt x="236220" y="81280"/>
                    <a:pt x="260350" y="111760"/>
                    <a:pt x="266700" y="137160"/>
                  </a:cubicBezTo>
                  <a:cubicBezTo>
                    <a:pt x="274320" y="163830"/>
                    <a:pt x="271780" y="198120"/>
                    <a:pt x="261620" y="223520"/>
                  </a:cubicBezTo>
                  <a:cubicBezTo>
                    <a:pt x="251460" y="248920"/>
                    <a:pt x="228600" y="274320"/>
                    <a:pt x="205740" y="288290"/>
                  </a:cubicBezTo>
                  <a:cubicBezTo>
                    <a:pt x="181610" y="302260"/>
                    <a:pt x="148590" y="309880"/>
                    <a:pt x="120650" y="306070"/>
                  </a:cubicBezTo>
                  <a:cubicBezTo>
                    <a:pt x="93980" y="303530"/>
                    <a:pt x="63500" y="288290"/>
                    <a:pt x="43180" y="269240"/>
                  </a:cubicBezTo>
                  <a:cubicBezTo>
                    <a:pt x="24130" y="250190"/>
                    <a:pt x="8890" y="215900"/>
                    <a:pt x="3810" y="193040"/>
                  </a:cubicBezTo>
                  <a:cubicBezTo>
                    <a:pt x="0" y="176530"/>
                    <a:pt x="0" y="165100"/>
                    <a:pt x="3810" y="148590"/>
                  </a:cubicBezTo>
                  <a:cubicBezTo>
                    <a:pt x="10160" y="127000"/>
                    <a:pt x="29210" y="93980"/>
                    <a:pt x="45720" y="73660"/>
                  </a:cubicBezTo>
                  <a:cubicBezTo>
                    <a:pt x="59690" y="55880"/>
                    <a:pt x="71120" y="43180"/>
                    <a:pt x="93980" y="31750"/>
                  </a:cubicBezTo>
                  <a:cubicBezTo>
                    <a:pt x="132080" y="13970"/>
                    <a:pt x="207010" y="6350"/>
                    <a:pt x="264160" y="2540"/>
                  </a:cubicBezTo>
                  <a:cubicBezTo>
                    <a:pt x="322580" y="0"/>
                    <a:pt x="383540" y="7620"/>
                    <a:pt x="441960" y="15240"/>
                  </a:cubicBezTo>
                  <a:cubicBezTo>
                    <a:pt x="501650" y="22860"/>
                    <a:pt x="575310" y="27940"/>
                    <a:pt x="617220" y="49530"/>
                  </a:cubicBezTo>
                  <a:cubicBezTo>
                    <a:pt x="645160" y="63500"/>
                    <a:pt x="666750" y="86360"/>
                    <a:pt x="678180" y="106680"/>
                  </a:cubicBezTo>
                  <a:cubicBezTo>
                    <a:pt x="688340" y="124460"/>
                    <a:pt x="692150" y="143510"/>
                    <a:pt x="690880" y="162560"/>
                  </a:cubicBezTo>
                  <a:cubicBezTo>
                    <a:pt x="688340" y="186690"/>
                    <a:pt x="674370" y="222250"/>
                    <a:pt x="657860" y="241300"/>
                  </a:cubicBezTo>
                  <a:cubicBezTo>
                    <a:pt x="645160" y="256540"/>
                    <a:pt x="627380" y="266700"/>
                    <a:pt x="610870" y="273050"/>
                  </a:cubicBezTo>
                  <a:cubicBezTo>
                    <a:pt x="593090" y="278130"/>
                    <a:pt x="553720" y="278130"/>
                    <a:pt x="553720" y="278130"/>
                  </a:cubicBezTo>
                </a:path>
              </a:pathLst>
            </a:custGeom>
            <a:solidFill>
              <a:srgbClr val="88A3CE"/>
            </a:solidFill>
            <a:ln cap="sq">
              <a:noFill/>
              <a:prstDash val="solid"/>
              <a:miter/>
            </a:ln>
          </p:spPr>
        </p:sp>
      </p:grpSp>
      <p:grpSp>
        <p:nvGrpSpPr>
          <p:cNvPr name="Group 17" id="17"/>
          <p:cNvGrpSpPr/>
          <p:nvPr/>
        </p:nvGrpSpPr>
        <p:grpSpPr>
          <a:xfrm rot="-5466542">
            <a:off x="13171488" y="957477"/>
            <a:ext cx="552469" cy="522858"/>
            <a:chOff x="0" y="0"/>
            <a:chExt cx="900430" cy="852170"/>
          </a:xfrm>
        </p:grpSpPr>
        <p:sp>
          <p:nvSpPr>
            <p:cNvPr name="Freeform 18" id="18"/>
            <p:cNvSpPr/>
            <p:nvPr/>
          </p:nvSpPr>
          <p:spPr>
            <a:xfrm flipH="false" flipV="false" rot="0">
              <a:off x="45720" y="48260"/>
              <a:ext cx="807720" cy="755650"/>
            </a:xfrm>
            <a:custGeom>
              <a:avLst/>
              <a:gdLst/>
              <a:ahLst/>
              <a:cxnLst/>
              <a:rect r="r" b="b" t="t" l="l"/>
              <a:pathLst>
                <a:path h="755650" w="807720">
                  <a:moveTo>
                    <a:pt x="208280" y="41910"/>
                  </a:moveTo>
                  <a:cubicBezTo>
                    <a:pt x="571500" y="396240"/>
                    <a:pt x="746760" y="495300"/>
                    <a:pt x="786130" y="544830"/>
                  </a:cubicBezTo>
                  <a:cubicBezTo>
                    <a:pt x="798830" y="561340"/>
                    <a:pt x="800100" y="568960"/>
                    <a:pt x="802640" y="585470"/>
                  </a:cubicBezTo>
                  <a:cubicBezTo>
                    <a:pt x="806450" y="608330"/>
                    <a:pt x="805180" y="646430"/>
                    <a:pt x="795020" y="671830"/>
                  </a:cubicBezTo>
                  <a:cubicBezTo>
                    <a:pt x="783590" y="697230"/>
                    <a:pt x="759460" y="722630"/>
                    <a:pt x="735330" y="735330"/>
                  </a:cubicBezTo>
                  <a:cubicBezTo>
                    <a:pt x="711200" y="749300"/>
                    <a:pt x="676910" y="755650"/>
                    <a:pt x="650240" y="750570"/>
                  </a:cubicBezTo>
                  <a:cubicBezTo>
                    <a:pt x="622300" y="746760"/>
                    <a:pt x="591820" y="731520"/>
                    <a:pt x="572770" y="711200"/>
                  </a:cubicBezTo>
                  <a:cubicBezTo>
                    <a:pt x="553720" y="692150"/>
                    <a:pt x="539750" y="655320"/>
                    <a:pt x="534670" y="632460"/>
                  </a:cubicBezTo>
                  <a:cubicBezTo>
                    <a:pt x="532130" y="615950"/>
                    <a:pt x="533400" y="603250"/>
                    <a:pt x="537210" y="589280"/>
                  </a:cubicBezTo>
                  <a:cubicBezTo>
                    <a:pt x="539750" y="574040"/>
                    <a:pt x="543560" y="561340"/>
                    <a:pt x="552450" y="547370"/>
                  </a:cubicBezTo>
                  <a:cubicBezTo>
                    <a:pt x="566420" y="528320"/>
                    <a:pt x="593090" y="501650"/>
                    <a:pt x="618490" y="490220"/>
                  </a:cubicBezTo>
                  <a:cubicBezTo>
                    <a:pt x="643890" y="480060"/>
                    <a:pt x="681990" y="480060"/>
                    <a:pt x="704850" y="485140"/>
                  </a:cubicBezTo>
                  <a:cubicBezTo>
                    <a:pt x="721360" y="487680"/>
                    <a:pt x="731520" y="492760"/>
                    <a:pt x="745490" y="502920"/>
                  </a:cubicBezTo>
                  <a:cubicBezTo>
                    <a:pt x="763270" y="516890"/>
                    <a:pt x="789940" y="544830"/>
                    <a:pt x="798830" y="571500"/>
                  </a:cubicBezTo>
                  <a:cubicBezTo>
                    <a:pt x="807720" y="596900"/>
                    <a:pt x="807720" y="632460"/>
                    <a:pt x="800100" y="657860"/>
                  </a:cubicBezTo>
                  <a:cubicBezTo>
                    <a:pt x="791210" y="684530"/>
                    <a:pt x="770890" y="712470"/>
                    <a:pt x="748030" y="727710"/>
                  </a:cubicBezTo>
                  <a:cubicBezTo>
                    <a:pt x="725170" y="744220"/>
                    <a:pt x="688340" y="751840"/>
                    <a:pt x="664210" y="751840"/>
                  </a:cubicBezTo>
                  <a:cubicBezTo>
                    <a:pt x="647700" y="753110"/>
                    <a:pt x="638810" y="749300"/>
                    <a:pt x="621030" y="742950"/>
                  </a:cubicBezTo>
                  <a:cubicBezTo>
                    <a:pt x="594360" y="732790"/>
                    <a:pt x="552450" y="708660"/>
                    <a:pt x="518160" y="684530"/>
                  </a:cubicBezTo>
                  <a:cubicBezTo>
                    <a:pt x="481330" y="659130"/>
                    <a:pt x="450850" y="635000"/>
                    <a:pt x="407670" y="594360"/>
                  </a:cubicBezTo>
                  <a:cubicBezTo>
                    <a:pt x="335280" y="530860"/>
                    <a:pt x="210820" y="405130"/>
                    <a:pt x="139700" y="326390"/>
                  </a:cubicBezTo>
                  <a:cubicBezTo>
                    <a:pt x="87630" y="270510"/>
                    <a:pt x="33020" y="220980"/>
                    <a:pt x="13970" y="175260"/>
                  </a:cubicBezTo>
                  <a:cubicBezTo>
                    <a:pt x="1270" y="144780"/>
                    <a:pt x="0" y="115570"/>
                    <a:pt x="5080" y="91440"/>
                  </a:cubicBezTo>
                  <a:cubicBezTo>
                    <a:pt x="7620" y="72390"/>
                    <a:pt x="19050" y="54610"/>
                    <a:pt x="30480" y="41910"/>
                  </a:cubicBezTo>
                  <a:cubicBezTo>
                    <a:pt x="43180" y="27940"/>
                    <a:pt x="60960" y="16510"/>
                    <a:pt x="77470" y="10160"/>
                  </a:cubicBezTo>
                  <a:cubicBezTo>
                    <a:pt x="95250" y="2540"/>
                    <a:pt x="114300" y="0"/>
                    <a:pt x="134620" y="2540"/>
                  </a:cubicBezTo>
                  <a:cubicBezTo>
                    <a:pt x="157480" y="7620"/>
                    <a:pt x="208280" y="41910"/>
                    <a:pt x="208280" y="41910"/>
                  </a:cubicBezTo>
                </a:path>
              </a:pathLst>
            </a:custGeom>
            <a:solidFill>
              <a:srgbClr val="88A3CE"/>
            </a:solidFill>
            <a:ln cap="sq">
              <a:noFill/>
              <a:prstDash val="solid"/>
              <a:miter/>
            </a:ln>
          </p:spPr>
        </p:sp>
      </p:grpSp>
      <p:grpSp>
        <p:nvGrpSpPr>
          <p:cNvPr name="Group 19" id="19"/>
          <p:cNvGrpSpPr/>
          <p:nvPr/>
        </p:nvGrpSpPr>
        <p:grpSpPr>
          <a:xfrm rot="-5466542">
            <a:off x="12755985" y="971838"/>
            <a:ext cx="621819" cy="241559"/>
            <a:chOff x="0" y="0"/>
            <a:chExt cx="1013460" cy="393700"/>
          </a:xfrm>
        </p:grpSpPr>
        <p:sp>
          <p:nvSpPr>
            <p:cNvPr name="Freeform 20" id="20"/>
            <p:cNvSpPr/>
            <p:nvPr/>
          </p:nvSpPr>
          <p:spPr>
            <a:xfrm flipH="false" flipV="false" rot="0">
              <a:off x="49530" y="46990"/>
              <a:ext cx="918210" cy="308610"/>
            </a:xfrm>
            <a:custGeom>
              <a:avLst/>
              <a:gdLst/>
              <a:ahLst/>
              <a:cxnLst/>
              <a:rect r="r" b="b" t="t" l="l"/>
              <a:pathLst>
                <a:path h="308610" w="918210">
                  <a:moveTo>
                    <a:pt x="124460" y="46990"/>
                  </a:moveTo>
                  <a:cubicBezTo>
                    <a:pt x="711200" y="30480"/>
                    <a:pt x="711200" y="19050"/>
                    <a:pt x="726440" y="13970"/>
                  </a:cubicBezTo>
                  <a:cubicBezTo>
                    <a:pt x="749300" y="6350"/>
                    <a:pt x="786130" y="0"/>
                    <a:pt x="812800" y="6350"/>
                  </a:cubicBezTo>
                  <a:cubicBezTo>
                    <a:pt x="839470" y="12700"/>
                    <a:pt x="869950" y="35560"/>
                    <a:pt x="885190" y="52070"/>
                  </a:cubicBezTo>
                  <a:cubicBezTo>
                    <a:pt x="896620" y="63500"/>
                    <a:pt x="902970" y="73660"/>
                    <a:pt x="906780" y="90170"/>
                  </a:cubicBezTo>
                  <a:cubicBezTo>
                    <a:pt x="913130" y="111760"/>
                    <a:pt x="918210" y="149860"/>
                    <a:pt x="909320" y="175260"/>
                  </a:cubicBezTo>
                  <a:cubicBezTo>
                    <a:pt x="901700" y="201930"/>
                    <a:pt x="881380" y="229870"/>
                    <a:pt x="859790" y="246380"/>
                  </a:cubicBezTo>
                  <a:cubicBezTo>
                    <a:pt x="838200" y="261620"/>
                    <a:pt x="801370" y="270510"/>
                    <a:pt x="777240" y="271780"/>
                  </a:cubicBezTo>
                  <a:cubicBezTo>
                    <a:pt x="760730" y="273050"/>
                    <a:pt x="749300" y="270510"/>
                    <a:pt x="735330" y="264160"/>
                  </a:cubicBezTo>
                  <a:cubicBezTo>
                    <a:pt x="713740" y="254000"/>
                    <a:pt x="681990" y="232410"/>
                    <a:pt x="668020" y="209550"/>
                  </a:cubicBezTo>
                  <a:cubicBezTo>
                    <a:pt x="652780" y="186690"/>
                    <a:pt x="643890" y="153670"/>
                    <a:pt x="646430" y="127000"/>
                  </a:cubicBezTo>
                  <a:cubicBezTo>
                    <a:pt x="648970" y="99060"/>
                    <a:pt x="661670" y="67310"/>
                    <a:pt x="679450" y="46990"/>
                  </a:cubicBezTo>
                  <a:cubicBezTo>
                    <a:pt x="698500" y="26670"/>
                    <a:pt x="732790" y="11430"/>
                    <a:pt x="754380" y="5080"/>
                  </a:cubicBezTo>
                  <a:cubicBezTo>
                    <a:pt x="770890" y="0"/>
                    <a:pt x="782320" y="0"/>
                    <a:pt x="798830" y="3810"/>
                  </a:cubicBezTo>
                  <a:cubicBezTo>
                    <a:pt x="820420" y="7620"/>
                    <a:pt x="857250" y="26670"/>
                    <a:pt x="875030" y="40640"/>
                  </a:cubicBezTo>
                  <a:cubicBezTo>
                    <a:pt x="887730" y="52070"/>
                    <a:pt x="895350" y="60960"/>
                    <a:pt x="901700" y="76200"/>
                  </a:cubicBezTo>
                  <a:cubicBezTo>
                    <a:pt x="909320" y="97790"/>
                    <a:pt x="918210" y="134620"/>
                    <a:pt x="913130" y="161290"/>
                  </a:cubicBezTo>
                  <a:cubicBezTo>
                    <a:pt x="908050" y="187960"/>
                    <a:pt x="896620" y="217170"/>
                    <a:pt x="871220" y="236220"/>
                  </a:cubicBezTo>
                  <a:cubicBezTo>
                    <a:pt x="829310" y="269240"/>
                    <a:pt x="735330" y="284480"/>
                    <a:pt x="651510" y="295910"/>
                  </a:cubicBezTo>
                  <a:cubicBezTo>
                    <a:pt x="544830" y="308610"/>
                    <a:pt x="383540" y="297180"/>
                    <a:pt x="279400" y="292100"/>
                  </a:cubicBezTo>
                  <a:cubicBezTo>
                    <a:pt x="204470" y="289560"/>
                    <a:pt x="132080" y="294640"/>
                    <a:pt x="85090" y="278130"/>
                  </a:cubicBezTo>
                  <a:cubicBezTo>
                    <a:pt x="55880" y="265430"/>
                    <a:pt x="33020" y="246380"/>
                    <a:pt x="19050" y="227330"/>
                  </a:cubicBezTo>
                  <a:cubicBezTo>
                    <a:pt x="7620" y="210820"/>
                    <a:pt x="2540" y="191770"/>
                    <a:pt x="1270" y="172720"/>
                  </a:cubicBezTo>
                  <a:cubicBezTo>
                    <a:pt x="0" y="154940"/>
                    <a:pt x="3810" y="134620"/>
                    <a:pt x="11430" y="118110"/>
                  </a:cubicBezTo>
                  <a:cubicBezTo>
                    <a:pt x="19050" y="100330"/>
                    <a:pt x="29210" y="83820"/>
                    <a:pt x="45720" y="72390"/>
                  </a:cubicBezTo>
                  <a:cubicBezTo>
                    <a:pt x="64770" y="58420"/>
                    <a:pt x="124460" y="46990"/>
                    <a:pt x="124460" y="46990"/>
                  </a:cubicBezTo>
                </a:path>
              </a:pathLst>
            </a:custGeom>
            <a:solidFill>
              <a:srgbClr val="88A3CE"/>
            </a:solidFill>
            <a:ln cap="sq">
              <a:noFill/>
              <a:prstDash val="solid"/>
              <a:miter/>
            </a:ln>
          </p:spPr>
        </p:sp>
      </p:grpSp>
      <p:grpSp>
        <p:nvGrpSpPr>
          <p:cNvPr name="Group 21" id="21"/>
          <p:cNvGrpSpPr/>
          <p:nvPr/>
        </p:nvGrpSpPr>
        <p:grpSpPr>
          <a:xfrm rot="-5466542">
            <a:off x="13425147" y="1315976"/>
            <a:ext cx="287533" cy="490131"/>
            <a:chOff x="0" y="0"/>
            <a:chExt cx="468630" cy="798830"/>
          </a:xfrm>
        </p:grpSpPr>
        <p:sp>
          <p:nvSpPr>
            <p:cNvPr name="Freeform 22" id="22"/>
            <p:cNvSpPr/>
            <p:nvPr/>
          </p:nvSpPr>
          <p:spPr>
            <a:xfrm flipH="false" flipV="false" rot="0">
              <a:off x="44450" y="43180"/>
              <a:ext cx="379730" cy="706120"/>
            </a:xfrm>
            <a:custGeom>
              <a:avLst/>
              <a:gdLst/>
              <a:ahLst/>
              <a:cxnLst/>
              <a:rect r="r" b="b" t="t" l="l"/>
              <a:pathLst>
                <a:path h="706120" w="379730">
                  <a:moveTo>
                    <a:pt x="236220" y="106680"/>
                  </a:moveTo>
                  <a:cubicBezTo>
                    <a:pt x="299720" y="463550"/>
                    <a:pt x="356870" y="494030"/>
                    <a:pt x="369570" y="533400"/>
                  </a:cubicBezTo>
                  <a:cubicBezTo>
                    <a:pt x="379730" y="562610"/>
                    <a:pt x="377190" y="591820"/>
                    <a:pt x="369570" y="617220"/>
                  </a:cubicBezTo>
                  <a:cubicBezTo>
                    <a:pt x="360680" y="641350"/>
                    <a:pt x="339090" y="668020"/>
                    <a:pt x="317500" y="683260"/>
                  </a:cubicBezTo>
                  <a:cubicBezTo>
                    <a:pt x="295910" y="697230"/>
                    <a:pt x="262890" y="706120"/>
                    <a:pt x="236220" y="703580"/>
                  </a:cubicBezTo>
                  <a:cubicBezTo>
                    <a:pt x="210820" y="702310"/>
                    <a:pt x="179070" y="689610"/>
                    <a:pt x="160020" y="671830"/>
                  </a:cubicBezTo>
                  <a:cubicBezTo>
                    <a:pt x="139700" y="655320"/>
                    <a:pt x="121920" y="626110"/>
                    <a:pt x="116840" y="599440"/>
                  </a:cubicBezTo>
                  <a:cubicBezTo>
                    <a:pt x="111760" y="574040"/>
                    <a:pt x="119380" y="538480"/>
                    <a:pt x="127000" y="516890"/>
                  </a:cubicBezTo>
                  <a:cubicBezTo>
                    <a:pt x="133350" y="501650"/>
                    <a:pt x="139700" y="492760"/>
                    <a:pt x="151130" y="482600"/>
                  </a:cubicBezTo>
                  <a:cubicBezTo>
                    <a:pt x="168910" y="467360"/>
                    <a:pt x="203200" y="449580"/>
                    <a:pt x="226060" y="444500"/>
                  </a:cubicBezTo>
                  <a:cubicBezTo>
                    <a:pt x="241300" y="440690"/>
                    <a:pt x="252730" y="440690"/>
                    <a:pt x="267970" y="444500"/>
                  </a:cubicBezTo>
                  <a:cubicBezTo>
                    <a:pt x="289560" y="449580"/>
                    <a:pt x="325120" y="469900"/>
                    <a:pt x="341630" y="485140"/>
                  </a:cubicBezTo>
                  <a:cubicBezTo>
                    <a:pt x="353060" y="495300"/>
                    <a:pt x="359410" y="504190"/>
                    <a:pt x="364490" y="519430"/>
                  </a:cubicBezTo>
                  <a:cubicBezTo>
                    <a:pt x="372110" y="541020"/>
                    <a:pt x="375920" y="580390"/>
                    <a:pt x="373380" y="603250"/>
                  </a:cubicBezTo>
                  <a:cubicBezTo>
                    <a:pt x="370840" y="618490"/>
                    <a:pt x="365760" y="629920"/>
                    <a:pt x="356870" y="642620"/>
                  </a:cubicBezTo>
                  <a:cubicBezTo>
                    <a:pt x="342900" y="660400"/>
                    <a:pt x="312420" y="685800"/>
                    <a:pt x="292100" y="695960"/>
                  </a:cubicBezTo>
                  <a:cubicBezTo>
                    <a:pt x="278130" y="702310"/>
                    <a:pt x="266700" y="704850"/>
                    <a:pt x="251460" y="704850"/>
                  </a:cubicBezTo>
                  <a:cubicBezTo>
                    <a:pt x="228600" y="703580"/>
                    <a:pt x="198120" y="695960"/>
                    <a:pt x="170180" y="680720"/>
                  </a:cubicBezTo>
                  <a:cubicBezTo>
                    <a:pt x="135890" y="662940"/>
                    <a:pt x="90170" y="631190"/>
                    <a:pt x="67310" y="594360"/>
                  </a:cubicBezTo>
                  <a:cubicBezTo>
                    <a:pt x="43180" y="554990"/>
                    <a:pt x="41910" y="508000"/>
                    <a:pt x="31750" y="449580"/>
                  </a:cubicBezTo>
                  <a:cubicBezTo>
                    <a:pt x="19050" y="364490"/>
                    <a:pt x="0" y="200660"/>
                    <a:pt x="6350" y="130810"/>
                  </a:cubicBezTo>
                  <a:cubicBezTo>
                    <a:pt x="10160" y="95250"/>
                    <a:pt x="15240" y="71120"/>
                    <a:pt x="27940" y="52070"/>
                  </a:cubicBezTo>
                  <a:cubicBezTo>
                    <a:pt x="38100" y="35560"/>
                    <a:pt x="52070" y="22860"/>
                    <a:pt x="69850" y="15240"/>
                  </a:cubicBezTo>
                  <a:cubicBezTo>
                    <a:pt x="91440" y="6350"/>
                    <a:pt x="125730" y="0"/>
                    <a:pt x="151130" y="7620"/>
                  </a:cubicBezTo>
                  <a:cubicBezTo>
                    <a:pt x="175260" y="13970"/>
                    <a:pt x="203200" y="35560"/>
                    <a:pt x="217170" y="54610"/>
                  </a:cubicBezTo>
                  <a:cubicBezTo>
                    <a:pt x="228600" y="69850"/>
                    <a:pt x="236220" y="106680"/>
                    <a:pt x="236220" y="106680"/>
                  </a:cubicBezTo>
                </a:path>
              </a:pathLst>
            </a:custGeom>
            <a:solidFill>
              <a:srgbClr val="88A3CE"/>
            </a:solidFill>
            <a:ln cap="sq">
              <a:noFill/>
              <a:prstDash val="solid"/>
              <a:miter/>
            </a:ln>
          </p:spPr>
        </p:sp>
      </p:grpSp>
      <p:sp>
        <p:nvSpPr>
          <p:cNvPr name="Freeform 23" id="23"/>
          <p:cNvSpPr/>
          <p:nvPr/>
        </p:nvSpPr>
        <p:spPr>
          <a:xfrm flipH="false" flipV="false" rot="0">
            <a:off x="15412853" y="-367037"/>
            <a:ext cx="3692894" cy="2316452"/>
          </a:xfrm>
          <a:custGeom>
            <a:avLst/>
            <a:gdLst/>
            <a:ahLst/>
            <a:cxnLst/>
            <a:rect r="r" b="b" t="t" l="l"/>
            <a:pathLst>
              <a:path h="2316452" w="3692894">
                <a:moveTo>
                  <a:pt x="0" y="0"/>
                </a:moveTo>
                <a:lnTo>
                  <a:pt x="3692894" y="0"/>
                </a:lnTo>
                <a:lnTo>
                  <a:pt x="3692894" y="2316451"/>
                </a:lnTo>
                <a:lnTo>
                  <a:pt x="0" y="231645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1008282">
            <a:off x="15390590" y="2224730"/>
            <a:ext cx="2659752" cy="3491322"/>
          </a:xfrm>
          <a:custGeom>
            <a:avLst/>
            <a:gdLst/>
            <a:ahLst/>
            <a:cxnLst/>
            <a:rect r="r" b="b" t="t" l="l"/>
            <a:pathLst>
              <a:path h="3491322" w="2659752">
                <a:moveTo>
                  <a:pt x="2659753" y="0"/>
                </a:moveTo>
                <a:lnTo>
                  <a:pt x="0" y="0"/>
                </a:lnTo>
                <a:lnTo>
                  <a:pt x="0" y="3491322"/>
                </a:lnTo>
                <a:lnTo>
                  <a:pt x="2659753" y="3491322"/>
                </a:lnTo>
                <a:lnTo>
                  <a:pt x="2659753"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5" id="25"/>
          <p:cNvGrpSpPr/>
          <p:nvPr/>
        </p:nvGrpSpPr>
        <p:grpSpPr>
          <a:xfrm rot="0">
            <a:off x="11396331" y="2319742"/>
            <a:ext cx="4345163" cy="2460129"/>
            <a:chOff x="0" y="0"/>
            <a:chExt cx="7231077" cy="4094066"/>
          </a:xfrm>
        </p:grpSpPr>
        <p:sp>
          <p:nvSpPr>
            <p:cNvPr name="Freeform 26" id="26"/>
            <p:cNvSpPr/>
            <p:nvPr/>
          </p:nvSpPr>
          <p:spPr>
            <a:xfrm flipH="false" flipV="false" rot="0">
              <a:off x="62493" y="196995"/>
              <a:ext cx="7104447" cy="3691512"/>
            </a:xfrm>
            <a:custGeom>
              <a:avLst/>
              <a:gdLst/>
              <a:ahLst/>
              <a:cxnLst/>
              <a:rect r="r" b="b" t="t" l="l"/>
              <a:pathLst>
                <a:path h="3691512" w="7104447">
                  <a:moveTo>
                    <a:pt x="302597" y="239820"/>
                  </a:moveTo>
                  <a:cubicBezTo>
                    <a:pt x="4159062" y="342599"/>
                    <a:pt x="6417026" y="0"/>
                    <a:pt x="6775538" y="145605"/>
                  </a:cubicBezTo>
                  <a:cubicBezTo>
                    <a:pt x="6834741" y="171300"/>
                    <a:pt x="6846253" y="179865"/>
                    <a:pt x="6879144" y="231255"/>
                  </a:cubicBezTo>
                  <a:cubicBezTo>
                    <a:pt x="6912035" y="291210"/>
                    <a:pt x="6944926" y="385424"/>
                    <a:pt x="6972883" y="496769"/>
                  </a:cubicBezTo>
                  <a:cubicBezTo>
                    <a:pt x="7000840" y="599549"/>
                    <a:pt x="7027153" y="745154"/>
                    <a:pt x="7045243" y="890759"/>
                  </a:cubicBezTo>
                  <a:cubicBezTo>
                    <a:pt x="7064977" y="1044929"/>
                    <a:pt x="7081423" y="1216229"/>
                    <a:pt x="7089646" y="1396094"/>
                  </a:cubicBezTo>
                  <a:cubicBezTo>
                    <a:pt x="7099513" y="1567393"/>
                    <a:pt x="7104447" y="1764388"/>
                    <a:pt x="7101157" y="1944253"/>
                  </a:cubicBezTo>
                  <a:cubicBezTo>
                    <a:pt x="7099513" y="2124118"/>
                    <a:pt x="7091290" y="2312548"/>
                    <a:pt x="7079779" y="2483847"/>
                  </a:cubicBezTo>
                  <a:cubicBezTo>
                    <a:pt x="7066622" y="2646582"/>
                    <a:pt x="7046888" y="2817882"/>
                    <a:pt x="7023864" y="2954922"/>
                  </a:cubicBezTo>
                  <a:cubicBezTo>
                    <a:pt x="7002485" y="3091962"/>
                    <a:pt x="6972883" y="3211872"/>
                    <a:pt x="6943281" y="3306087"/>
                  </a:cubicBezTo>
                  <a:cubicBezTo>
                    <a:pt x="6913680" y="3400301"/>
                    <a:pt x="6879144" y="3477387"/>
                    <a:pt x="6846253" y="3511646"/>
                  </a:cubicBezTo>
                  <a:cubicBezTo>
                    <a:pt x="6811717" y="3554471"/>
                    <a:pt x="6773893" y="3563036"/>
                    <a:pt x="6739357" y="3545906"/>
                  </a:cubicBezTo>
                  <a:cubicBezTo>
                    <a:pt x="6704822" y="3520211"/>
                    <a:pt x="6670286" y="3468821"/>
                    <a:pt x="6637395" y="3391737"/>
                  </a:cubicBezTo>
                  <a:cubicBezTo>
                    <a:pt x="6606149" y="3323216"/>
                    <a:pt x="6574903" y="3211872"/>
                    <a:pt x="6550234" y="3083397"/>
                  </a:cubicBezTo>
                  <a:cubicBezTo>
                    <a:pt x="6525566" y="2963487"/>
                    <a:pt x="6502543" y="2809317"/>
                    <a:pt x="6486097" y="2646582"/>
                  </a:cubicBezTo>
                  <a:cubicBezTo>
                    <a:pt x="6469652" y="2483848"/>
                    <a:pt x="6458139" y="2303983"/>
                    <a:pt x="6453206" y="2124118"/>
                  </a:cubicBezTo>
                  <a:cubicBezTo>
                    <a:pt x="6446628" y="1944253"/>
                    <a:pt x="6446628" y="1755823"/>
                    <a:pt x="6453206" y="1575958"/>
                  </a:cubicBezTo>
                  <a:cubicBezTo>
                    <a:pt x="6458139" y="1396094"/>
                    <a:pt x="6469652" y="1207664"/>
                    <a:pt x="6486097" y="1053494"/>
                  </a:cubicBezTo>
                  <a:cubicBezTo>
                    <a:pt x="6502543" y="890759"/>
                    <a:pt x="6525566" y="736589"/>
                    <a:pt x="6550234" y="616679"/>
                  </a:cubicBezTo>
                  <a:cubicBezTo>
                    <a:pt x="6574903" y="488204"/>
                    <a:pt x="6606149" y="376860"/>
                    <a:pt x="6637395" y="299775"/>
                  </a:cubicBezTo>
                  <a:cubicBezTo>
                    <a:pt x="6670286" y="231255"/>
                    <a:pt x="6704822" y="171300"/>
                    <a:pt x="6739357" y="154170"/>
                  </a:cubicBezTo>
                  <a:cubicBezTo>
                    <a:pt x="6773893" y="137040"/>
                    <a:pt x="6811717" y="145605"/>
                    <a:pt x="6846253" y="188430"/>
                  </a:cubicBezTo>
                  <a:cubicBezTo>
                    <a:pt x="6879144" y="222690"/>
                    <a:pt x="6913680" y="299775"/>
                    <a:pt x="6943281" y="393989"/>
                  </a:cubicBezTo>
                  <a:cubicBezTo>
                    <a:pt x="6974527" y="479639"/>
                    <a:pt x="7002485" y="608114"/>
                    <a:pt x="7023864" y="745154"/>
                  </a:cubicBezTo>
                  <a:cubicBezTo>
                    <a:pt x="7046888" y="882194"/>
                    <a:pt x="7066622" y="1053494"/>
                    <a:pt x="7079779" y="1216229"/>
                  </a:cubicBezTo>
                  <a:cubicBezTo>
                    <a:pt x="7091290" y="1387528"/>
                    <a:pt x="7099513" y="1575958"/>
                    <a:pt x="7101157" y="1755823"/>
                  </a:cubicBezTo>
                  <a:cubicBezTo>
                    <a:pt x="7104447" y="1935688"/>
                    <a:pt x="7099513" y="2132683"/>
                    <a:pt x="7089646" y="2303983"/>
                  </a:cubicBezTo>
                  <a:cubicBezTo>
                    <a:pt x="7081423" y="2483848"/>
                    <a:pt x="7064977" y="2655147"/>
                    <a:pt x="7045243" y="2809317"/>
                  </a:cubicBezTo>
                  <a:cubicBezTo>
                    <a:pt x="7027153" y="2954922"/>
                    <a:pt x="7000840" y="3091962"/>
                    <a:pt x="6972883" y="3203307"/>
                  </a:cubicBezTo>
                  <a:cubicBezTo>
                    <a:pt x="6944926" y="3314652"/>
                    <a:pt x="6912035" y="3408867"/>
                    <a:pt x="6879144" y="3460257"/>
                  </a:cubicBezTo>
                  <a:cubicBezTo>
                    <a:pt x="6846253" y="3520211"/>
                    <a:pt x="6834741" y="3528776"/>
                    <a:pt x="6775538" y="3554471"/>
                  </a:cubicBezTo>
                  <a:cubicBezTo>
                    <a:pt x="6417026" y="3691511"/>
                    <a:pt x="4066967" y="3374607"/>
                    <a:pt x="3007878" y="3348912"/>
                  </a:cubicBezTo>
                  <a:cubicBezTo>
                    <a:pt x="2234940" y="3331781"/>
                    <a:pt x="1503117" y="3400301"/>
                    <a:pt x="1001530" y="3357476"/>
                  </a:cubicBezTo>
                  <a:cubicBezTo>
                    <a:pt x="700577" y="3340346"/>
                    <a:pt x="424293" y="3357476"/>
                    <a:pt x="279573" y="3246132"/>
                  </a:cubicBezTo>
                  <a:cubicBezTo>
                    <a:pt x="217080" y="3194742"/>
                    <a:pt x="180900" y="3126222"/>
                    <a:pt x="148009" y="3040572"/>
                  </a:cubicBezTo>
                  <a:cubicBezTo>
                    <a:pt x="123341" y="2980617"/>
                    <a:pt x="108540" y="2912097"/>
                    <a:pt x="92094" y="2826447"/>
                  </a:cubicBezTo>
                  <a:cubicBezTo>
                    <a:pt x="75649" y="2740797"/>
                    <a:pt x="60848" y="2663712"/>
                    <a:pt x="47692" y="2543802"/>
                  </a:cubicBezTo>
                  <a:cubicBezTo>
                    <a:pt x="29602" y="2372502"/>
                    <a:pt x="8223" y="2098423"/>
                    <a:pt x="3289" y="1858603"/>
                  </a:cubicBezTo>
                  <a:cubicBezTo>
                    <a:pt x="0" y="1627348"/>
                    <a:pt x="8223" y="1361834"/>
                    <a:pt x="26313" y="1147709"/>
                  </a:cubicBezTo>
                  <a:cubicBezTo>
                    <a:pt x="42758" y="933584"/>
                    <a:pt x="74004" y="728024"/>
                    <a:pt x="108540" y="573854"/>
                  </a:cubicBezTo>
                  <a:cubicBezTo>
                    <a:pt x="143075" y="428249"/>
                    <a:pt x="197346" y="316905"/>
                    <a:pt x="233526" y="265515"/>
                  </a:cubicBezTo>
                  <a:cubicBezTo>
                    <a:pt x="259838" y="231255"/>
                    <a:pt x="302597" y="239820"/>
                    <a:pt x="302597" y="239820"/>
                  </a:cubicBezTo>
                </a:path>
              </a:pathLst>
            </a:custGeom>
            <a:solidFill>
              <a:srgbClr val="88A3CE"/>
            </a:solidFill>
            <a:ln cap="sq">
              <a:noFill/>
              <a:prstDash val="solid"/>
              <a:miter/>
            </a:ln>
          </p:spPr>
        </p:sp>
      </p:grpSp>
      <p:sp>
        <p:nvSpPr>
          <p:cNvPr name="TextBox 27" id="27"/>
          <p:cNvSpPr txBox="true"/>
          <p:nvPr/>
        </p:nvSpPr>
        <p:spPr>
          <a:xfrm rot="0">
            <a:off x="4335907" y="1216956"/>
            <a:ext cx="9616186" cy="1309369"/>
          </a:xfrm>
          <a:prstGeom prst="rect">
            <a:avLst/>
          </a:prstGeom>
        </p:spPr>
        <p:txBody>
          <a:bodyPr anchor="t" rtlCol="false" tIns="0" lIns="0" bIns="0" rIns="0">
            <a:spAutoFit/>
          </a:bodyPr>
          <a:lstStyle/>
          <a:p>
            <a:pPr algn="ctr">
              <a:lnSpc>
                <a:spcPts val="10780"/>
              </a:lnSpc>
            </a:pPr>
            <a:r>
              <a:rPr lang="en-US" sz="7700">
                <a:solidFill>
                  <a:srgbClr val="3B365F"/>
                </a:solidFill>
                <a:latin typeface="TAN Headline"/>
                <a:ea typeface="TAN Headline"/>
                <a:cs typeface="TAN Headline"/>
                <a:sym typeface="TAN Headline"/>
              </a:rPr>
              <a:t>MEDI-CONNECT</a:t>
            </a:r>
          </a:p>
        </p:txBody>
      </p:sp>
      <p:sp>
        <p:nvSpPr>
          <p:cNvPr name="TextBox 28" id="28"/>
          <p:cNvSpPr txBox="true"/>
          <p:nvPr/>
        </p:nvSpPr>
        <p:spPr>
          <a:xfrm rot="0">
            <a:off x="11871567" y="2974941"/>
            <a:ext cx="3394692" cy="1143507"/>
          </a:xfrm>
          <a:prstGeom prst="rect">
            <a:avLst/>
          </a:prstGeom>
        </p:spPr>
        <p:txBody>
          <a:bodyPr anchor="t" rtlCol="false" tIns="0" lIns="0" bIns="0" rIns="0">
            <a:spAutoFit/>
          </a:bodyPr>
          <a:lstStyle/>
          <a:p>
            <a:pPr algn="ctr">
              <a:lnSpc>
                <a:spcPts val="2293"/>
              </a:lnSpc>
            </a:pPr>
            <a:r>
              <a:rPr lang="en-US" sz="1638" b="true">
                <a:solidFill>
                  <a:srgbClr val="3B365F"/>
                </a:solidFill>
                <a:latin typeface="Canva Sans Bold"/>
                <a:ea typeface="Canva Sans Bold"/>
                <a:cs typeface="Canva Sans Bold"/>
                <a:sym typeface="Canva Sans Bold"/>
              </a:rPr>
              <a:t>Oliver John Bollam - 002302974</a:t>
            </a:r>
          </a:p>
          <a:p>
            <a:pPr algn="ctr">
              <a:lnSpc>
                <a:spcPts val="2293"/>
              </a:lnSpc>
            </a:pPr>
            <a:r>
              <a:rPr lang="en-US" sz="1638" b="true">
                <a:solidFill>
                  <a:srgbClr val="3B365F"/>
                </a:solidFill>
                <a:latin typeface="Canva Sans Bold"/>
                <a:ea typeface="Canva Sans Bold"/>
                <a:cs typeface="Canva Sans Bold"/>
                <a:sym typeface="Canva Sans Bold"/>
              </a:rPr>
              <a:t>Venkat Prithvi Gade - 002050824</a:t>
            </a:r>
          </a:p>
          <a:p>
            <a:pPr algn="ctr">
              <a:lnSpc>
                <a:spcPts val="2293"/>
              </a:lnSpc>
            </a:pPr>
            <a:r>
              <a:rPr lang="en-US" sz="1638" b="true">
                <a:solidFill>
                  <a:srgbClr val="3B365F"/>
                </a:solidFill>
                <a:latin typeface="Canva Sans Bold"/>
                <a:ea typeface="Canva Sans Bold"/>
                <a:cs typeface="Canva Sans Bold"/>
                <a:sym typeface="Canva Sans Bold"/>
              </a:rPr>
              <a:t>Mansi Gondil - 002304645</a:t>
            </a:r>
          </a:p>
          <a:p>
            <a:pPr algn="ctr">
              <a:lnSpc>
                <a:spcPts val="229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2006055" y="2530456"/>
            <a:ext cx="14275890" cy="5870960"/>
          </a:xfrm>
          <a:custGeom>
            <a:avLst/>
            <a:gdLst/>
            <a:ahLst/>
            <a:cxnLst/>
            <a:rect r="r" b="b" t="t" l="l"/>
            <a:pathLst>
              <a:path h="5870960" w="14275890">
                <a:moveTo>
                  <a:pt x="0" y="0"/>
                </a:moveTo>
                <a:lnTo>
                  <a:pt x="14275890" y="0"/>
                </a:lnTo>
                <a:lnTo>
                  <a:pt x="14275890" y="5870960"/>
                </a:lnTo>
                <a:lnTo>
                  <a:pt x="0" y="5870960"/>
                </a:lnTo>
                <a:lnTo>
                  <a:pt x="0" y="0"/>
                </a:lnTo>
                <a:close/>
              </a:path>
            </a:pathLst>
          </a:custGeom>
          <a:blipFill>
            <a:blip r:embed="rId2"/>
            <a:stretch>
              <a:fillRect l="0" t="0" r="0" b="0"/>
            </a:stretch>
          </a:blipFill>
        </p:spPr>
      </p:sp>
      <p:sp>
        <p:nvSpPr>
          <p:cNvPr name="TextBox 3" id="3"/>
          <p:cNvSpPr txBox="true"/>
          <p:nvPr/>
        </p:nvSpPr>
        <p:spPr>
          <a:xfrm rot="0">
            <a:off x="6079778" y="1045767"/>
            <a:ext cx="6128445" cy="1120775"/>
          </a:xfrm>
          <a:prstGeom prst="rect">
            <a:avLst/>
          </a:prstGeom>
        </p:spPr>
        <p:txBody>
          <a:bodyPr anchor="t" rtlCol="false" tIns="0" lIns="0" bIns="0" rIns="0">
            <a:spAutoFit/>
          </a:bodyPr>
          <a:lstStyle/>
          <a:p>
            <a:pPr algn="ctr">
              <a:lnSpc>
                <a:spcPts val="9100"/>
              </a:lnSpc>
              <a:spcBef>
                <a:spcPct val="0"/>
              </a:spcBef>
            </a:pPr>
            <a:r>
              <a:rPr lang="en-US" sz="6500">
                <a:solidFill>
                  <a:srgbClr val="3B365F"/>
                </a:solidFill>
                <a:latin typeface="TAN Headline"/>
                <a:ea typeface="TAN Headline"/>
                <a:cs typeface="TAN Headline"/>
                <a:sym typeface="TAN Headline"/>
              </a:rPr>
              <a:t>Patient Flow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1326220" y="2626155"/>
            <a:ext cx="15933080" cy="6632145"/>
          </a:xfrm>
          <a:custGeom>
            <a:avLst/>
            <a:gdLst/>
            <a:ahLst/>
            <a:cxnLst/>
            <a:rect r="r" b="b" t="t" l="l"/>
            <a:pathLst>
              <a:path h="6632145" w="15933080">
                <a:moveTo>
                  <a:pt x="0" y="0"/>
                </a:moveTo>
                <a:lnTo>
                  <a:pt x="15933080" y="0"/>
                </a:lnTo>
                <a:lnTo>
                  <a:pt x="15933080" y="6632145"/>
                </a:lnTo>
                <a:lnTo>
                  <a:pt x="0" y="6632145"/>
                </a:lnTo>
                <a:lnTo>
                  <a:pt x="0" y="0"/>
                </a:lnTo>
                <a:close/>
              </a:path>
            </a:pathLst>
          </a:custGeom>
          <a:blipFill>
            <a:blip r:embed="rId2"/>
            <a:stretch>
              <a:fillRect l="0" t="0" r="0" b="0"/>
            </a:stretch>
          </a:blipFill>
        </p:spPr>
      </p:sp>
      <p:sp>
        <p:nvSpPr>
          <p:cNvPr name="TextBox 3" id="3"/>
          <p:cNvSpPr txBox="true"/>
          <p:nvPr/>
        </p:nvSpPr>
        <p:spPr>
          <a:xfrm rot="0">
            <a:off x="6136332" y="895350"/>
            <a:ext cx="6015335" cy="1120775"/>
          </a:xfrm>
          <a:prstGeom prst="rect">
            <a:avLst/>
          </a:prstGeom>
        </p:spPr>
        <p:txBody>
          <a:bodyPr anchor="t" rtlCol="false" tIns="0" lIns="0" bIns="0" rIns="0">
            <a:spAutoFit/>
          </a:bodyPr>
          <a:lstStyle/>
          <a:p>
            <a:pPr algn="ctr">
              <a:lnSpc>
                <a:spcPts val="9100"/>
              </a:lnSpc>
              <a:spcBef>
                <a:spcPct val="0"/>
              </a:spcBef>
            </a:pPr>
            <a:r>
              <a:rPr lang="en-US" sz="6500">
                <a:solidFill>
                  <a:srgbClr val="3B365F"/>
                </a:solidFill>
                <a:latin typeface="TAN Headline"/>
                <a:ea typeface="TAN Headline"/>
                <a:cs typeface="TAN Headline"/>
                <a:sym typeface="TAN Headline"/>
              </a:rPr>
              <a:t>Doctor Flow</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0F6FF"/>
        </a:solidFill>
      </p:bgPr>
    </p:bg>
    <p:spTree>
      <p:nvGrpSpPr>
        <p:cNvPr id="1" name=""/>
        <p:cNvGrpSpPr/>
        <p:nvPr/>
      </p:nvGrpSpPr>
      <p:grpSpPr>
        <a:xfrm>
          <a:off x="0" y="0"/>
          <a:ext cx="0" cy="0"/>
          <a:chOff x="0" y="0"/>
          <a:chExt cx="0" cy="0"/>
        </a:xfrm>
      </p:grpSpPr>
      <p:sp>
        <p:nvSpPr>
          <p:cNvPr name="TextBox 2" id="2"/>
          <p:cNvSpPr txBox="true"/>
          <p:nvPr/>
        </p:nvSpPr>
        <p:spPr>
          <a:xfrm rot="0">
            <a:off x="6419478" y="4516438"/>
            <a:ext cx="5449044" cy="1120775"/>
          </a:xfrm>
          <a:prstGeom prst="rect">
            <a:avLst/>
          </a:prstGeom>
        </p:spPr>
        <p:txBody>
          <a:bodyPr anchor="t" rtlCol="false" tIns="0" lIns="0" bIns="0" rIns="0">
            <a:spAutoFit/>
          </a:bodyPr>
          <a:lstStyle/>
          <a:p>
            <a:pPr algn="ctr">
              <a:lnSpc>
                <a:spcPts val="9100"/>
              </a:lnSpc>
              <a:spcBef>
                <a:spcPct val="0"/>
              </a:spcBef>
            </a:pPr>
            <a:r>
              <a:rPr lang="en-US" sz="6500">
                <a:solidFill>
                  <a:srgbClr val="3B365F"/>
                </a:solidFill>
                <a:latin typeface="TAN Headline"/>
                <a:ea typeface="TAN Headline"/>
                <a:cs typeface="TAN Headline"/>
                <a:sym typeface="TAN Headlin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47103" y="3415779"/>
            <a:ext cx="3740897" cy="10287468"/>
          </a:xfrm>
          <a:custGeom>
            <a:avLst/>
            <a:gdLst/>
            <a:ahLst/>
            <a:cxnLst/>
            <a:rect r="r" b="b" t="t" l="l"/>
            <a:pathLst>
              <a:path h="10287468" w="3740897">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82274" y="2956675"/>
            <a:ext cx="2273231" cy="7063711"/>
          </a:xfrm>
          <a:custGeom>
            <a:avLst/>
            <a:gdLst/>
            <a:ahLst/>
            <a:cxnLst/>
            <a:rect r="r" b="b" t="t" l="l"/>
            <a:pathLst>
              <a:path h="7063711" w="2273231">
                <a:moveTo>
                  <a:pt x="0" y="0"/>
                </a:moveTo>
                <a:lnTo>
                  <a:pt x="2273231" y="0"/>
                </a:lnTo>
                <a:lnTo>
                  <a:pt x="2273231" y="7063711"/>
                </a:lnTo>
                <a:lnTo>
                  <a:pt x="0" y="70637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927997" y="5177165"/>
            <a:ext cx="10432006" cy="3946525"/>
          </a:xfrm>
          <a:prstGeom prst="rect">
            <a:avLst/>
          </a:prstGeom>
        </p:spPr>
        <p:txBody>
          <a:bodyPr anchor="t" rtlCol="false" tIns="0" lIns="0" bIns="0" rIns="0">
            <a:spAutoFit/>
          </a:bodyPr>
          <a:lstStyle/>
          <a:p>
            <a:pPr algn="l">
              <a:lnSpc>
                <a:spcPts val="3499"/>
              </a:lnSpc>
            </a:pPr>
            <a:r>
              <a:rPr lang="en-US" sz="2499">
                <a:solidFill>
                  <a:srgbClr val="3B365F"/>
                </a:solidFill>
                <a:latin typeface="Coco Gothic"/>
                <a:ea typeface="Coco Gothic"/>
                <a:cs typeface="Coco Gothic"/>
                <a:sym typeface="Coco Gothic"/>
              </a:rPr>
              <a:t>"Medi-Connect" aims to enhance healthcare experiences for patients, doctors, and hospitals through a unified platform. It streamlines appointment scheduling, treatment tracking, and payment processing for patients while offering doctors and healthcare facilities an effective solution for managing appointments and delivering patient care. By integrating these functions, "Medi-Connect" seeks to simplify administrative tasks and ensure a seamless experience for all stakeholders, fostering better communication and efficiency within the healthcare system.</a:t>
            </a:r>
          </a:p>
        </p:txBody>
      </p:sp>
      <p:sp>
        <p:nvSpPr>
          <p:cNvPr name="TextBox 8" id="8"/>
          <p:cNvSpPr txBox="true"/>
          <p:nvPr/>
        </p:nvSpPr>
        <p:spPr>
          <a:xfrm rot="0">
            <a:off x="2855505" y="895350"/>
            <a:ext cx="12576991" cy="1120775"/>
          </a:xfrm>
          <a:prstGeom prst="rect">
            <a:avLst/>
          </a:prstGeom>
        </p:spPr>
        <p:txBody>
          <a:bodyPr anchor="t" rtlCol="false" tIns="0" lIns="0" bIns="0" rIns="0">
            <a:spAutoFit/>
          </a:bodyPr>
          <a:lstStyle/>
          <a:p>
            <a:pPr algn="ctr">
              <a:lnSpc>
                <a:spcPts val="9100"/>
              </a:lnSpc>
            </a:pPr>
            <a:r>
              <a:rPr lang="en-US" sz="6500">
                <a:solidFill>
                  <a:srgbClr val="3B365F"/>
                </a:solidFill>
                <a:latin typeface="TAN Headline"/>
                <a:ea typeface="TAN Headline"/>
                <a:cs typeface="TAN Headline"/>
                <a:sym typeface="TAN Headline"/>
              </a:rPr>
              <a:t>PURPOSE</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6262171">
            <a:off x="8699606" y="-2315196"/>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41338">
            <a:off x="5868207" y="-687262"/>
            <a:ext cx="19239901" cy="12076467"/>
          </a:xfrm>
          <a:custGeom>
            <a:avLst/>
            <a:gdLst/>
            <a:ahLst/>
            <a:cxnLst/>
            <a:rect r="r" b="b" t="t" l="l"/>
            <a:pathLst>
              <a:path h="12076467" w="19239901">
                <a:moveTo>
                  <a:pt x="19239900" y="0"/>
                </a:moveTo>
                <a:lnTo>
                  <a:pt x="0" y="0"/>
                </a:lnTo>
                <a:lnTo>
                  <a:pt x="0" y="12076467"/>
                </a:lnTo>
                <a:lnTo>
                  <a:pt x="19239900" y="12076467"/>
                </a:lnTo>
                <a:lnTo>
                  <a:pt x="192399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9198" y="4943378"/>
            <a:ext cx="6847282" cy="6038058"/>
          </a:xfrm>
          <a:custGeom>
            <a:avLst/>
            <a:gdLst/>
            <a:ahLst/>
            <a:cxnLst/>
            <a:rect r="r" b="b" t="t" l="l"/>
            <a:pathLst>
              <a:path h="6038058" w="6847282">
                <a:moveTo>
                  <a:pt x="0" y="0"/>
                </a:moveTo>
                <a:lnTo>
                  <a:pt x="6847282" y="0"/>
                </a:lnTo>
                <a:lnTo>
                  <a:pt x="6847282" y="6038059"/>
                </a:lnTo>
                <a:lnTo>
                  <a:pt x="0" y="60380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6695281" y="6136104"/>
            <a:ext cx="2838696" cy="4592008"/>
          </a:xfrm>
          <a:custGeom>
            <a:avLst/>
            <a:gdLst/>
            <a:ahLst/>
            <a:cxnLst/>
            <a:rect r="r" b="b" t="t" l="l"/>
            <a:pathLst>
              <a:path h="4592008" w="2838696">
                <a:moveTo>
                  <a:pt x="2838696" y="0"/>
                </a:moveTo>
                <a:lnTo>
                  <a:pt x="0" y="0"/>
                </a:lnTo>
                <a:lnTo>
                  <a:pt x="0" y="4592007"/>
                </a:lnTo>
                <a:lnTo>
                  <a:pt x="2838696" y="4592007"/>
                </a:lnTo>
                <a:lnTo>
                  <a:pt x="283869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7046480" y="2024926"/>
            <a:ext cx="7013701" cy="35083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3B365F"/>
                </a:solidFill>
                <a:latin typeface="Coco Gothic"/>
                <a:ea typeface="Coco Gothic"/>
                <a:cs typeface="Coco Gothic"/>
                <a:sym typeface="Coco Gothic"/>
              </a:rPr>
              <a:t>The healthcare industry, while essential, faces challenges like complex appointment scheduling, fragmented treatment coordination, and cumbersome payment processes. These issues create inefficiencies and hinder seamless healthcare delivery, affecting both patients and healthcare providers.</a:t>
            </a:r>
          </a:p>
        </p:txBody>
      </p:sp>
      <p:sp>
        <p:nvSpPr>
          <p:cNvPr name="TextBox 7" id="7"/>
          <p:cNvSpPr txBox="true"/>
          <p:nvPr/>
        </p:nvSpPr>
        <p:spPr>
          <a:xfrm rot="0">
            <a:off x="490004" y="1489172"/>
            <a:ext cx="8653996" cy="1967751"/>
          </a:xfrm>
          <a:prstGeom prst="rect">
            <a:avLst/>
          </a:prstGeom>
        </p:spPr>
        <p:txBody>
          <a:bodyPr anchor="t" rtlCol="false" tIns="0" lIns="0" bIns="0" rIns="0">
            <a:spAutoFit/>
          </a:bodyPr>
          <a:lstStyle/>
          <a:p>
            <a:pPr algn="l">
              <a:lnSpc>
                <a:spcPts val="7922"/>
              </a:lnSpc>
            </a:pPr>
            <a:r>
              <a:rPr lang="en-US" sz="5658">
                <a:solidFill>
                  <a:srgbClr val="3B365F"/>
                </a:solidFill>
                <a:latin typeface="TAN Headline"/>
                <a:ea typeface="TAN Headline"/>
                <a:cs typeface="TAN Headline"/>
                <a:sym typeface="TAN Headline"/>
              </a:rPr>
              <a:t>The Problem Statement</a:t>
            </a:r>
          </a:p>
        </p:txBody>
      </p:sp>
      <p:sp>
        <p:nvSpPr>
          <p:cNvPr name="TextBox 8" id="8"/>
          <p:cNvSpPr txBox="true"/>
          <p:nvPr/>
        </p:nvSpPr>
        <p:spPr>
          <a:xfrm rot="0">
            <a:off x="11735618" y="5804557"/>
            <a:ext cx="6274445" cy="3915118"/>
          </a:xfrm>
          <a:prstGeom prst="rect">
            <a:avLst/>
          </a:prstGeom>
        </p:spPr>
        <p:txBody>
          <a:bodyPr anchor="t" rtlCol="false" tIns="0" lIns="0" bIns="0" rIns="0">
            <a:spAutoFit/>
          </a:bodyPr>
          <a:lstStyle/>
          <a:p>
            <a:pPr algn="l" marL="482859" indent="-241429" lvl="1">
              <a:lnSpc>
                <a:spcPts val="3131"/>
              </a:lnSpc>
              <a:buFont typeface="Arial"/>
              <a:buChar char="•"/>
            </a:pPr>
            <a:r>
              <a:rPr lang="en-US" sz="2236">
                <a:solidFill>
                  <a:srgbClr val="3B365F"/>
                </a:solidFill>
                <a:latin typeface="Coco Gothic"/>
                <a:ea typeface="Coco Gothic"/>
                <a:cs typeface="Coco Gothic"/>
                <a:sym typeface="Coco Gothic"/>
              </a:rPr>
              <a:t>"Medi-Connect" addresses these challenges by offering a unified platform that integrates appointment scheduling, treatment management, and payment solutions. It aims to enhance the overall healthcare experience for patients by simplifying their journey while equipping doctors and hospitals with an effective tool for managing appointments and delivering efficient patient care.</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6262171">
            <a:off x="3492400" y="3970647"/>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41338">
            <a:off x="1589676" y="5876162"/>
            <a:ext cx="7090051" cy="4450271"/>
          </a:xfrm>
          <a:custGeom>
            <a:avLst/>
            <a:gdLst/>
            <a:ahLst/>
            <a:cxnLst/>
            <a:rect r="r" b="b" t="t" l="l"/>
            <a:pathLst>
              <a:path h="4450271" w="7090051">
                <a:moveTo>
                  <a:pt x="7090051" y="0"/>
                </a:moveTo>
                <a:lnTo>
                  <a:pt x="0" y="0"/>
                </a:lnTo>
                <a:lnTo>
                  <a:pt x="0" y="4450270"/>
                </a:lnTo>
                <a:lnTo>
                  <a:pt x="7090051" y="4450270"/>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8620022" y="5876162"/>
            <a:ext cx="7090051" cy="4450271"/>
          </a:xfrm>
          <a:custGeom>
            <a:avLst/>
            <a:gdLst/>
            <a:ahLst/>
            <a:cxnLst/>
            <a:rect r="r" b="b" t="t" l="l"/>
            <a:pathLst>
              <a:path h="4450271" w="7090051">
                <a:moveTo>
                  <a:pt x="7090051" y="0"/>
                </a:moveTo>
                <a:lnTo>
                  <a:pt x="0" y="0"/>
                </a:lnTo>
                <a:lnTo>
                  <a:pt x="0" y="4450270"/>
                </a:lnTo>
                <a:lnTo>
                  <a:pt x="7090051" y="4450270"/>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441338">
            <a:off x="2577927" y="2244644"/>
            <a:ext cx="7090051" cy="4450271"/>
          </a:xfrm>
          <a:custGeom>
            <a:avLst/>
            <a:gdLst/>
            <a:ahLst/>
            <a:cxnLst/>
            <a:rect r="r" b="b" t="t" l="l"/>
            <a:pathLst>
              <a:path h="4450271" w="7090051">
                <a:moveTo>
                  <a:pt x="7090051" y="0"/>
                </a:moveTo>
                <a:lnTo>
                  <a:pt x="0" y="0"/>
                </a:lnTo>
                <a:lnTo>
                  <a:pt x="0" y="4450271"/>
                </a:lnTo>
                <a:lnTo>
                  <a:pt x="7090051" y="4450271"/>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41338">
            <a:off x="9608273" y="2244644"/>
            <a:ext cx="7090051" cy="4450271"/>
          </a:xfrm>
          <a:custGeom>
            <a:avLst/>
            <a:gdLst/>
            <a:ahLst/>
            <a:cxnLst/>
            <a:rect r="r" b="b" t="t" l="l"/>
            <a:pathLst>
              <a:path h="4450271" w="7090051">
                <a:moveTo>
                  <a:pt x="7090051" y="0"/>
                </a:moveTo>
                <a:lnTo>
                  <a:pt x="0" y="0"/>
                </a:lnTo>
                <a:lnTo>
                  <a:pt x="0" y="4450271"/>
                </a:lnTo>
                <a:lnTo>
                  <a:pt x="7090051" y="4450271"/>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2352" y="2262600"/>
            <a:ext cx="2428154" cy="8002923"/>
          </a:xfrm>
          <a:custGeom>
            <a:avLst/>
            <a:gdLst/>
            <a:ahLst/>
            <a:cxnLst/>
            <a:rect r="r" b="b" t="t" l="l"/>
            <a:pathLst>
              <a:path h="8002923" w="2428154">
                <a:moveTo>
                  <a:pt x="0" y="0"/>
                </a:moveTo>
                <a:lnTo>
                  <a:pt x="2428153" y="0"/>
                </a:lnTo>
                <a:lnTo>
                  <a:pt x="2428153" y="8002924"/>
                </a:lnTo>
                <a:lnTo>
                  <a:pt x="0" y="8002924"/>
                </a:lnTo>
                <a:lnTo>
                  <a:pt x="0" y="0"/>
                </a:lnTo>
                <a:close/>
              </a:path>
            </a:pathLst>
          </a:custGeom>
          <a:blipFill>
            <a:blip r:embed="rId6">
              <a:extLst>
                <a:ext uri="{96DAC541-7B7A-43D3-8B79-37D633B846F1}">
                  <asvg:svgBlip xmlns:asvg="http://schemas.microsoft.com/office/drawing/2016/SVG/main" r:embed="rId7"/>
                </a:ext>
              </a:extLst>
            </a:blip>
            <a:stretch>
              <a:fillRect l="0" t="0" r="-184644" b="0"/>
            </a:stretch>
          </a:blipFill>
        </p:spPr>
      </p:sp>
      <p:sp>
        <p:nvSpPr>
          <p:cNvPr name="Freeform 8" id="8"/>
          <p:cNvSpPr/>
          <p:nvPr/>
        </p:nvSpPr>
        <p:spPr>
          <a:xfrm flipH="false" flipV="false" rot="0">
            <a:off x="15147616" y="2284077"/>
            <a:ext cx="3362376" cy="8002923"/>
          </a:xfrm>
          <a:custGeom>
            <a:avLst/>
            <a:gdLst/>
            <a:ahLst/>
            <a:cxnLst/>
            <a:rect r="r" b="b" t="t" l="l"/>
            <a:pathLst>
              <a:path h="8002923" w="3362376">
                <a:moveTo>
                  <a:pt x="0" y="0"/>
                </a:moveTo>
                <a:lnTo>
                  <a:pt x="3362376" y="0"/>
                </a:lnTo>
                <a:lnTo>
                  <a:pt x="3362376" y="8002923"/>
                </a:lnTo>
                <a:lnTo>
                  <a:pt x="0" y="8002923"/>
                </a:lnTo>
                <a:lnTo>
                  <a:pt x="0" y="0"/>
                </a:lnTo>
                <a:close/>
              </a:path>
            </a:pathLst>
          </a:custGeom>
          <a:blipFill>
            <a:blip r:embed="rId6">
              <a:extLst>
                <a:ext uri="{96DAC541-7B7A-43D3-8B79-37D633B846F1}">
                  <asvg:svgBlip xmlns:asvg="http://schemas.microsoft.com/office/drawing/2016/SVG/main" r:embed="rId7"/>
                </a:ext>
              </a:extLst>
            </a:blip>
            <a:stretch>
              <a:fillRect l="-105557" t="0" r="0" b="0"/>
            </a:stretch>
          </a:blipFill>
        </p:spPr>
      </p:sp>
      <p:grpSp>
        <p:nvGrpSpPr>
          <p:cNvPr name="Group 9" id="9"/>
          <p:cNvGrpSpPr/>
          <p:nvPr/>
        </p:nvGrpSpPr>
        <p:grpSpPr>
          <a:xfrm rot="0">
            <a:off x="2596515" y="4509135"/>
            <a:ext cx="558165" cy="1234440"/>
            <a:chOff x="0" y="0"/>
            <a:chExt cx="744220" cy="1645920"/>
          </a:xfrm>
        </p:grpSpPr>
        <p:sp>
          <p:nvSpPr>
            <p:cNvPr name="Freeform 10" id="10"/>
            <p:cNvSpPr/>
            <p:nvPr/>
          </p:nvSpPr>
          <p:spPr>
            <a:xfrm flipH="false" flipV="false" rot="0">
              <a:off x="38100" y="49530"/>
              <a:ext cx="656590" cy="1548130"/>
            </a:xfrm>
            <a:custGeom>
              <a:avLst/>
              <a:gdLst/>
              <a:ahLst/>
              <a:cxnLst/>
              <a:rect r="r" b="b" t="t" l="l"/>
              <a:pathLst>
                <a:path h="1548130" w="656590">
                  <a:moveTo>
                    <a:pt x="177800" y="66040"/>
                  </a:moveTo>
                  <a:cubicBezTo>
                    <a:pt x="292100" y="551180"/>
                    <a:pt x="332740" y="689610"/>
                    <a:pt x="368300" y="783590"/>
                  </a:cubicBezTo>
                  <a:cubicBezTo>
                    <a:pt x="392430" y="848360"/>
                    <a:pt x="421640" y="887730"/>
                    <a:pt x="441960" y="944880"/>
                  </a:cubicBezTo>
                  <a:cubicBezTo>
                    <a:pt x="463550" y="1008380"/>
                    <a:pt x="467360" y="1084580"/>
                    <a:pt x="488950" y="1148080"/>
                  </a:cubicBezTo>
                  <a:cubicBezTo>
                    <a:pt x="509270" y="1207770"/>
                    <a:pt x="535940" y="1270000"/>
                    <a:pt x="565150" y="1315720"/>
                  </a:cubicBezTo>
                  <a:cubicBezTo>
                    <a:pt x="589280" y="1352550"/>
                    <a:pt x="632460" y="1384300"/>
                    <a:pt x="645160" y="1407160"/>
                  </a:cubicBezTo>
                  <a:cubicBezTo>
                    <a:pt x="651510" y="1418590"/>
                    <a:pt x="654050" y="1424940"/>
                    <a:pt x="655320" y="1436370"/>
                  </a:cubicBezTo>
                  <a:cubicBezTo>
                    <a:pt x="656590" y="1451610"/>
                    <a:pt x="651510" y="1480820"/>
                    <a:pt x="645160" y="1496060"/>
                  </a:cubicBezTo>
                  <a:cubicBezTo>
                    <a:pt x="641350" y="1506220"/>
                    <a:pt x="636270" y="1512570"/>
                    <a:pt x="627380" y="1520190"/>
                  </a:cubicBezTo>
                  <a:cubicBezTo>
                    <a:pt x="614680" y="1530350"/>
                    <a:pt x="590550" y="1543050"/>
                    <a:pt x="571500" y="1545590"/>
                  </a:cubicBezTo>
                  <a:cubicBezTo>
                    <a:pt x="553720" y="1546860"/>
                    <a:pt x="529590" y="1541780"/>
                    <a:pt x="513080" y="1531620"/>
                  </a:cubicBezTo>
                  <a:cubicBezTo>
                    <a:pt x="496570" y="1522730"/>
                    <a:pt x="481330" y="1501140"/>
                    <a:pt x="473710" y="1485900"/>
                  </a:cubicBezTo>
                  <a:cubicBezTo>
                    <a:pt x="468630" y="1475740"/>
                    <a:pt x="467360" y="1468120"/>
                    <a:pt x="467360" y="1456690"/>
                  </a:cubicBezTo>
                  <a:cubicBezTo>
                    <a:pt x="468630" y="1440180"/>
                    <a:pt x="472440" y="1413510"/>
                    <a:pt x="483870" y="1398270"/>
                  </a:cubicBezTo>
                  <a:cubicBezTo>
                    <a:pt x="494030" y="1381760"/>
                    <a:pt x="516890" y="1367790"/>
                    <a:pt x="532130" y="1361440"/>
                  </a:cubicBezTo>
                  <a:cubicBezTo>
                    <a:pt x="542290" y="1357630"/>
                    <a:pt x="552450" y="1356360"/>
                    <a:pt x="562610" y="1356360"/>
                  </a:cubicBezTo>
                  <a:cubicBezTo>
                    <a:pt x="571500" y="1356360"/>
                    <a:pt x="581660" y="1357630"/>
                    <a:pt x="591820" y="1361440"/>
                  </a:cubicBezTo>
                  <a:cubicBezTo>
                    <a:pt x="607060" y="1367790"/>
                    <a:pt x="629920" y="1385570"/>
                    <a:pt x="640080" y="1398270"/>
                  </a:cubicBezTo>
                  <a:cubicBezTo>
                    <a:pt x="647700" y="1407160"/>
                    <a:pt x="650240" y="1414780"/>
                    <a:pt x="652780" y="1426210"/>
                  </a:cubicBezTo>
                  <a:cubicBezTo>
                    <a:pt x="656590" y="1441450"/>
                    <a:pt x="656590" y="1468120"/>
                    <a:pt x="650240" y="1485900"/>
                  </a:cubicBezTo>
                  <a:cubicBezTo>
                    <a:pt x="642620" y="1503680"/>
                    <a:pt x="623570" y="1522730"/>
                    <a:pt x="610870" y="1531620"/>
                  </a:cubicBezTo>
                  <a:cubicBezTo>
                    <a:pt x="600710" y="1539240"/>
                    <a:pt x="593090" y="1541780"/>
                    <a:pt x="581660" y="1543050"/>
                  </a:cubicBezTo>
                  <a:cubicBezTo>
                    <a:pt x="566420" y="1545590"/>
                    <a:pt x="543560" y="1548130"/>
                    <a:pt x="521970" y="1536700"/>
                  </a:cubicBezTo>
                  <a:cubicBezTo>
                    <a:pt x="480060" y="1515110"/>
                    <a:pt x="412750" y="1418590"/>
                    <a:pt x="379730" y="1365250"/>
                  </a:cubicBezTo>
                  <a:cubicBezTo>
                    <a:pt x="355600" y="1327150"/>
                    <a:pt x="347980" y="1300480"/>
                    <a:pt x="331470" y="1254760"/>
                  </a:cubicBezTo>
                  <a:cubicBezTo>
                    <a:pt x="306070" y="1182370"/>
                    <a:pt x="283210" y="1068070"/>
                    <a:pt x="251460" y="967740"/>
                  </a:cubicBezTo>
                  <a:cubicBezTo>
                    <a:pt x="217170" y="855980"/>
                    <a:pt x="160020" y="718820"/>
                    <a:pt x="129540" y="613410"/>
                  </a:cubicBezTo>
                  <a:cubicBezTo>
                    <a:pt x="104140" y="530860"/>
                    <a:pt x="90170" y="469900"/>
                    <a:pt x="72390" y="387350"/>
                  </a:cubicBezTo>
                  <a:cubicBezTo>
                    <a:pt x="50800" y="289560"/>
                    <a:pt x="0" y="121920"/>
                    <a:pt x="12700" y="63500"/>
                  </a:cubicBezTo>
                  <a:cubicBezTo>
                    <a:pt x="19050" y="38100"/>
                    <a:pt x="31750" y="25400"/>
                    <a:pt x="48260" y="13970"/>
                  </a:cubicBezTo>
                  <a:cubicBezTo>
                    <a:pt x="63500" y="3810"/>
                    <a:pt x="88900" y="0"/>
                    <a:pt x="106680" y="1270"/>
                  </a:cubicBezTo>
                  <a:cubicBezTo>
                    <a:pt x="120650" y="2540"/>
                    <a:pt x="133350" y="6350"/>
                    <a:pt x="144780" y="16510"/>
                  </a:cubicBezTo>
                  <a:cubicBezTo>
                    <a:pt x="157480" y="26670"/>
                    <a:pt x="177800" y="66040"/>
                    <a:pt x="177800" y="66040"/>
                  </a:cubicBezTo>
                </a:path>
              </a:pathLst>
            </a:custGeom>
            <a:solidFill>
              <a:srgbClr val="94AAB8"/>
            </a:solidFill>
            <a:ln cap="sq">
              <a:noFill/>
              <a:prstDash val="solid"/>
              <a:miter/>
            </a:ln>
          </p:spPr>
        </p:sp>
      </p:grpSp>
      <p:grpSp>
        <p:nvGrpSpPr>
          <p:cNvPr name="Group 11" id="11"/>
          <p:cNvGrpSpPr/>
          <p:nvPr/>
        </p:nvGrpSpPr>
        <p:grpSpPr>
          <a:xfrm rot="0">
            <a:off x="3106102" y="5699760"/>
            <a:ext cx="194310" cy="197167"/>
            <a:chOff x="0" y="0"/>
            <a:chExt cx="259080" cy="262890"/>
          </a:xfrm>
        </p:grpSpPr>
        <p:sp>
          <p:nvSpPr>
            <p:cNvPr name="Freeform 12" id="12"/>
            <p:cNvSpPr/>
            <p:nvPr/>
          </p:nvSpPr>
          <p:spPr>
            <a:xfrm flipH="false" flipV="false" rot="0">
              <a:off x="43180" y="46990"/>
              <a:ext cx="161290" cy="167640"/>
            </a:xfrm>
            <a:custGeom>
              <a:avLst/>
              <a:gdLst/>
              <a:ahLst/>
              <a:cxnLst/>
              <a:rect r="r" b="b" t="t" l="l"/>
              <a:pathLst>
                <a:path h="167640" w="161290">
                  <a:moveTo>
                    <a:pt x="161290" y="58420"/>
                  </a:moveTo>
                  <a:cubicBezTo>
                    <a:pt x="157480" y="116840"/>
                    <a:pt x="133350" y="147320"/>
                    <a:pt x="115570" y="157480"/>
                  </a:cubicBezTo>
                  <a:cubicBezTo>
                    <a:pt x="104140" y="165100"/>
                    <a:pt x="91440" y="167640"/>
                    <a:pt x="77470" y="165100"/>
                  </a:cubicBezTo>
                  <a:cubicBezTo>
                    <a:pt x="57150" y="161290"/>
                    <a:pt x="22860" y="144780"/>
                    <a:pt x="11430" y="125730"/>
                  </a:cubicBezTo>
                  <a:cubicBezTo>
                    <a:pt x="0" y="105410"/>
                    <a:pt x="1270" y="67310"/>
                    <a:pt x="7620" y="48260"/>
                  </a:cubicBezTo>
                  <a:cubicBezTo>
                    <a:pt x="11430" y="34290"/>
                    <a:pt x="19050" y="25400"/>
                    <a:pt x="31750" y="17780"/>
                  </a:cubicBezTo>
                  <a:cubicBezTo>
                    <a:pt x="48260" y="7620"/>
                    <a:pt x="87630" y="0"/>
                    <a:pt x="106680" y="3810"/>
                  </a:cubicBezTo>
                  <a:cubicBezTo>
                    <a:pt x="120650" y="6350"/>
                    <a:pt x="140970" y="24130"/>
                    <a:pt x="140970" y="24130"/>
                  </a:cubicBezTo>
                </a:path>
              </a:pathLst>
            </a:custGeom>
            <a:solidFill>
              <a:srgbClr val="94AAB8"/>
            </a:solidFill>
            <a:ln cap="sq">
              <a:noFill/>
              <a:prstDash val="solid"/>
              <a:miter/>
            </a:ln>
          </p:spPr>
        </p:sp>
      </p:grpSp>
      <p:grpSp>
        <p:nvGrpSpPr>
          <p:cNvPr name="Group 13" id="13"/>
          <p:cNvGrpSpPr/>
          <p:nvPr/>
        </p:nvGrpSpPr>
        <p:grpSpPr>
          <a:xfrm rot="0">
            <a:off x="8724900" y="3016567"/>
            <a:ext cx="644843" cy="566738"/>
            <a:chOff x="0" y="0"/>
            <a:chExt cx="859790" cy="755650"/>
          </a:xfrm>
        </p:grpSpPr>
        <p:sp>
          <p:nvSpPr>
            <p:cNvPr name="Freeform 14" id="14"/>
            <p:cNvSpPr/>
            <p:nvPr/>
          </p:nvSpPr>
          <p:spPr>
            <a:xfrm flipH="false" flipV="false" rot="0">
              <a:off x="50800" y="45720"/>
              <a:ext cx="760730" cy="659130"/>
            </a:xfrm>
            <a:custGeom>
              <a:avLst/>
              <a:gdLst/>
              <a:ahLst/>
              <a:cxnLst/>
              <a:rect r="r" b="b" t="t" l="l"/>
              <a:pathLst>
                <a:path h="659130" w="760730">
                  <a:moveTo>
                    <a:pt x="123190" y="10160"/>
                  </a:moveTo>
                  <a:cubicBezTo>
                    <a:pt x="515620" y="285750"/>
                    <a:pt x="695960" y="443230"/>
                    <a:pt x="739140" y="508000"/>
                  </a:cubicBezTo>
                  <a:cubicBezTo>
                    <a:pt x="754380" y="530860"/>
                    <a:pt x="758190" y="544830"/>
                    <a:pt x="758190" y="563880"/>
                  </a:cubicBezTo>
                  <a:cubicBezTo>
                    <a:pt x="758190" y="582930"/>
                    <a:pt x="751840" y="604520"/>
                    <a:pt x="740410" y="619760"/>
                  </a:cubicBezTo>
                  <a:cubicBezTo>
                    <a:pt x="728980" y="635000"/>
                    <a:pt x="709930" y="648970"/>
                    <a:pt x="692150" y="654050"/>
                  </a:cubicBezTo>
                  <a:cubicBezTo>
                    <a:pt x="673100" y="659130"/>
                    <a:pt x="650240" y="657860"/>
                    <a:pt x="632460" y="651510"/>
                  </a:cubicBezTo>
                  <a:cubicBezTo>
                    <a:pt x="614680" y="645160"/>
                    <a:pt x="596900" y="626110"/>
                    <a:pt x="586740" y="613410"/>
                  </a:cubicBezTo>
                  <a:cubicBezTo>
                    <a:pt x="580390" y="604520"/>
                    <a:pt x="576580" y="596900"/>
                    <a:pt x="575310" y="585470"/>
                  </a:cubicBezTo>
                  <a:cubicBezTo>
                    <a:pt x="572770" y="570230"/>
                    <a:pt x="575310" y="542290"/>
                    <a:pt x="581660" y="527050"/>
                  </a:cubicBezTo>
                  <a:cubicBezTo>
                    <a:pt x="585470" y="516890"/>
                    <a:pt x="589280" y="509270"/>
                    <a:pt x="598170" y="501650"/>
                  </a:cubicBezTo>
                  <a:cubicBezTo>
                    <a:pt x="609600" y="491490"/>
                    <a:pt x="631190" y="476250"/>
                    <a:pt x="648970" y="473710"/>
                  </a:cubicBezTo>
                  <a:cubicBezTo>
                    <a:pt x="668020" y="469900"/>
                    <a:pt x="693420" y="476250"/>
                    <a:pt x="708660" y="482600"/>
                  </a:cubicBezTo>
                  <a:cubicBezTo>
                    <a:pt x="718820" y="486410"/>
                    <a:pt x="725170" y="492760"/>
                    <a:pt x="732790" y="500380"/>
                  </a:cubicBezTo>
                  <a:cubicBezTo>
                    <a:pt x="739140" y="506730"/>
                    <a:pt x="745490" y="514350"/>
                    <a:pt x="749300" y="524510"/>
                  </a:cubicBezTo>
                  <a:cubicBezTo>
                    <a:pt x="754380" y="539750"/>
                    <a:pt x="760730" y="565150"/>
                    <a:pt x="756920" y="584200"/>
                  </a:cubicBezTo>
                  <a:cubicBezTo>
                    <a:pt x="753110" y="601980"/>
                    <a:pt x="740410" y="622300"/>
                    <a:pt x="726440" y="635000"/>
                  </a:cubicBezTo>
                  <a:cubicBezTo>
                    <a:pt x="712470" y="646430"/>
                    <a:pt x="690880" y="656590"/>
                    <a:pt x="671830" y="657860"/>
                  </a:cubicBezTo>
                  <a:cubicBezTo>
                    <a:pt x="652780" y="659130"/>
                    <a:pt x="638810" y="656590"/>
                    <a:pt x="614680" y="642620"/>
                  </a:cubicBezTo>
                  <a:cubicBezTo>
                    <a:pt x="543560" y="601980"/>
                    <a:pt x="378460" y="389890"/>
                    <a:pt x="266700" y="299720"/>
                  </a:cubicBezTo>
                  <a:cubicBezTo>
                    <a:pt x="180340" y="229870"/>
                    <a:pt x="49530" y="182880"/>
                    <a:pt x="16510" y="135890"/>
                  </a:cubicBezTo>
                  <a:cubicBezTo>
                    <a:pt x="1270" y="115570"/>
                    <a:pt x="0" y="95250"/>
                    <a:pt x="0" y="77470"/>
                  </a:cubicBezTo>
                  <a:cubicBezTo>
                    <a:pt x="1270" y="63500"/>
                    <a:pt x="5080" y="50800"/>
                    <a:pt x="13970" y="39370"/>
                  </a:cubicBezTo>
                  <a:cubicBezTo>
                    <a:pt x="24130" y="25400"/>
                    <a:pt x="44450" y="8890"/>
                    <a:pt x="63500" y="5080"/>
                  </a:cubicBezTo>
                  <a:cubicBezTo>
                    <a:pt x="81280" y="0"/>
                    <a:pt x="123190" y="10160"/>
                    <a:pt x="123190" y="10160"/>
                  </a:cubicBezTo>
                </a:path>
              </a:pathLst>
            </a:custGeom>
            <a:solidFill>
              <a:srgbClr val="94AAB8"/>
            </a:solidFill>
            <a:ln cap="sq">
              <a:noFill/>
              <a:prstDash val="solid"/>
              <a:miter/>
            </a:ln>
          </p:spPr>
        </p:sp>
      </p:grpSp>
      <p:grpSp>
        <p:nvGrpSpPr>
          <p:cNvPr name="Group 15" id="15"/>
          <p:cNvGrpSpPr/>
          <p:nvPr/>
        </p:nvGrpSpPr>
        <p:grpSpPr>
          <a:xfrm rot="0">
            <a:off x="10100310" y="5636895"/>
            <a:ext cx="739140" cy="760095"/>
            <a:chOff x="0" y="0"/>
            <a:chExt cx="985520" cy="1013460"/>
          </a:xfrm>
        </p:grpSpPr>
        <p:sp>
          <p:nvSpPr>
            <p:cNvPr name="Freeform 16" id="16"/>
            <p:cNvSpPr/>
            <p:nvPr/>
          </p:nvSpPr>
          <p:spPr>
            <a:xfrm flipH="false" flipV="false" rot="0">
              <a:off x="48260" y="44450"/>
              <a:ext cx="889000" cy="922020"/>
            </a:xfrm>
            <a:custGeom>
              <a:avLst/>
              <a:gdLst/>
              <a:ahLst/>
              <a:cxnLst/>
              <a:rect r="r" b="b" t="t" l="l"/>
              <a:pathLst>
                <a:path h="922020" w="889000">
                  <a:moveTo>
                    <a:pt x="162560" y="48260"/>
                  </a:moveTo>
                  <a:cubicBezTo>
                    <a:pt x="226060" y="160020"/>
                    <a:pt x="314960" y="284480"/>
                    <a:pt x="394970" y="372110"/>
                  </a:cubicBezTo>
                  <a:cubicBezTo>
                    <a:pt x="483870" y="468630"/>
                    <a:pt x="619760" y="588010"/>
                    <a:pt x="704850" y="654050"/>
                  </a:cubicBezTo>
                  <a:cubicBezTo>
                    <a:pt x="756920" y="695960"/>
                    <a:pt x="808990" y="718820"/>
                    <a:pt x="839470" y="745490"/>
                  </a:cubicBezTo>
                  <a:cubicBezTo>
                    <a:pt x="857250" y="762000"/>
                    <a:pt x="871220" y="775970"/>
                    <a:pt x="878840" y="789940"/>
                  </a:cubicBezTo>
                  <a:cubicBezTo>
                    <a:pt x="883920" y="800100"/>
                    <a:pt x="886460" y="807720"/>
                    <a:pt x="886460" y="819150"/>
                  </a:cubicBezTo>
                  <a:cubicBezTo>
                    <a:pt x="886460" y="834390"/>
                    <a:pt x="882650" y="859790"/>
                    <a:pt x="872490" y="876300"/>
                  </a:cubicBezTo>
                  <a:cubicBezTo>
                    <a:pt x="862330" y="891540"/>
                    <a:pt x="844550" y="906780"/>
                    <a:pt x="826770" y="913130"/>
                  </a:cubicBezTo>
                  <a:cubicBezTo>
                    <a:pt x="808990" y="919480"/>
                    <a:pt x="783590" y="918210"/>
                    <a:pt x="767080" y="915670"/>
                  </a:cubicBezTo>
                  <a:cubicBezTo>
                    <a:pt x="756920" y="913130"/>
                    <a:pt x="749300" y="909320"/>
                    <a:pt x="740410" y="901700"/>
                  </a:cubicBezTo>
                  <a:cubicBezTo>
                    <a:pt x="728980" y="891540"/>
                    <a:pt x="711200" y="872490"/>
                    <a:pt x="706120" y="854710"/>
                  </a:cubicBezTo>
                  <a:cubicBezTo>
                    <a:pt x="699770" y="836930"/>
                    <a:pt x="701040" y="812800"/>
                    <a:pt x="707390" y="795020"/>
                  </a:cubicBezTo>
                  <a:cubicBezTo>
                    <a:pt x="713740" y="777240"/>
                    <a:pt x="731520" y="758190"/>
                    <a:pt x="744220" y="749300"/>
                  </a:cubicBezTo>
                  <a:cubicBezTo>
                    <a:pt x="753110" y="741680"/>
                    <a:pt x="762000" y="739140"/>
                    <a:pt x="772160" y="736600"/>
                  </a:cubicBezTo>
                  <a:cubicBezTo>
                    <a:pt x="781050" y="734060"/>
                    <a:pt x="789940" y="732790"/>
                    <a:pt x="801370" y="734060"/>
                  </a:cubicBezTo>
                  <a:cubicBezTo>
                    <a:pt x="816610" y="736600"/>
                    <a:pt x="842010" y="745490"/>
                    <a:pt x="855980" y="756920"/>
                  </a:cubicBezTo>
                  <a:cubicBezTo>
                    <a:pt x="869950" y="769620"/>
                    <a:pt x="881380" y="789940"/>
                    <a:pt x="885190" y="808990"/>
                  </a:cubicBezTo>
                  <a:cubicBezTo>
                    <a:pt x="889000" y="826770"/>
                    <a:pt x="885190" y="850900"/>
                    <a:pt x="877570" y="867410"/>
                  </a:cubicBezTo>
                  <a:cubicBezTo>
                    <a:pt x="868680" y="883920"/>
                    <a:pt x="852170" y="900430"/>
                    <a:pt x="835660" y="909320"/>
                  </a:cubicBezTo>
                  <a:cubicBezTo>
                    <a:pt x="819150" y="918210"/>
                    <a:pt x="800100" y="922020"/>
                    <a:pt x="777240" y="918210"/>
                  </a:cubicBezTo>
                  <a:cubicBezTo>
                    <a:pt x="741680" y="910590"/>
                    <a:pt x="692150" y="876300"/>
                    <a:pt x="651510" y="847090"/>
                  </a:cubicBezTo>
                  <a:cubicBezTo>
                    <a:pt x="601980" y="811530"/>
                    <a:pt x="543560" y="755650"/>
                    <a:pt x="506730" y="715010"/>
                  </a:cubicBezTo>
                  <a:cubicBezTo>
                    <a:pt x="480060" y="684530"/>
                    <a:pt x="472440" y="656590"/>
                    <a:pt x="444500" y="628650"/>
                  </a:cubicBezTo>
                  <a:cubicBezTo>
                    <a:pt x="408940" y="591820"/>
                    <a:pt x="345440" y="565150"/>
                    <a:pt x="299720" y="521970"/>
                  </a:cubicBezTo>
                  <a:cubicBezTo>
                    <a:pt x="247650" y="473710"/>
                    <a:pt x="199390" y="405130"/>
                    <a:pt x="154940" y="346710"/>
                  </a:cubicBezTo>
                  <a:cubicBezTo>
                    <a:pt x="111760" y="290830"/>
                    <a:pt x="63500" y="226060"/>
                    <a:pt x="36830" y="180340"/>
                  </a:cubicBezTo>
                  <a:cubicBezTo>
                    <a:pt x="20320" y="151130"/>
                    <a:pt x="6350" y="128270"/>
                    <a:pt x="2540" y="104140"/>
                  </a:cubicBezTo>
                  <a:cubicBezTo>
                    <a:pt x="0" y="83820"/>
                    <a:pt x="2540" y="60960"/>
                    <a:pt x="11430" y="44450"/>
                  </a:cubicBezTo>
                  <a:cubicBezTo>
                    <a:pt x="20320" y="27940"/>
                    <a:pt x="39370" y="12700"/>
                    <a:pt x="57150" y="6350"/>
                  </a:cubicBezTo>
                  <a:cubicBezTo>
                    <a:pt x="74930" y="0"/>
                    <a:pt x="100330" y="0"/>
                    <a:pt x="118110" y="7620"/>
                  </a:cubicBezTo>
                  <a:cubicBezTo>
                    <a:pt x="134620" y="13970"/>
                    <a:pt x="162560" y="48260"/>
                    <a:pt x="162560" y="48260"/>
                  </a:cubicBezTo>
                </a:path>
              </a:pathLst>
            </a:custGeom>
            <a:solidFill>
              <a:srgbClr val="94AAB8"/>
            </a:solidFill>
            <a:ln cap="sq">
              <a:noFill/>
              <a:prstDash val="solid"/>
              <a:miter/>
            </a:ln>
          </p:spPr>
        </p:sp>
      </p:grpSp>
      <p:grpSp>
        <p:nvGrpSpPr>
          <p:cNvPr name="Group 17" id="17"/>
          <p:cNvGrpSpPr/>
          <p:nvPr/>
        </p:nvGrpSpPr>
        <p:grpSpPr>
          <a:xfrm rot="0">
            <a:off x="13448348" y="2546033"/>
            <a:ext cx="1091565" cy="437197"/>
            <a:chOff x="0" y="0"/>
            <a:chExt cx="1455420" cy="582930"/>
          </a:xfrm>
        </p:grpSpPr>
        <p:sp>
          <p:nvSpPr>
            <p:cNvPr name="Freeform 18" id="18"/>
            <p:cNvSpPr/>
            <p:nvPr/>
          </p:nvSpPr>
          <p:spPr>
            <a:xfrm flipH="false" flipV="false" rot="0">
              <a:off x="48260" y="35560"/>
              <a:ext cx="1360170" cy="497840"/>
            </a:xfrm>
            <a:custGeom>
              <a:avLst/>
              <a:gdLst/>
              <a:ahLst/>
              <a:cxnLst/>
              <a:rect r="r" b="b" t="t" l="l"/>
              <a:pathLst>
                <a:path h="497840" w="1360170">
                  <a:moveTo>
                    <a:pt x="1285240" y="179070"/>
                  </a:moveTo>
                  <a:cubicBezTo>
                    <a:pt x="749300" y="250190"/>
                    <a:pt x="510540" y="336550"/>
                    <a:pt x="363220" y="389890"/>
                  </a:cubicBezTo>
                  <a:cubicBezTo>
                    <a:pt x="261620" y="427990"/>
                    <a:pt x="154940" y="486410"/>
                    <a:pt x="110490" y="495300"/>
                  </a:cubicBezTo>
                  <a:cubicBezTo>
                    <a:pt x="95250" y="497840"/>
                    <a:pt x="90170" y="497840"/>
                    <a:pt x="80010" y="494030"/>
                  </a:cubicBezTo>
                  <a:cubicBezTo>
                    <a:pt x="63500" y="490220"/>
                    <a:pt x="39370" y="478790"/>
                    <a:pt x="26670" y="463550"/>
                  </a:cubicBezTo>
                  <a:cubicBezTo>
                    <a:pt x="13970" y="449580"/>
                    <a:pt x="3810" y="426720"/>
                    <a:pt x="2540" y="407670"/>
                  </a:cubicBezTo>
                  <a:cubicBezTo>
                    <a:pt x="1270" y="388620"/>
                    <a:pt x="6350" y="364490"/>
                    <a:pt x="17780" y="349250"/>
                  </a:cubicBezTo>
                  <a:cubicBezTo>
                    <a:pt x="27940" y="332740"/>
                    <a:pt x="49530" y="317500"/>
                    <a:pt x="64770" y="311150"/>
                  </a:cubicBezTo>
                  <a:cubicBezTo>
                    <a:pt x="74930" y="306070"/>
                    <a:pt x="83820" y="304800"/>
                    <a:pt x="95250" y="304800"/>
                  </a:cubicBezTo>
                  <a:cubicBezTo>
                    <a:pt x="111760" y="306070"/>
                    <a:pt x="139700" y="314960"/>
                    <a:pt x="153670" y="322580"/>
                  </a:cubicBezTo>
                  <a:cubicBezTo>
                    <a:pt x="163830" y="328930"/>
                    <a:pt x="168910" y="335280"/>
                    <a:pt x="175260" y="345440"/>
                  </a:cubicBezTo>
                  <a:cubicBezTo>
                    <a:pt x="184150" y="359410"/>
                    <a:pt x="191770" y="387350"/>
                    <a:pt x="193040" y="403860"/>
                  </a:cubicBezTo>
                  <a:cubicBezTo>
                    <a:pt x="193040" y="415290"/>
                    <a:pt x="191770" y="422910"/>
                    <a:pt x="186690" y="433070"/>
                  </a:cubicBezTo>
                  <a:cubicBezTo>
                    <a:pt x="180340" y="448310"/>
                    <a:pt x="165100" y="471170"/>
                    <a:pt x="148590" y="481330"/>
                  </a:cubicBezTo>
                  <a:cubicBezTo>
                    <a:pt x="132080" y="491490"/>
                    <a:pt x="105410" y="495300"/>
                    <a:pt x="90170" y="495300"/>
                  </a:cubicBezTo>
                  <a:cubicBezTo>
                    <a:pt x="77470" y="495300"/>
                    <a:pt x="69850" y="494030"/>
                    <a:pt x="59690" y="487680"/>
                  </a:cubicBezTo>
                  <a:cubicBezTo>
                    <a:pt x="45720" y="480060"/>
                    <a:pt x="24130" y="463550"/>
                    <a:pt x="13970" y="447040"/>
                  </a:cubicBezTo>
                  <a:cubicBezTo>
                    <a:pt x="5080" y="430530"/>
                    <a:pt x="0" y="406400"/>
                    <a:pt x="2540" y="387350"/>
                  </a:cubicBezTo>
                  <a:cubicBezTo>
                    <a:pt x="5080" y="368300"/>
                    <a:pt x="19050" y="345440"/>
                    <a:pt x="30480" y="332740"/>
                  </a:cubicBezTo>
                  <a:cubicBezTo>
                    <a:pt x="38100" y="323850"/>
                    <a:pt x="41910" y="321310"/>
                    <a:pt x="55880" y="314960"/>
                  </a:cubicBezTo>
                  <a:cubicBezTo>
                    <a:pt x="88900" y="297180"/>
                    <a:pt x="196850" y="269240"/>
                    <a:pt x="251460" y="246380"/>
                  </a:cubicBezTo>
                  <a:cubicBezTo>
                    <a:pt x="292100" y="228600"/>
                    <a:pt x="306070" y="212090"/>
                    <a:pt x="355600" y="193040"/>
                  </a:cubicBezTo>
                  <a:cubicBezTo>
                    <a:pt x="467360" y="149860"/>
                    <a:pt x="808990" y="45720"/>
                    <a:pt x="916940" y="36830"/>
                  </a:cubicBezTo>
                  <a:cubicBezTo>
                    <a:pt x="960120" y="34290"/>
                    <a:pt x="977900" y="49530"/>
                    <a:pt x="1008380" y="46990"/>
                  </a:cubicBezTo>
                  <a:cubicBezTo>
                    <a:pt x="1040130" y="45720"/>
                    <a:pt x="1064260" y="29210"/>
                    <a:pt x="1099820" y="24130"/>
                  </a:cubicBezTo>
                  <a:cubicBezTo>
                    <a:pt x="1154430" y="15240"/>
                    <a:pt x="1259840" y="0"/>
                    <a:pt x="1301750" y="15240"/>
                  </a:cubicBezTo>
                  <a:cubicBezTo>
                    <a:pt x="1324610" y="22860"/>
                    <a:pt x="1338580" y="36830"/>
                    <a:pt x="1347470" y="53340"/>
                  </a:cubicBezTo>
                  <a:cubicBezTo>
                    <a:pt x="1356360" y="69850"/>
                    <a:pt x="1360170" y="95250"/>
                    <a:pt x="1355090" y="113030"/>
                  </a:cubicBezTo>
                  <a:cubicBezTo>
                    <a:pt x="1351280" y="130810"/>
                    <a:pt x="1336040" y="152400"/>
                    <a:pt x="1322070" y="163830"/>
                  </a:cubicBezTo>
                  <a:cubicBezTo>
                    <a:pt x="1311910" y="172720"/>
                    <a:pt x="1285240" y="179070"/>
                    <a:pt x="1285240" y="179070"/>
                  </a:cubicBezTo>
                </a:path>
              </a:pathLst>
            </a:custGeom>
            <a:solidFill>
              <a:srgbClr val="94AAB8"/>
            </a:solidFill>
            <a:ln cap="sq">
              <a:noFill/>
              <a:prstDash val="solid"/>
              <a:miter/>
            </a:ln>
          </p:spPr>
        </p:sp>
      </p:grpSp>
      <p:grpSp>
        <p:nvGrpSpPr>
          <p:cNvPr name="Group 19" id="19"/>
          <p:cNvGrpSpPr/>
          <p:nvPr/>
        </p:nvGrpSpPr>
        <p:grpSpPr>
          <a:xfrm rot="0">
            <a:off x="13270230" y="2882265"/>
            <a:ext cx="192405" cy="199072"/>
            <a:chOff x="0" y="0"/>
            <a:chExt cx="256540" cy="265430"/>
          </a:xfrm>
        </p:grpSpPr>
        <p:sp>
          <p:nvSpPr>
            <p:cNvPr name="Freeform 20" id="20"/>
            <p:cNvSpPr/>
            <p:nvPr/>
          </p:nvSpPr>
          <p:spPr>
            <a:xfrm flipH="false" flipV="false" rot="0">
              <a:off x="43180" y="50800"/>
              <a:ext cx="161290" cy="166370"/>
            </a:xfrm>
            <a:custGeom>
              <a:avLst/>
              <a:gdLst/>
              <a:ahLst/>
              <a:cxnLst/>
              <a:rect r="r" b="b" t="t" l="l"/>
              <a:pathLst>
                <a:path h="166370" w="161290">
                  <a:moveTo>
                    <a:pt x="161290" y="57150"/>
                  </a:moveTo>
                  <a:cubicBezTo>
                    <a:pt x="139700" y="144780"/>
                    <a:pt x="128270" y="152400"/>
                    <a:pt x="116840" y="157480"/>
                  </a:cubicBezTo>
                  <a:cubicBezTo>
                    <a:pt x="104140" y="162560"/>
                    <a:pt x="91440" y="166370"/>
                    <a:pt x="77470" y="163830"/>
                  </a:cubicBezTo>
                  <a:cubicBezTo>
                    <a:pt x="58420" y="160020"/>
                    <a:pt x="24130" y="143510"/>
                    <a:pt x="11430" y="124460"/>
                  </a:cubicBezTo>
                  <a:cubicBezTo>
                    <a:pt x="0" y="105410"/>
                    <a:pt x="1270" y="67310"/>
                    <a:pt x="7620" y="48260"/>
                  </a:cubicBezTo>
                  <a:cubicBezTo>
                    <a:pt x="11430" y="34290"/>
                    <a:pt x="21590" y="24130"/>
                    <a:pt x="31750" y="16510"/>
                  </a:cubicBezTo>
                  <a:cubicBezTo>
                    <a:pt x="41910" y="8890"/>
                    <a:pt x="53340" y="1270"/>
                    <a:pt x="67310" y="0"/>
                  </a:cubicBezTo>
                  <a:cubicBezTo>
                    <a:pt x="87630" y="0"/>
                    <a:pt x="140970" y="22860"/>
                    <a:pt x="140970" y="22860"/>
                  </a:cubicBezTo>
                </a:path>
              </a:pathLst>
            </a:custGeom>
            <a:solidFill>
              <a:srgbClr val="94AAB8"/>
            </a:solidFill>
            <a:ln cap="sq">
              <a:noFill/>
              <a:prstDash val="solid"/>
              <a:miter/>
            </a:ln>
          </p:spPr>
        </p:sp>
      </p:grpSp>
      <p:grpSp>
        <p:nvGrpSpPr>
          <p:cNvPr name="Group 21" id="21"/>
          <p:cNvGrpSpPr/>
          <p:nvPr/>
        </p:nvGrpSpPr>
        <p:grpSpPr>
          <a:xfrm rot="0">
            <a:off x="13642657" y="8930640"/>
            <a:ext cx="1429702" cy="738188"/>
            <a:chOff x="0" y="0"/>
            <a:chExt cx="1906270" cy="984250"/>
          </a:xfrm>
        </p:grpSpPr>
        <p:sp>
          <p:nvSpPr>
            <p:cNvPr name="Freeform 22" id="22"/>
            <p:cNvSpPr/>
            <p:nvPr/>
          </p:nvSpPr>
          <p:spPr>
            <a:xfrm flipH="false" flipV="false" rot="0">
              <a:off x="48260" y="46990"/>
              <a:ext cx="1809750" cy="891540"/>
            </a:xfrm>
            <a:custGeom>
              <a:avLst/>
              <a:gdLst/>
              <a:ahLst/>
              <a:cxnLst/>
              <a:rect r="r" b="b" t="t" l="l"/>
              <a:pathLst>
                <a:path h="891540" w="1809750">
                  <a:moveTo>
                    <a:pt x="1775460" y="153670"/>
                  </a:moveTo>
                  <a:cubicBezTo>
                    <a:pt x="1489710" y="318770"/>
                    <a:pt x="1410970" y="346710"/>
                    <a:pt x="1316990" y="381000"/>
                  </a:cubicBezTo>
                  <a:cubicBezTo>
                    <a:pt x="1197610" y="425450"/>
                    <a:pt x="1010920" y="469900"/>
                    <a:pt x="906780" y="511810"/>
                  </a:cubicBezTo>
                  <a:cubicBezTo>
                    <a:pt x="842010" y="539750"/>
                    <a:pt x="796290" y="574040"/>
                    <a:pt x="750570" y="590550"/>
                  </a:cubicBezTo>
                  <a:cubicBezTo>
                    <a:pt x="718820" y="601980"/>
                    <a:pt x="704850" y="595630"/>
                    <a:pt x="665480" y="609600"/>
                  </a:cubicBezTo>
                  <a:cubicBezTo>
                    <a:pt x="561340" y="646430"/>
                    <a:pt x="213360" y="867410"/>
                    <a:pt x="120650" y="886460"/>
                  </a:cubicBezTo>
                  <a:cubicBezTo>
                    <a:pt x="92710" y="891540"/>
                    <a:pt x="78740" y="890270"/>
                    <a:pt x="60960" y="882650"/>
                  </a:cubicBezTo>
                  <a:cubicBezTo>
                    <a:pt x="43180" y="875030"/>
                    <a:pt x="25400" y="859790"/>
                    <a:pt x="15240" y="843280"/>
                  </a:cubicBezTo>
                  <a:cubicBezTo>
                    <a:pt x="5080" y="826770"/>
                    <a:pt x="0" y="803910"/>
                    <a:pt x="2540" y="784860"/>
                  </a:cubicBezTo>
                  <a:cubicBezTo>
                    <a:pt x="5080" y="765810"/>
                    <a:pt x="17780" y="742950"/>
                    <a:pt x="27940" y="730250"/>
                  </a:cubicBezTo>
                  <a:cubicBezTo>
                    <a:pt x="35560" y="721360"/>
                    <a:pt x="41910" y="716280"/>
                    <a:pt x="52070" y="712470"/>
                  </a:cubicBezTo>
                  <a:cubicBezTo>
                    <a:pt x="67310" y="706120"/>
                    <a:pt x="95250" y="701040"/>
                    <a:pt x="111760" y="702310"/>
                  </a:cubicBezTo>
                  <a:cubicBezTo>
                    <a:pt x="123190" y="703580"/>
                    <a:pt x="130810" y="706120"/>
                    <a:pt x="140970" y="712470"/>
                  </a:cubicBezTo>
                  <a:cubicBezTo>
                    <a:pt x="153670" y="721360"/>
                    <a:pt x="173990" y="741680"/>
                    <a:pt x="181610" y="756920"/>
                  </a:cubicBezTo>
                  <a:cubicBezTo>
                    <a:pt x="186690" y="765810"/>
                    <a:pt x="189230" y="774700"/>
                    <a:pt x="189230" y="786130"/>
                  </a:cubicBezTo>
                  <a:cubicBezTo>
                    <a:pt x="189230" y="801370"/>
                    <a:pt x="186690" y="828040"/>
                    <a:pt x="176530" y="844550"/>
                  </a:cubicBezTo>
                  <a:cubicBezTo>
                    <a:pt x="166370" y="859790"/>
                    <a:pt x="148590" y="876300"/>
                    <a:pt x="130810" y="882650"/>
                  </a:cubicBezTo>
                  <a:cubicBezTo>
                    <a:pt x="113030" y="890270"/>
                    <a:pt x="88900" y="891540"/>
                    <a:pt x="71120" y="886460"/>
                  </a:cubicBezTo>
                  <a:cubicBezTo>
                    <a:pt x="52070" y="880110"/>
                    <a:pt x="33020" y="867410"/>
                    <a:pt x="21590" y="852170"/>
                  </a:cubicBezTo>
                  <a:cubicBezTo>
                    <a:pt x="10160" y="836930"/>
                    <a:pt x="2540" y="814070"/>
                    <a:pt x="2540" y="795020"/>
                  </a:cubicBezTo>
                  <a:cubicBezTo>
                    <a:pt x="2540" y="775970"/>
                    <a:pt x="3810" y="759460"/>
                    <a:pt x="21590" y="737870"/>
                  </a:cubicBezTo>
                  <a:cubicBezTo>
                    <a:pt x="77470" y="671830"/>
                    <a:pt x="379730" y="541020"/>
                    <a:pt x="527050" y="471170"/>
                  </a:cubicBezTo>
                  <a:cubicBezTo>
                    <a:pt x="638810" y="420370"/>
                    <a:pt x="717550" y="389890"/>
                    <a:pt x="824230" y="350520"/>
                  </a:cubicBezTo>
                  <a:cubicBezTo>
                    <a:pt x="947420" y="306070"/>
                    <a:pt x="1101090" y="269240"/>
                    <a:pt x="1226820" y="224790"/>
                  </a:cubicBezTo>
                  <a:cubicBezTo>
                    <a:pt x="1339850" y="184150"/>
                    <a:pt x="1457960" y="139700"/>
                    <a:pt x="1545590" y="96520"/>
                  </a:cubicBezTo>
                  <a:cubicBezTo>
                    <a:pt x="1609090" y="66040"/>
                    <a:pt x="1668780" y="12700"/>
                    <a:pt x="1705610" y="3810"/>
                  </a:cubicBezTo>
                  <a:cubicBezTo>
                    <a:pt x="1723390" y="0"/>
                    <a:pt x="1733550" y="1270"/>
                    <a:pt x="1746250" y="5080"/>
                  </a:cubicBezTo>
                  <a:cubicBezTo>
                    <a:pt x="1762760" y="11430"/>
                    <a:pt x="1784350" y="26670"/>
                    <a:pt x="1794510" y="41910"/>
                  </a:cubicBezTo>
                  <a:cubicBezTo>
                    <a:pt x="1804670" y="58420"/>
                    <a:pt x="1809750" y="82550"/>
                    <a:pt x="1805940" y="101600"/>
                  </a:cubicBezTo>
                  <a:cubicBezTo>
                    <a:pt x="1802130" y="120650"/>
                    <a:pt x="1775460" y="153670"/>
                    <a:pt x="1775460" y="153670"/>
                  </a:cubicBezTo>
                </a:path>
              </a:pathLst>
            </a:custGeom>
            <a:solidFill>
              <a:srgbClr val="94AAB8"/>
            </a:solidFill>
            <a:ln cap="sq">
              <a:noFill/>
              <a:prstDash val="solid"/>
              <a:miter/>
            </a:ln>
          </p:spPr>
        </p:sp>
      </p:grpSp>
      <p:grpSp>
        <p:nvGrpSpPr>
          <p:cNvPr name="Group 23" id="23"/>
          <p:cNvGrpSpPr/>
          <p:nvPr/>
        </p:nvGrpSpPr>
        <p:grpSpPr>
          <a:xfrm rot="0">
            <a:off x="8903970" y="8929688"/>
            <a:ext cx="754380" cy="1043940"/>
            <a:chOff x="0" y="0"/>
            <a:chExt cx="1005840" cy="1391920"/>
          </a:xfrm>
        </p:grpSpPr>
        <p:sp>
          <p:nvSpPr>
            <p:cNvPr name="Freeform 24" id="24"/>
            <p:cNvSpPr/>
            <p:nvPr/>
          </p:nvSpPr>
          <p:spPr>
            <a:xfrm flipH="false" flipV="false" rot="0">
              <a:off x="46990" y="48260"/>
              <a:ext cx="909320" cy="1294130"/>
            </a:xfrm>
            <a:custGeom>
              <a:avLst/>
              <a:gdLst/>
              <a:ahLst/>
              <a:cxnLst/>
              <a:rect r="r" b="b" t="t" l="l"/>
              <a:pathLst>
                <a:path h="1294130" w="909320">
                  <a:moveTo>
                    <a:pt x="170180" y="63500"/>
                  </a:moveTo>
                  <a:cubicBezTo>
                    <a:pt x="335280" y="577850"/>
                    <a:pt x="342900" y="585470"/>
                    <a:pt x="367030" y="617220"/>
                  </a:cubicBezTo>
                  <a:cubicBezTo>
                    <a:pt x="408940" y="676910"/>
                    <a:pt x="491490" y="770890"/>
                    <a:pt x="570230" y="852170"/>
                  </a:cubicBezTo>
                  <a:cubicBezTo>
                    <a:pt x="662940" y="948690"/>
                    <a:pt x="858520" y="1084580"/>
                    <a:pt x="895350" y="1150620"/>
                  </a:cubicBezTo>
                  <a:cubicBezTo>
                    <a:pt x="908050" y="1174750"/>
                    <a:pt x="909320" y="1191260"/>
                    <a:pt x="906780" y="1210310"/>
                  </a:cubicBezTo>
                  <a:cubicBezTo>
                    <a:pt x="904240" y="1229360"/>
                    <a:pt x="894080" y="1250950"/>
                    <a:pt x="880110" y="1264920"/>
                  </a:cubicBezTo>
                  <a:cubicBezTo>
                    <a:pt x="867410" y="1277620"/>
                    <a:pt x="842010" y="1287780"/>
                    <a:pt x="826770" y="1291590"/>
                  </a:cubicBezTo>
                  <a:cubicBezTo>
                    <a:pt x="815340" y="1294130"/>
                    <a:pt x="806450" y="1294130"/>
                    <a:pt x="796290" y="1291590"/>
                  </a:cubicBezTo>
                  <a:cubicBezTo>
                    <a:pt x="779780" y="1286510"/>
                    <a:pt x="755650" y="1276350"/>
                    <a:pt x="742950" y="1261110"/>
                  </a:cubicBezTo>
                  <a:cubicBezTo>
                    <a:pt x="730250" y="1247140"/>
                    <a:pt x="721360" y="1221740"/>
                    <a:pt x="718820" y="1206500"/>
                  </a:cubicBezTo>
                  <a:cubicBezTo>
                    <a:pt x="716280" y="1195070"/>
                    <a:pt x="717550" y="1186180"/>
                    <a:pt x="721360" y="1176020"/>
                  </a:cubicBezTo>
                  <a:cubicBezTo>
                    <a:pt x="726440" y="1160780"/>
                    <a:pt x="741680" y="1135380"/>
                    <a:pt x="753110" y="1125220"/>
                  </a:cubicBezTo>
                  <a:cubicBezTo>
                    <a:pt x="762000" y="1116330"/>
                    <a:pt x="768350" y="1112520"/>
                    <a:pt x="779780" y="1108710"/>
                  </a:cubicBezTo>
                  <a:cubicBezTo>
                    <a:pt x="795020" y="1104900"/>
                    <a:pt x="821690" y="1102360"/>
                    <a:pt x="839470" y="1107440"/>
                  </a:cubicBezTo>
                  <a:cubicBezTo>
                    <a:pt x="858520" y="1112520"/>
                    <a:pt x="878840" y="1130300"/>
                    <a:pt x="889000" y="1141730"/>
                  </a:cubicBezTo>
                  <a:cubicBezTo>
                    <a:pt x="896620" y="1150620"/>
                    <a:pt x="900430" y="1158240"/>
                    <a:pt x="902970" y="1169670"/>
                  </a:cubicBezTo>
                  <a:cubicBezTo>
                    <a:pt x="906780" y="1184910"/>
                    <a:pt x="908050" y="1211580"/>
                    <a:pt x="901700" y="1229360"/>
                  </a:cubicBezTo>
                  <a:cubicBezTo>
                    <a:pt x="895350" y="1248410"/>
                    <a:pt x="880110" y="1267460"/>
                    <a:pt x="864870" y="1277620"/>
                  </a:cubicBezTo>
                  <a:cubicBezTo>
                    <a:pt x="848360" y="1287780"/>
                    <a:pt x="825500" y="1294130"/>
                    <a:pt x="806450" y="1292860"/>
                  </a:cubicBezTo>
                  <a:cubicBezTo>
                    <a:pt x="787400" y="1290320"/>
                    <a:pt x="774700" y="1283970"/>
                    <a:pt x="750570" y="1268730"/>
                  </a:cubicBezTo>
                  <a:cubicBezTo>
                    <a:pt x="690880" y="1230630"/>
                    <a:pt x="560070" y="1108710"/>
                    <a:pt x="472440" y="1019810"/>
                  </a:cubicBezTo>
                  <a:cubicBezTo>
                    <a:pt x="383540" y="930910"/>
                    <a:pt x="283210" y="821690"/>
                    <a:pt x="222250" y="735330"/>
                  </a:cubicBezTo>
                  <a:cubicBezTo>
                    <a:pt x="177800" y="671830"/>
                    <a:pt x="154940" y="633730"/>
                    <a:pt x="124460" y="558800"/>
                  </a:cubicBezTo>
                  <a:cubicBezTo>
                    <a:pt x="77470" y="441960"/>
                    <a:pt x="0" y="171450"/>
                    <a:pt x="3810" y="90170"/>
                  </a:cubicBezTo>
                  <a:cubicBezTo>
                    <a:pt x="3810" y="62230"/>
                    <a:pt x="10160" y="46990"/>
                    <a:pt x="22860" y="33020"/>
                  </a:cubicBezTo>
                  <a:cubicBezTo>
                    <a:pt x="34290" y="17780"/>
                    <a:pt x="55880" y="6350"/>
                    <a:pt x="74930" y="2540"/>
                  </a:cubicBezTo>
                  <a:cubicBezTo>
                    <a:pt x="93980" y="0"/>
                    <a:pt x="118110" y="5080"/>
                    <a:pt x="134620" y="15240"/>
                  </a:cubicBezTo>
                  <a:cubicBezTo>
                    <a:pt x="149860" y="25400"/>
                    <a:pt x="170180" y="63500"/>
                    <a:pt x="170180" y="63500"/>
                  </a:cubicBezTo>
                </a:path>
              </a:pathLst>
            </a:custGeom>
            <a:solidFill>
              <a:srgbClr val="94AAB8"/>
            </a:solidFill>
            <a:ln cap="sq">
              <a:noFill/>
              <a:prstDash val="solid"/>
              <a:miter/>
            </a:ln>
          </p:spPr>
        </p:sp>
      </p:grpSp>
      <p:grpSp>
        <p:nvGrpSpPr>
          <p:cNvPr name="Group 25" id="25"/>
          <p:cNvGrpSpPr/>
          <p:nvPr/>
        </p:nvGrpSpPr>
        <p:grpSpPr>
          <a:xfrm rot="0">
            <a:off x="9654540" y="9873615"/>
            <a:ext cx="199072" cy="194310"/>
            <a:chOff x="0" y="0"/>
            <a:chExt cx="265430" cy="259080"/>
          </a:xfrm>
        </p:grpSpPr>
        <p:sp>
          <p:nvSpPr>
            <p:cNvPr name="Freeform 26" id="26"/>
            <p:cNvSpPr/>
            <p:nvPr/>
          </p:nvSpPr>
          <p:spPr>
            <a:xfrm flipH="false" flipV="false" rot="0">
              <a:off x="49530" y="49530"/>
              <a:ext cx="162560" cy="167640"/>
            </a:xfrm>
            <a:custGeom>
              <a:avLst/>
              <a:gdLst/>
              <a:ahLst/>
              <a:cxnLst/>
              <a:rect r="r" b="b" t="t" l="l"/>
              <a:pathLst>
                <a:path h="167640" w="162560">
                  <a:moveTo>
                    <a:pt x="162560" y="58420"/>
                  </a:moveTo>
                  <a:cubicBezTo>
                    <a:pt x="158750" y="116840"/>
                    <a:pt x="138430" y="148590"/>
                    <a:pt x="116840" y="158750"/>
                  </a:cubicBezTo>
                  <a:cubicBezTo>
                    <a:pt x="96520" y="167640"/>
                    <a:pt x="58420" y="161290"/>
                    <a:pt x="40640" y="153670"/>
                  </a:cubicBezTo>
                  <a:cubicBezTo>
                    <a:pt x="27940" y="147320"/>
                    <a:pt x="19050" y="137160"/>
                    <a:pt x="12700" y="125730"/>
                  </a:cubicBezTo>
                  <a:cubicBezTo>
                    <a:pt x="6350" y="114300"/>
                    <a:pt x="0" y="102870"/>
                    <a:pt x="1270" y="87630"/>
                  </a:cubicBezTo>
                  <a:cubicBezTo>
                    <a:pt x="2540" y="68580"/>
                    <a:pt x="17780" y="31750"/>
                    <a:pt x="33020" y="17780"/>
                  </a:cubicBezTo>
                  <a:cubicBezTo>
                    <a:pt x="41910" y="7620"/>
                    <a:pt x="54610" y="2540"/>
                    <a:pt x="68580" y="1270"/>
                  </a:cubicBezTo>
                  <a:cubicBezTo>
                    <a:pt x="88900" y="0"/>
                    <a:pt x="142240" y="24130"/>
                    <a:pt x="142240" y="24130"/>
                  </a:cubicBezTo>
                </a:path>
              </a:pathLst>
            </a:custGeom>
            <a:solidFill>
              <a:srgbClr val="94AAB8"/>
            </a:solidFill>
            <a:ln cap="sq">
              <a:noFill/>
              <a:prstDash val="solid"/>
              <a:miter/>
            </a:ln>
          </p:spPr>
        </p:sp>
      </p:grpSp>
      <p:grpSp>
        <p:nvGrpSpPr>
          <p:cNvPr name="Group 27" id="27"/>
          <p:cNvGrpSpPr/>
          <p:nvPr/>
        </p:nvGrpSpPr>
        <p:grpSpPr>
          <a:xfrm rot="0">
            <a:off x="6782753" y="6224588"/>
            <a:ext cx="1232535" cy="718185"/>
            <a:chOff x="0" y="0"/>
            <a:chExt cx="1643380" cy="957580"/>
          </a:xfrm>
        </p:grpSpPr>
        <p:sp>
          <p:nvSpPr>
            <p:cNvPr name="Freeform 28" id="28"/>
            <p:cNvSpPr/>
            <p:nvPr/>
          </p:nvSpPr>
          <p:spPr>
            <a:xfrm flipH="false" flipV="false" rot="0">
              <a:off x="44450" y="50800"/>
              <a:ext cx="1551940" cy="857250"/>
            </a:xfrm>
            <a:custGeom>
              <a:avLst/>
              <a:gdLst/>
              <a:ahLst/>
              <a:cxnLst/>
              <a:rect r="r" b="b" t="t" l="l"/>
              <a:pathLst>
                <a:path h="857250" w="1551940">
                  <a:moveTo>
                    <a:pt x="123190" y="8890"/>
                  </a:moveTo>
                  <a:cubicBezTo>
                    <a:pt x="278130" y="78740"/>
                    <a:pt x="505460" y="128270"/>
                    <a:pt x="612140" y="167640"/>
                  </a:cubicBezTo>
                  <a:cubicBezTo>
                    <a:pt x="680720" y="194310"/>
                    <a:pt x="709930" y="218440"/>
                    <a:pt x="777240" y="247650"/>
                  </a:cubicBezTo>
                  <a:cubicBezTo>
                    <a:pt x="877570" y="290830"/>
                    <a:pt x="1083310" y="353060"/>
                    <a:pt x="1162050" y="392430"/>
                  </a:cubicBezTo>
                  <a:cubicBezTo>
                    <a:pt x="1200150" y="411480"/>
                    <a:pt x="1207770" y="417830"/>
                    <a:pt x="1240790" y="444500"/>
                  </a:cubicBezTo>
                  <a:cubicBezTo>
                    <a:pt x="1310640" y="497840"/>
                    <a:pt x="1506220" y="656590"/>
                    <a:pt x="1539240" y="718820"/>
                  </a:cubicBezTo>
                  <a:cubicBezTo>
                    <a:pt x="1551940" y="744220"/>
                    <a:pt x="1549400" y="763270"/>
                    <a:pt x="1546860" y="779780"/>
                  </a:cubicBezTo>
                  <a:cubicBezTo>
                    <a:pt x="1545590" y="791210"/>
                    <a:pt x="1543050" y="798830"/>
                    <a:pt x="1536700" y="807720"/>
                  </a:cubicBezTo>
                  <a:cubicBezTo>
                    <a:pt x="1526540" y="821690"/>
                    <a:pt x="1506220" y="840740"/>
                    <a:pt x="1490980" y="848360"/>
                  </a:cubicBezTo>
                  <a:cubicBezTo>
                    <a:pt x="1480820" y="853440"/>
                    <a:pt x="1471930" y="854710"/>
                    <a:pt x="1461770" y="855980"/>
                  </a:cubicBezTo>
                  <a:cubicBezTo>
                    <a:pt x="1451610" y="855980"/>
                    <a:pt x="1441450" y="855980"/>
                    <a:pt x="1431290" y="853440"/>
                  </a:cubicBezTo>
                  <a:cubicBezTo>
                    <a:pt x="1416050" y="847090"/>
                    <a:pt x="1391920" y="835660"/>
                    <a:pt x="1380490" y="820420"/>
                  </a:cubicBezTo>
                  <a:cubicBezTo>
                    <a:pt x="1367790" y="805180"/>
                    <a:pt x="1360170" y="782320"/>
                    <a:pt x="1360170" y="763270"/>
                  </a:cubicBezTo>
                  <a:cubicBezTo>
                    <a:pt x="1358900" y="744220"/>
                    <a:pt x="1369060" y="720090"/>
                    <a:pt x="1377950" y="706120"/>
                  </a:cubicBezTo>
                  <a:cubicBezTo>
                    <a:pt x="1383030" y="695960"/>
                    <a:pt x="1389380" y="689610"/>
                    <a:pt x="1399540" y="684530"/>
                  </a:cubicBezTo>
                  <a:cubicBezTo>
                    <a:pt x="1413510" y="675640"/>
                    <a:pt x="1437640" y="665480"/>
                    <a:pt x="1456690" y="666750"/>
                  </a:cubicBezTo>
                  <a:cubicBezTo>
                    <a:pt x="1475740" y="666750"/>
                    <a:pt x="1498600" y="675640"/>
                    <a:pt x="1513840" y="687070"/>
                  </a:cubicBezTo>
                  <a:cubicBezTo>
                    <a:pt x="1529080" y="699770"/>
                    <a:pt x="1541780" y="720090"/>
                    <a:pt x="1545590" y="739140"/>
                  </a:cubicBezTo>
                  <a:cubicBezTo>
                    <a:pt x="1550670" y="756920"/>
                    <a:pt x="1545590" y="783590"/>
                    <a:pt x="1540510" y="798830"/>
                  </a:cubicBezTo>
                  <a:cubicBezTo>
                    <a:pt x="1536700" y="810260"/>
                    <a:pt x="1532890" y="816610"/>
                    <a:pt x="1524000" y="824230"/>
                  </a:cubicBezTo>
                  <a:cubicBezTo>
                    <a:pt x="1512570" y="835660"/>
                    <a:pt x="1490980" y="850900"/>
                    <a:pt x="1471930" y="854710"/>
                  </a:cubicBezTo>
                  <a:cubicBezTo>
                    <a:pt x="1452880" y="857250"/>
                    <a:pt x="1433830" y="855980"/>
                    <a:pt x="1412240" y="845820"/>
                  </a:cubicBezTo>
                  <a:cubicBezTo>
                    <a:pt x="1376680" y="830580"/>
                    <a:pt x="1322070" y="778510"/>
                    <a:pt x="1287780" y="744220"/>
                  </a:cubicBezTo>
                  <a:cubicBezTo>
                    <a:pt x="1258570" y="715010"/>
                    <a:pt x="1245870" y="684530"/>
                    <a:pt x="1215390" y="656590"/>
                  </a:cubicBezTo>
                  <a:cubicBezTo>
                    <a:pt x="1177290" y="622300"/>
                    <a:pt x="1141730" y="594360"/>
                    <a:pt x="1075690" y="556260"/>
                  </a:cubicBezTo>
                  <a:cubicBezTo>
                    <a:pt x="942340" y="481330"/>
                    <a:pt x="579120" y="328930"/>
                    <a:pt x="434340" y="281940"/>
                  </a:cubicBezTo>
                  <a:cubicBezTo>
                    <a:pt x="363220" y="260350"/>
                    <a:pt x="327660" y="265430"/>
                    <a:pt x="270510" y="247650"/>
                  </a:cubicBezTo>
                  <a:cubicBezTo>
                    <a:pt x="200660" y="227330"/>
                    <a:pt x="90170" y="189230"/>
                    <a:pt x="48260" y="160020"/>
                  </a:cubicBezTo>
                  <a:cubicBezTo>
                    <a:pt x="26670" y="146050"/>
                    <a:pt x="13970" y="133350"/>
                    <a:pt x="7620" y="116840"/>
                  </a:cubicBezTo>
                  <a:cubicBezTo>
                    <a:pt x="0" y="99060"/>
                    <a:pt x="0" y="73660"/>
                    <a:pt x="6350" y="57150"/>
                  </a:cubicBezTo>
                  <a:cubicBezTo>
                    <a:pt x="12700" y="39370"/>
                    <a:pt x="30480" y="20320"/>
                    <a:pt x="44450" y="11430"/>
                  </a:cubicBezTo>
                  <a:cubicBezTo>
                    <a:pt x="57150" y="3810"/>
                    <a:pt x="71120" y="1270"/>
                    <a:pt x="83820" y="0"/>
                  </a:cubicBezTo>
                  <a:cubicBezTo>
                    <a:pt x="96520" y="0"/>
                    <a:pt x="123190" y="8890"/>
                    <a:pt x="123190" y="8890"/>
                  </a:cubicBezTo>
                </a:path>
              </a:pathLst>
            </a:custGeom>
            <a:solidFill>
              <a:srgbClr val="94AAB8"/>
            </a:solidFill>
            <a:ln cap="sq">
              <a:noFill/>
              <a:prstDash val="solid"/>
              <a:miter/>
            </a:ln>
          </p:spPr>
        </p:sp>
      </p:grpSp>
      <p:grpSp>
        <p:nvGrpSpPr>
          <p:cNvPr name="Group 29" id="29"/>
          <p:cNvGrpSpPr/>
          <p:nvPr/>
        </p:nvGrpSpPr>
        <p:grpSpPr>
          <a:xfrm rot="0">
            <a:off x="5384482" y="9655493"/>
            <a:ext cx="1075373" cy="485775"/>
            <a:chOff x="0" y="0"/>
            <a:chExt cx="1433830" cy="647700"/>
          </a:xfrm>
        </p:grpSpPr>
        <p:sp>
          <p:nvSpPr>
            <p:cNvPr name="Freeform 30" id="30"/>
            <p:cNvSpPr/>
            <p:nvPr/>
          </p:nvSpPr>
          <p:spPr>
            <a:xfrm flipH="false" flipV="false" rot="0">
              <a:off x="49530" y="46990"/>
              <a:ext cx="1338580" cy="551180"/>
            </a:xfrm>
            <a:custGeom>
              <a:avLst/>
              <a:gdLst/>
              <a:ahLst/>
              <a:cxnLst/>
              <a:rect r="r" b="b" t="t" l="l"/>
              <a:pathLst>
                <a:path h="551180" w="1338580">
                  <a:moveTo>
                    <a:pt x="1290320" y="162560"/>
                  </a:moveTo>
                  <a:cubicBezTo>
                    <a:pt x="981710" y="293370"/>
                    <a:pt x="933450" y="289560"/>
                    <a:pt x="855980" y="311150"/>
                  </a:cubicBezTo>
                  <a:cubicBezTo>
                    <a:pt x="731520" y="345440"/>
                    <a:pt x="519430" y="440690"/>
                    <a:pt x="381000" y="482600"/>
                  </a:cubicBezTo>
                  <a:cubicBezTo>
                    <a:pt x="278130" y="514350"/>
                    <a:pt x="161290" y="548640"/>
                    <a:pt x="102870" y="548640"/>
                  </a:cubicBezTo>
                  <a:cubicBezTo>
                    <a:pt x="77470" y="549910"/>
                    <a:pt x="60960" y="546100"/>
                    <a:pt x="45720" y="535940"/>
                  </a:cubicBezTo>
                  <a:cubicBezTo>
                    <a:pt x="29210" y="527050"/>
                    <a:pt x="13970" y="505460"/>
                    <a:pt x="7620" y="491490"/>
                  </a:cubicBezTo>
                  <a:cubicBezTo>
                    <a:pt x="2540" y="481330"/>
                    <a:pt x="0" y="473710"/>
                    <a:pt x="1270" y="462280"/>
                  </a:cubicBezTo>
                  <a:cubicBezTo>
                    <a:pt x="1270" y="445770"/>
                    <a:pt x="6350" y="420370"/>
                    <a:pt x="16510" y="405130"/>
                  </a:cubicBezTo>
                  <a:cubicBezTo>
                    <a:pt x="26670" y="388620"/>
                    <a:pt x="45720" y="374650"/>
                    <a:pt x="63500" y="368300"/>
                  </a:cubicBezTo>
                  <a:cubicBezTo>
                    <a:pt x="81280" y="363220"/>
                    <a:pt x="107950" y="364490"/>
                    <a:pt x="123190" y="368300"/>
                  </a:cubicBezTo>
                  <a:cubicBezTo>
                    <a:pt x="134620" y="372110"/>
                    <a:pt x="140970" y="375920"/>
                    <a:pt x="149860" y="383540"/>
                  </a:cubicBezTo>
                  <a:cubicBezTo>
                    <a:pt x="161290" y="393700"/>
                    <a:pt x="177800" y="414020"/>
                    <a:pt x="182880" y="431800"/>
                  </a:cubicBezTo>
                  <a:cubicBezTo>
                    <a:pt x="187960" y="450850"/>
                    <a:pt x="184150" y="476250"/>
                    <a:pt x="180340" y="491490"/>
                  </a:cubicBezTo>
                  <a:cubicBezTo>
                    <a:pt x="176530" y="501650"/>
                    <a:pt x="172720" y="509270"/>
                    <a:pt x="163830" y="516890"/>
                  </a:cubicBezTo>
                  <a:cubicBezTo>
                    <a:pt x="152400" y="528320"/>
                    <a:pt x="132080" y="543560"/>
                    <a:pt x="113030" y="547370"/>
                  </a:cubicBezTo>
                  <a:cubicBezTo>
                    <a:pt x="95250" y="551180"/>
                    <a:pt x="71120" y="548640"/>
                    <a:pt x="54610" y="541020"/>
                  </a:cubicBezTo>
                  <a:cubicBezTo>
                    <a:pt x="36830" y="533400"/>
                    <a:pt x="20320" y="513080"/>
                    <a:pt x="11430" y="500380"/>
                  </a:cubicBezTo>
                  <a:cubicBezTo>
                    <a:pt x="5080" y="490220"/>
                    <a:pt x="2540" y="482600"/>
                    <a:pt x="1270" y="471170"/>
                  </a:cubicBezTo>
                  <a:cubicBezTo>
                    <a:pt x="0" y="455930"/>
                    <a:pt x="2540" y="429260"/>
                    <a:pt x="11430" y="412750"/>
                  </a:cubicBezTo>
                  <a:cubicBezTo>
                    <a:pt x="20320" y="396240"/>
                    <a:pt x="33020" y="383540"/>
                    <a:pt x="54610" y="372110"/>
                  </a:cubicBezTo>
                  <a:cubicBezTo>
                    <a:pt x="96520" y="350520"/>
                    <a:pt x="175260" y="353060"/>
                    <a:pt x="259080" y="330200"/>
                  </a:cubicBezTo>
                  <a:cubicBezTo>
                    <a:pt x="400050" y="292100"/>
                    <a:pt x="671830" y="176530"/>
                    <a:pt x="817880" y="137160"/>
                  </a:cubicBezTo>
                  <a:cubicBezTo>
                    <a:pt x="909320" y="113030"/>
                    <a:pt x="975360" y="118110"/>
                    <a:pt x="1046480" y="93980"/>
                  </a:cubicBezTo>
                  <a:cubicBezTo>
                    <a:pt x="1113790" y="72390"/>
                    <a:pt x="1187450" y="11430"/>
                    <a:pt x="1234440" y="3810"/>
                  </a:cubicBezTo>
                  <a:cubicBezTo>
                    <a:pt x="1258570" y="0"/>
                    <a:pt x="1277620" y="2540"/>
                    <a:pt x="1294130" y="12700"/>
                  </a:cubicBezTo>
                  <a:cubicBezTo>
                    <a:pt x="1310640" y="21590"/>
                    <a:pt x="1325880" y="40640"/>
                    <a:pt x="1332230" y="58420"/>
                  </a:cubicBezTo>
                  <a:cubicBezTo>
                    <a:pt x="1338580" y="76200"/>
                    <a:pt x="1338580" y="100330"/>
                    <a:pt x="1330960" y="118110"/>
                  </a:cubicBezTo>
                  <a:cubicBezTo>
                    <a:pt x="1324610" y="135890"/>
                    <a:pt x="1290320" y="162560"/>
                    <a:pt x="1290320" y="162560"/>
                  </a:cubicBezTo>
                </a:path>
              </a:pathLst>
            </a:custGeom>
            <a:solidFill>
              <a:srgbClr val="94AAB8"/>
            </a:solidFill>
            <a:ln cap="sq">
              <a:noFill/>
              <a:prstDash val="solid"/>
              <a:miter/>
            </a:ln>
          </p:spPr>
        </p:sp>
      </p:grpSp>
      <p:sp>
        <p:nvSpPr>
          <p:cNvPr name="TextBox 31" id="31"/>
          <p:cNvSpPr txBox="true"/>
          <p:nvPr/>
        </p:nvSpPr>
        <p:spPr>
          <a:xfrm rot="0">
            <a:off x="2322222" y="7063790"/>
            <a:ext cx="5004474" cy="2008505"/>
          </a:xfrm>
          <a:prstGeom prst="rect">
            <a:avLst/>
          </a:prstGeom>
        </p:spPr>
        <p:txBody>
          <a:bodyPr anchor="t" rtlCol="false" tIns="0" lIns="0" bIns="0" rIns="0">
            <a:spAutoFit/>
          </a:bodyPr>
          <a:lstStyle/>
          <a:p>
            <a:pPr algn="ctr">
              <a:lnSpc>
                <a:spcPts val="3220"/>
              </a:lnSpc>
            </a:pPr>
            <a:r>
              <a:rPr lang="en-US" sz="2300">
                <a:solidFill>
                  <a:srgbClr val="3B365F"/>
                </a:solidFill>
                <a:latin typeface="Coco Gothic"/>
                <a:ea typeface="Coco Gothic"/>
                <a:cs typeface="Coco Gothic"/>
                <a:sym typeface="Coco Gothic"/>
              </a:rPr>
              <a:t>Patients can conveniently access prescription medications directly through "Medi-Connect," streamlining the process of obtaining essential medicines.</a:t>
            </a:r>
          </a:p>
        </p:txBody>
      </p:sp>
      <p:sp>
        <p:nvSpPr>
          <p:cNvPr name="TextBox 32" id="32"/>
          <p:cNvSpPr txBox="true"/>
          <p:nvPr/>
        </p:nvSpPr>
        <p:spPr>
          <a:xfrm rot="0">
            <a:off x="9352568" y="7063790"/>
            <a:ext cx="5004474" cy="2008505"/>
          </a:xfrm>
          <a:prstGeom prst="rect">
            <a:avLst/>
          </a:prstGeom>
        </p:spPr>
        <p:txBody>
          <a:bodyPr anchor="t" rtlCol="false" tIns="0" lIns="0" bIns="0" rIns="0">
            <a:spAutoFit/>
          </a:bodyPr>
          <a:lstStyle/>
          <a:p>
            <a:pPr algn="ctr">
              <a:lnSpc>
                <a:spcPts val="3220"/>
              </a:lnSpc>
            </a:pPr>
            <a:r>
              <a:rPr lang="en-US" sz="2300">
                <a:solidFill>
                  <a:srgbClr val="3B365F"/>
                </a:solidFill>
                <a:latin typeface="Coco Gothic"/>
                <a:ea typeface="Coco Gothic"/>
                <a:cs typeface="Coco Gothic"/>
                <a:sym typeface="Coco Gothic"/>
              </a:rPr>
              <a:t>Pharmacies can efficiently manage and replenish their inventory, ensuring an adequate supply of medications and minimizing delays in fulfilling patient orders.</a:t>
            </a:r>
          </a:p>
        </p:txBody>
      </p:sp>
      <p:sp>
        <p:nvSpPr>
          <p:cNvPr name="TextBox 33" id="33"/>
          <p:cNvSpPr txBox="true"/>
          <p:nvPr/>
        </p:nvSpPr>
        <p:spPr>
          <a:xfrm rot="0">
            <a:off x="3310473" y="3432272"/>
            <a:ext cx="5004474" cy="2008505"/>
          </a:xfrm>
          <a:prstGeom prst="rect">
            <a:avLst/>
          </a:prstGeom>
        </p:spPr>
        <p:txBody>
          <a:bodyPr anchor="t" rtlCol="false" tIns="0" lIns="0" bIns="0" rIns="0">
            <a:spAutoFit/>
          </a:bodyPr>
          <a:lstStyle/>
          <a:p>
            <a:pPr algn="ctr">
              <a:lnSpc>
                <a:spcPts val="3220"/>
              </a:lnSpc>
            </a:pPr>
            <a:r>
              <a:rPr lang="en-US" sz="2300">
                <a:solidFill>
                  <a:srgbClr val="3B365F"/>
                </a:solidFill>
                <a:latin typeface="Coco Gothic"/>
                <a:ea typeface="Coco Gothic"/>
                <a:cs typeface="Coco Gothic"/>
                <a:sym typeface="Coco Gothic"/>
              </a:rPr>
              <a:t>Patients can register effortlessly on "Medi-Connect," simplifying the process of applying for insurance and ensuring they have access to comprehensive healthcare support.</a:t>
            </a:r>
          </a:p>
        </p:txBody>
      </p:sp>
      <p:sp>
        <p:nvSpPr>
          <p:cNvPr name="TextBox 34" id="34"/>
          <p:cNvSpPr txBox="true"/>
          <p:nvPr/>
        </p:nvSpPr>
        <p:spPr>
          <a:xfrm rot="0">
            <a:off x="10333259" y="3291205"/>
            <a:ext cx="5004474" cy="2408555"/>
          </a:xfrm>
          <a:prstGeom prst="rect">
            <a:avLst/>
          </a:prstGeom>
        </p:spPr>
        <p:txBody>
          <a:bodyPr anchor="t" rtlCol="false" tIns="0" lIns="0" bIns="0" rIns="0">
            <a:spAutoFit/>
          </a:bodyPr>
          <a:lstStyle/>
          <a:p>
            <a:pPr algn="ctr">
              <a:lnSpc>
                <a:spcPts val="3220"/>
              </a:lnSpc>
            </a:pPr>
            <a:r>
              <a:rPr lang="en-US" sz="2300">
                <a:solidFill>
                  <a:srgbClr val="3B365F"/>
                </a:solidFill>
                <a:latin typeface="Coco Gothic"/>
                <a:ea typeface="Coco Gothic"/>
                <a:cs typeface="Coco Gothic"/>
                <a:sym typeface="Coco Gothic"/>
              </a:rPr>
              <a:t>Hospitals can efficiently manage their medical staff by adding and organizing doctors within the platform, enabling them to maintain accurate and up-to-date records of their professionals.</a:t>
            </a:r>
          </a:p>
        </p:txBody>
      </p:sp>
      <p:sp>
        <p:nvSpPr>
          <p:cNvPr name="TextBox 35" id="35"/>
          <p:cNvSpPr txBox="true"/>
          <p:nvPr/>
        </p:nvSpPr>
        <p:spPr>
          <a:xfrm rot="0">
            <a:off x="2855505" y="396359"/>
            <a:ext cx="12576991" cy="1120775"/>
          </a:xfrm>
          <a:prstGeom prst="rect">
            <a:avLst/>
          </a:prstGeom>
        </p:spPr>
        <p:txBody>
          <a:bodyPr anchor="t" rtlCol="false" tIns="0" lIns="0" bIns="0" rIns="0">
            <a:spAutoFit/>
          </a:bodyPr>
          <a:lstStyle/>
          <a:p>
            <a:pPr algn="ctr">
              <a:lnSpc>
                <a:spcPts val="9100"/>
              </a:lnSpc>
            </a:pPr>
            <a:r>
              <a:rPr lang="en-US" sz="6500">
                <a:solidFill>
                  <a:srgbClr val="3B365F"/>
                </a:solidFill>
                <a:latin typeface="TAN Headline"/>
                <a:ea typeface="TAN Headline"/>
                <a:cs typeface="TAN Headline"/>
                <a:sym typeface="TAN Headline"/>
              </a:rPr>
              <a:t>Features Added</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102015" y="0"/>
            <a:ext cx="13371311" cy="10346052"/>
          </a:xfrm>
          <a:custGeom>
            <a:avLst/>
            <a:gdLst/>
            <a:ahLst/>
            <a:cxnLst/>
            <a:rect r="r" b="b" t="t" l="l"/>
            <a:pathLst>
              <a:path h="10346052" w="13371311">
                <a:moveTo>
                  <a:pt x="0" y="0"/>
                </a:moveTo>
                <a:lnTo>
                  <a:pt x="13371311" y="0"/>
                </a:lnTo>
                <a:lnTo>
                  <a:pt x="13371311" y="10346052"/>
                </a:lnTo>
                <a:lnTo>
                  <a:pt x="0" y="10346052"/>
                </a:lnTo>
                <a:lnTo>
                  <a:pt x="0" y="0"/>
                </a:lnTo>
                <a:close/>
              </a:path>
            </a:pathLst>
          </a:custGeom>
          <a:blipFill>
            <a:blip r:embed="rId2"/>
            <a:stretch>
              <a:fillRect l="0" t="0" r="0" b="0"/>
            </a:stretch>
          </a:blipFill>
        </p:spPr>
      </p:sp>
      <p:sp>
        <p:nvSpPr>
          <p:cNvPr name="TextBox 3" id="3"/>
          <p:cNvSpPr txBox="true"/>
          <p:nvPr/>
        </p:nvSpPr>
        <p:spPr>
          <a:xfrm rot="0">
            <a:off x="12433408" y="4863204"/>
            <a:ext cx="6194004" cy="552969"/>
          </a:xfrm>
          <a:prstGeom prst="rect">
            <a:avLst/>
          </a:prstGeom>
        </p:spPr>
        <p:txBody>
          <a:bodyPr anchor="t" rtlCol="false" tIns="0" lIns="0" bIns="0" rIns="0">
            <a:spAutoFit/>
          </a:bodyPr>
          <a:lstStyle/>
          <a:p>
            <a:pPr algn="ctr">
              <a:lnSpc>
                <a:spcPts val="4481"/>
              </a:lnSpc>
            </a:pPr>
            <a:r>
              <a:rPr lang="en-US" sz="3201">
                <a:solidFill>
                  <a:srgbClr val="3B365F"/>
                </a:solidFill>
                <a:latin typeface="TAN Headline"/>
                <a:ea typeface="TAN Headline"/>
                <a:cs typeface="TAN Headline"/>
                <a:sym typeface="TAN Headline"/>
              </a:rPr>
              <a:t>Class Diagram</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0" y="3560401"/>
            <a:ext cx="18373621" cy="3707300"/>
          </a:xfrm>
          <a:custGeom>
            <a:avLst/>
            <a:gdLst/>
            <a:ahLst/>
            <a:cxnLst/>
            <a:rect r="r" b="b" t="t" l="l"/>
            <a:pathLst>
              <a:path h="3707300" w="18373621">
                <a:moveTo>
                  <a:pt x="0" y="0"/>
                </a:moveTo>
                <a:lnTo>
                  <a:pt x="18373621" y="0"/>
                </a:lnTo>
                <a:lnTo>
                  <a:pt x="18373621" y="3707300"/>
                </a:lnTo>
                <a:lnTo>
                  <a:pt x="0" y="3707300"/>
                </a:lnTo>
                <a:lnTo>
                  <a:pt x="0" y="0"/>
                </a:lnTo>
                <a:close/>
              </a:path>
            </a:pathLst>
          </a:custGeom>
          <a:blipFill>
            <a:blip r:embed="rId2"/>
            <a:stretch>
              <a:fillRect l="0" t="0" r="0" b="-2218"/>
            </a:stretch>
          </a:blipFill>
        </p:spPr>
      </p:sp>
      <p:sp>
        <p:nvSpPr>
          <p:cNvPr name="TextBox 3" id="3"/>
          <p:cNvSpPr txBox="true"/>
          <p:nvPr/>
        </p:nvSpPr>
        <p:spPr>
          <a:xfrm rot="0">
            <a:off x="6004187" y="2136249"/>
            <a:ext cx="6194004" cy="1120573"/>
          </a:xfrm>
          <a:prstGeom prst="rect">
            <a:avLst/>
          </a:prstGeom>
        </p:spPr>
        <p:txBody>
          <a:bodyPr anchor="t" rtlCol="false" tIns="0" lIns="0" bIns="0" rIns="0">
            <a:spAutoFit/>
          </a:bodyPr>
          <a:lstStyle/>
          <a:p>
            <a:pPr algn="ctr">
              <a:lnSpc>
                <a:spcPts val="4481"/>
              </a:lnSpc>
            </a:pPr>
            <a:r>
              <a:rPr lang="en-US" sz="3201">
                <a:solidFill>
                  <a:srgbClr val="3B365F"/>
                </a:solidFill>
                <a:latin typeface="TAN Headline"/>
                <a:ea typeface="TAN Headline"/>
                <a:cs typeface="TAN Headline"/>
                <a:sym typeface="TAN Headline"/>
              </a:rPr>
              <a:t>High Level </a:t>
            </a:r>
          </a:p>
          <a:p>
            <a:pPr algn="ctr">
              <a:lnSpc>
                <a:spcPts val="4481"/>
              </a:lnSpc>
            </a:pPr>
            <a:r>
              <a:rPr lang="en-US" sz="3201">
                <a:solidFill>
                  <a:srgbClr val="3B365F"/>
                </a:solidFill>
                <a:latin typeface="TAN Headline"/>
                <a:ea typeface="TAN Headline"/>
                <a:cs typeface="TAN Headline"/>
                <a:sym typeface="TAN Headline"/>
              </a:rPr>
              <a:t>Component Diagram</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7402286" y="0"/>
            <a:ext cx="10885714" cy="10287000"/>
          </a:xfrm>
          <a:custGeom>
            <a:avLst/>
            <a:gdLst/>
            <a:ahLst/>
            <a:cxnLst/>
            <a:rect r="r" b="b" t="t" l="l"/>
            <a:pathLst>
              <a:path h="10287000" w="10885714">
                <a:moveTo>
                  <a:pt x="0" y="0"/>
                </a:moveTo>
                <a:lnTo>
                  <a:pt x="10885714" y="0"/>
                </a:lnTo>
                <a:lnTo>
                  <a:pt x="10885714"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318960" y="4413229"/>
            <a:ext cx="10130162" cy="909623"/>
          </a:xfrm>
          <a:prstGeom prst="rect">
            <a:avLst/>
          </a:prstGeom>
        </p:spPr>
        <p:txBody>
          <a:bodyPr anchor="t" rtlCol="false" tIns="0" lIns="0" bIns="0" rIns="0">
            <a:spAutoFit/>
          </a:bodyPr>
          <a:lstStyle/>
          <a:p>
            <a:pPr algn="ctr">
              <a:lnSpc>
                <a:spcPts val="7329"/>
              </a:lnSpc>
            </a:pPr>
            <a:r>
              <a:rPr lang="en-US" sz="5235">
                <a:solidFill>
                  <a:srgbClr val="3B365F"/>
                </a:solidFill>
                <a:latin typeface="TAN Headline"/>
                <a:ea typeface="TAN Headline"/>
                <a:cs typeface="TAN Headline"/>
                <a:sym typeface="TAN Headline"/>
              </a:rPr>
              <a:t>Sequence Diagram</a:t>
            </a:r>
          </a:p>
        </p:txBody>
      </p:sp>
      <p:sp>
        <p:nvSpPr>
          <p:cNvPr name="TextBox 4" id="4"/>
          <p:cNvSpPr txBox="true"/>
          <p:nvPr/>
        </p:nvSpPr>
        <p:spPr>
          <a:xfrm rot="0">
            <a:off x="1597232" y="5429363"/>
            <a:ext cx="3911872" cy="345223"/>
          </a:xfrm>
          <a:prstGeom prst="rect">
            <a:avLst/>
          </a:prstGeom>
        </p:spPr>
        <p:txBody>
          <a:bodyPr anchor="t" rtlCol="false" tIns="0" lIns="0" bIns="0" rIns="0">
            <a:spAutoFit/>
          </a:bodyPr>
          <a:lstStyle/>
          <a:p>
            <a:pPr algn="ctr">
              <a:lnSpc>
                <a:spcPts val="2830"/>
              </a:lnSpc>
            </a:pPr>
            <a:r>
              <a:rPr lang="en-US" sz="2021">
                <a:solidFill>
                  <a:srgbClr val="3B365F"/>
                </a:solidFill>
                <a:latin typeface="TAN Headline"/>
                <a:ea typeface="TAN Headline"/>
                <a:cs typeface="TAN Headline"/>
                <a:sym typeface="TAN Headline"/>
              </a:rPr>
              <a:t>(System Admin)</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298370" y="894097"/>
            <a:ext cx="9442370" cy="9897584"/>
          </a:xfrm>
          <a:custGeom>
            <a:avLst/>
            <a:gdLst/>
            <a:ahLst/>
            <a:cxnLst/>
            <a:rect r="r" b="b" t="t" l="l"/>
            <a:pathLst>
              <a:path h="9897584" w="9442370">
                <a:moveTo>
                  <a:pt x="0" y="0"/>
                </a:moveTo>
                <a:lnTo>
                  <a:pt x="9442370" y="0"/>
                </a:lnTo>
                <a:lnTo>
                  <a:pt x="9442370" y="9897585"/>
                </a:lnTo>
                <a:lnTo>
                  <a:pt x="0" y="9897585"/>
                </a:lnTo>
                <a:lnTo>
                  <a:pt x="0" y="0"/>
                </a:lnTo>
                <a:close/>
              </a:path>
            </a:pathLst>
          </a:custGeom>
          <a:blipFill>
            <a:blip r:embed="rId2"/>
            <a:stretch>
              <a:fillRect l="0" t="-400" r="0" b="-400"/>
            </a:stretch>
          </a:blipFill>
        </p:spPr>
      </p:sp>
      <p:sp>
        <p:nvSpPr>
          <p:cNvPr name="Freeform 3" id="3"/>
          <p:cNvSpPr/>
          <p:nvPr/>
        </p:nvSpPr>
        <p:spPr>
          <a:xfrm flipH="false" flipV="false" rot="0">
            <a:off x="9864573" y="295883"/>
            <a:ext cx="8089985" cy="10185917"/>
          </a:xfrm>
          <a:custGeom>
            <a:avLst/>
            <a:gdLst/>
            <a:ahLst/>
            <a:cxnLst/>
            <a:rect r="r" b="b" t="t" l="l"/>
            <a:pathLst>
              <a:path h="10185917" w="8089985">
                <a:moveTo>
                  <a:pt x="0" y="0"/>
                </a:moveTo>
                <a:lnTo>
                  <a:pt x="8089985" y="0"/>
                </a:lnTo>
                <a:lnTo>
                  <a:pt x="8089985" y="10185918"/>
                </a:lnTo>
                <a:lnTo>
                  <a:pt x="0" y="10185918"/>
                </a:lnTo>
                <a:lnTo>
                  <a:pt x="0" y="0"/>
                </a:lnTo>
                <a:close/>
              </a:path>
            </a:pathLst>
          </a:custGeom>
          <a:blipFill>
            <a:blip r:embed="rId3"/>
            <a:stretch>
              <a:fillRect l="0" t="-2042" r="0" b="-2042"/>
            </a:stretch>
          </a:blipFill>
        </p:spPr>
      </p:sp>
      <p:sp>
        <p:nvSpPr>
          <p:cNvPr name="AutoShape 4" id="4"/>
          <p:cNvSpPr/>
          <p:nvPr/>
        </p:nvSpPr>
        <p:spPr>
          <a:xfrm flipH="true">
            <a:off x="9577834" y="0"/>
            <a:ext cx="0" cy="10287000"/>
          </a:xfrm>
          <a:prstGeom prst="line">
            <a:avLst/>
          </a:prstGeom>
          <a:ln cap="flat" w="38100">
            <a:solidFill>
              <a:srgbClr val="000000"/>
            </a:solidFill>
            <a:prstDash val="solid"/>
            <a:headEnd type="none" len="sm" w="sm"/>
            <a:tailEnd type="none" len="sm" w="sm"/>
          </a:ln>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0">
            <a:off x="3656599" y="0"/>
            <a:ext cx="10653828" cy="10574321"/>
          </a:xfrm>
          <a:custGeom>
            <a:avLst/>
            <a:gdLst/>
            <a:ahLst/>
            <a:cxnLst/>
            <a:rect r="r" b="b" t="t" l="l"/>
            <a:pathLst>
              <a:path h="10574321" w="10653828">
                <a:moveTo>
                  <a:pt x="0" y="0"/>
                </a:moveTo>
                <a:lnTo>
                  <a:pt x="10653828" y="0"/>
                </a:lnTo>
                <a:lnTo>
                  <a:pt x="10653828" y="10574321"/>
                </a:lnTo>
                <a:lnTo>
                  <a:pt x="0" y="10574321"/>
                </a:lnTo>
                <a:lnTo>
                  <a:pt x="0" y="0"/>
                </a:lnTo>
                <a:close/>
              </a:path>
            </a:pathLst>
          </a:custGeom>
          <a:blipFill>
            <a:blip r:embed="rId2"/>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DAGYuhm0oy4</dc:identifier>
  <dcterms:modified xsi:type="dcterms:W3CDTF">2011-08-01T06:04:30Z</dcterms:modified>
  <cp:revision>1</cp:revision>
  <dc:title>Blue Illustrative Innovation in Medicine Presentation</dc:title>
</cp:coreProperties>
</file>