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544EE8-9728-4757-9996-A1FB9AB0A83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0E07B-4BE4-7B9D-3E1B-2EB5AC72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1" y="736600"/>
            <a:ext cx="4230617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MLP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Vídeo</a:t>
            </a:r>
            <a:r>
              <a:rPr lang="en-US" sz="6800" dirty="0">
                <a:solidFill>
                  <a:srgbClr val="FFFFFF"/>
                </a:solidFill>
              </a:rPr>
              <a:t> 1</a:t>
            </a:r>
            <a:br>
              <a:rPr lang="en-US" sz="6800" dirty="0">
                <a:solidFill>
                  <a:srgbClr val="FFFFFF"/>
                </a:solidFill>
              </a:rPr>
            </a:b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Implementações</a:t>
            </a:r>
            <a:endParaRPr lang="en-US" sz="6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DD6B0-3364-2E50-0E57-6D939B78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3170" y="1739107"/>
            <a:ext cx="6987234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1 </a:t>
            </a:r>
            <a:r>
              <a:rPr lang="en-US" sz="2800" i="1" dirty="0" err="1">
                <a:solidFill>
                  <a:srgbClr val="FFFFFF"/>
                </a:solidFill>
              </a:rPr>
              <a:t>apresentador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3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4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5 </a:t>
            </a:r>
            <a:r>
              <a:rPr lang="en-US" sz="2800" i="1" dirty="0" err="1">
                <a:solidFill>
                  <a:srgbClr val="FFFFFF"/>
                </a:solidFill>
              </a:rPr>
              <a:t>apresentadorA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6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9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CE639-40C7-26F4-FAF6-2A917277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07D1C-B652-BE9D-3125-CC1940C3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BA98D-17AF-AD47-CF80-EB3BCF98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0785"/>
            <a:ext cx="10058400" cy="4367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Mostre a plotagem de algumas matrizes de confusão, para isso, execute alguns treinamentos e testes, variando as condições às quais eles são submetidos (variação de parâmetros, treinamento completo sem parada antecipada, uso de parada antecipada, matrizes de confusão para os folds da validação cruzada).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Nesse quesito e nos anteriores, lembre-se de sempre discorrer sobre o que você está mostrando. A agregação de valor ao seu vídeo depende muito de como você narra a sua trajetória dentro do trabalho.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Você pode usar mais slides, entre os tópicos que coloquei ou depois para questões adicionais, mas </a:t>
            </a:r>
            <a:r>
              <a:rPr lang="pt-BR" sz="2400" b="1" dirty="0"/>
              <a:t>NÃO</a:t>
            </a:r>
            <a:r>
              <a:rPr lang="pt-BR" dirty="0"/>
              <a:t> altere a ordem de apresentação dos tópicos.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4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5AF58-6F2F-FE6D-73E6-FBD413FB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FAF23DA-4DA0-2379-A0D4-4E80F2EEAA56}"/>
              </a:ext>
            </a:extLst>
          </p:cNvPr>
          <p:cNvSpPr txBox="1">
            <a:spLocks/>
          </p:cNvSpPr>
          <p:nvPr/>
        </p:nvSpPr>
        <p:spPr>
          <a:xfrm>
            <a:off x="4893170" y="1739107"/>
            <a:ext cx="6987234" cy="4439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FFFF"/>
                </a:solidFill>
              </a:rPr>
              <a:t>No. USP – nome integrante 1 </a:t>
            </a:r>
            <a:r>
              <a:rPr lang="en-US" sz="2800" i="1">
                <a:solidFill>
                  <a:srgbClr val="FFFFFF"/>
                </a:solidFill>
              </a:rPr>
              <a:t>apresentador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2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3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4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5 </a:t>
            </a:r>
            <a:r>
              <a:rPr lang="en-US" sz="2800" i="1">
                <a:solidFill>
                  <a:srgbClr val="FFFFFF"/>
                </a:solidFill>
              </a:rPr>
              <a:t>apresentadorA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6</a:t>
            </a:r>
          </a:p>
          <a:p>
            <a:endParaRPr lang="en-US" sz="280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0996BF9-7E96-9BA3-855E-0909607D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1" y="736600"/>
            <a:ext cx="4230617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MLP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Vídeo</a:t>
            </a:r>
            <a:r>
              <a:rPr lang="en-US" sz="6800" dirty="0">
                <a:solidFill>
                  <a:srgbClr val="FFFFFF"/>
                </a:solidFill>
              </a:rPr>
              <a:t> 1</a:t>
            </a:r>
            <a:br>
              <a:rPr lang="en-US" sz="6800" dirty="0">
                <a:solidFill>
                  <a:srgbClr val="FFFFFF"/>
                </a:solidFill>
              </a:rPr>
            </a:b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Implementações</a:t>
            </a:r>
            <a:endParaRPr lang="en-US" sz="6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8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CF6C9-D4E4-A0F3-62A5-83E4DCAD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F06A54A-5E63-05F6-99F4-76C3621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Dinâmica de treinamento e teste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C812D6-D56B-8C53-10CF-ABE4F9E9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2540"/>
          </a:xfrm>
        </p:spPr>
        <p:txBody>
          <a:bodyPr>
            <a:normAutofit/>
          </a:bodyPr>
          <a:lstStyle/>
          <a:p>
            <a:r>
              <a:rPr lang="pt-BR" dirty="0"/>
              <a:t>Apresente uma visão geral da sua implementação, no que diz respeito à execução do treinamento e do teste da MLP – sempre se refira a treinamento e teste com o conjunto de dados CARACTERES COMPLETO.</a:t>
            </a:r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Hardware (ou hardwares) utilizados para executar os experimentos de treinamento.</a:t>
            </a:r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Tempo gasto (em cada hardware) para executar alguns treinamentos, considerando algumas variações, como: 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quantidade de neurônios na camada escondida X tempo de execução X quantidade de épocas 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valores para taxa de aprendizado X tempo de execução X quantidade de épocas 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quantidade de épocas x tempo de execução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outras questões que você achar interessante</a:t>
            </a:r>
          </a:p>
        </p:txBody>
      </p:sp>
    </p:spTree>
    <p:extLst>
      <p:ext uri="{BB962C8B-B14F-4D97-AF65-F5344CB8AC3E}">
        <p14:creationId xmlns:p14="http://schemas.microsoft.com/office/powerpoint/2010/main" val="16775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B76F613-6B71-B78D-2B56-0F2C6122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Dinâmica de treinamento e teste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0CD327C-9A50-0596-F7CF-B135EC13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264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Apresente uma visão geral da sua implementação, no que diz respeito à execução do treinamento e do teste da MLP – sempre se refira a treinamento e teste com o conjunto de dados CARACTERES COMPLETO.</a:t>
            </a:r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Visão geral das informações que podemos visualizar na sua implementação via terminal ou via interface gráfica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Informações descritivas da arquitetura (parâmetros e valores, funções de ativação)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Conjunto de pesos iniciais (ou parte dele)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Conjunto de pesos finais (ou parte dele)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Erros cometidos pela saída da rede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Classe apontada para as entradas (no </a:t>
            </a:r>
            <a:r>
              <a:rPr lang="pt-BR" dirty="0" err="1"/>
              <a:t>ínicio</a:t>
            </a:r>
            <a:r>
              <a:rPr lang="pt-BR" dirty="0"/>
              <a:t>, durante e no fim do treinamento)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Matriz de confusão.</a:t>
            </a:r>
          </a:p>
          <a:p>
            <a:pPr marL="538163" indent="0" defTabSz="801688">
              <a:buNone/>
            </a:pPr>
            <a:r>
              <a:rPr lang="pt-BR" dirty="0"/>
              <a:t>A ideia desses dois slides é ter uma noção de como teremos acesso às informações de execução da MLP no restante do vídeo. Como uma forma de permitir uma organização mental para o entendimento do restante do vídeo. Você pode variar a imagem exibida no vídeo, navegando entre o slide e o terminal de execução do MLP.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5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88192-2ACA-3EBE-E51E-459FAB72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de parâmetros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18032-A65B-88E0-257C-28A70C34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Informe: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pt-BR" dirty="0"/>
              <a:t>Como você determina os parâmetros da arquitetura: no código, em chamadas de scripts, via entrada de dados numa interface?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pt-BR" dirty="0"/>
              <a:t>Quais são os parâmetros que podemos variar na sua implementação?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pt-BR" dirty="0"/>
              <a:t>Como você fez o procedimento de busca pelos melhores valores para os parâmetros (use gráficos e tabelas, se você achar conveniente, para ilustrar sua explicação)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7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F2FB-6997-CB31-B5C4-C1EE6DEC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5522C-6C1A-1B0A-633D-88D87022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b="1" dirty="0"/>
              <a:t>SEM validação cruzada e SEM parada antecipada.</a:t>
            </a:r>
          </a:p>
          <a:p>
            <a:endParaRPr lang="en-US" dirty="0"/>
          </a:p>
          <a:p>
            <a:r>
              <a:rPr lang="en-US" dirty="0" err="1"/>
              <a:t>Apresente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, de </a:t>
            </a:r>
            <a:r>
              <a:rPr lang="en-US" dirty="0" err="1"/>
              <a:t>uma</a:t>
            </a:r>
            <a:r>
              <a:rPr lang="en-US" dirty="0"/>
              <a:t> MLP, </a:t>
            </a:r>
            <a:r>
              <a:rPr lang="en-US" dirty="0" err="1"/>
              <a:t>ilustrando</a:t>
            </a:r>
            <a:r>
              <a:rPr lang="en-US" dirty="0"/>
              <a:t> via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terminal </a:t>
            </a:r>
            <a:r>
              <a:rPr lang="en-US" dirty="0" err="1"/>
              <a:t>ou</a:t>
            </a:r>
            <a:r>
              <a:rPr lang="en-US" dirty="0"/>
              <a:t> da interface </a:t>
            </a:r>
            <a:r>
              <a:rPr lang="en-US" dirty="0" err="1"/>
              <a:t>gráfica</a:t>
            </a:r>
            <a:r>
              <a:rPr lang="en-US" dirty="0"/>
              <a:t>. 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entre </a:t>
            </a:r>
            <a:r>
              <a:rPr lang="en-US" dirty="0" err="1"/>
              <a:t>seu</a:t>
            </a:r>
            <a:r>
              <a:rPr lang="en-US" dirty="0"/>
              <a:t> terminal e </a:t>
            </a:r>
            <a:r>
              <a:rPr lang="en-US" dirty="0" err="1"/>
              <a:t>os</a:t>
            </a:r>
            <a:r>
              <a:rPr lang="en-US" dirty="0"/>
              <a:t> slides,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incorporar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video da </a:t>
            </a:r>
            <a:r>
              <a:rPr lang="en-US" dirty="0" err="1"/>
              <a:t>execução</a:t>
            </a:r>
            <a:r>
              <a:rPr lang="en-US" dirty="0"/>
              <a:t>. </a:t>
            </a:r>
          </a:p>
          <a:p>
            <a:r>
              <a:rPr lang="en-US" dirty="0"/>
              <a:t>Informe a </a:t>
            </a:r>
            <a:r>
              <a:rPr lang="en-US" dirty="0" err="1"/>
              <a:t>parametrização</a:t>
            </a:r>
            <a:r>
              <a:rPr lang="en-US" dirty="0"/>
              <a:t> da rede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, e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destaque</a:t>
            </a:r>
            <a:r>
              <a:rPr lang="en-US" dirty="0"/>
              <a:t> para a </a:t>
            </a:r>
            <a:r>
              <a:rPr lang="en-US" dirty="0" err="1"/>
              <a:t>convergência</a:t>
            </a:r>
            <a:r>
              <a:rPr lang="en-US" dirty="0"/>
              <a:t> dos PESOS.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mostrar</a:t>
            </a:r>
            <a:r>
              <a:rPr lang="en-US" dirty="0"/>
              <a:t> um teste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6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C314-E96B-D952-8692-8C65F405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0F489-5475-2B0C-E3EC-D4008A1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Parada antecipada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EF69CD-659A-9677-012D-CA681A82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7177"/>
          </a:xfrm>
        </p:spPr>
        <p:txBody>
          <a:bodyPr>
            <a:normAutofit/>
          </a:bodyPr>
          <a:lstStyle/>
          <a:p>
            <a:r>
              <a:rPr lang="en-US" dirty="0" err="1"/>
              <a:t>Apresente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duas </a:t>
            </a:r>
            <a:r>
              <a:rPr lang="en-US" dirty="0" err="1"/>
              <a:t>execuções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delas, </a:t>
            </a:r>
            <a:r>
              <a:rPr lang="en-US" dirty="0" err="1"/>
              <a:t>ilustrando</a:t>
            </a:r>
            <a:r>
              <a:rPr lang="en-US" dirty="0"/>
              <a:t> via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terminal </a:t>
            </a:r>
            <a:r>
              <a:rPr lang="en-US" dirty="0" err="1"/>
              <a:t>ou</a:t>
            </a:r>
            <a:r>
              <a:rPr lang="en-US" dirty="0"/>
              <a:t> da interface </a:t>
            </a:r>
            <a:r>
              <a:rPr lang="en-US" dirty="0" err="1"/>
              <a:t>gráfica</a:t>
            </a:r>
            <a:r>
              <a:rPr lang="en-US" dirty="0"/>
              <a:t>.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entre </a:t>
            </a:r>
            <a:r>
              <a:rPr lang="en-US" dirty="0" err="1"/>
              <a:t>seu</a:t>
            </a:r>
            <a:r>
              <a:rPr lang="en-US" dirty="0"/>
              <a:t> terminal e </a:t>
            </a:r>
            <a:r>
              <a:rPr lang="en-US" dirty="0" err="1"/>
              <a:t>os</a:t>
            </a:r>
            <a:r>
              <a:rPr lang="en-US" dirty="0"/>
              <a:t> slides,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incorporar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video da </a:t>
            </a:r>
            <a:r>
              <a:rPr lang="en-US" dirty="0" err="1"/>
              <a:t>execução</a:t>
            </a:r>
            <a:r>
              <a:rPr lang="en-US" dirty="0"/>
              <a:t>. </a:t>
            </a:r>
          </a:p>
          <a:p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destaque</a:t>
            </a:r>
            <a:r>
              <a:rPr lang="en-US" dirty="0"/>
              <a:t> para a </a:t>
            </a:r>
            <a:r>
              <a:rPr lang="en-US" dirty="0" err="1"/>
              <a:t>convergência</a:t>
            </a:r>
            <a:r>
              <a:rPr lang="en-US" dirty="0"/>
              <a:t> do ERRO da rede, tanto para o conjunto de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para o conjunto de </a:t>
            </a:r>
            <a:r>
              <a:rPr lang="en-US" dirty="0" err="1"/>
              <a:t>validação</a:t>
            </a:r>
            <a:r>
              <a:rPr lang="en-US" dirty="0"/>
              <a:t>. Ao final, </a:t>
            </a:r>
            <a:r>
              <a:rPr lang="en-US" dirty="0" err="1"/>
              <a:t>mostre</a:t>
            </a:r>
            <a:r>
              <a:rPr lang="en-US" dirty="0"/>
              <a:t> o </a:t>
            </a:r>
            <a:r>
              <a:rPr lang="en-US" dirty="0" err="1"/>
              <a:t>erro</a:t>
            </a:r>
            <a:r>
              <a:rPr lang="en-US" dirty="0"/>
              <a:t> no conjunto de teste.</a:t>
            </a:r>
          </a:p>
          <a:p>
            <a:r>
              <a:rPr lang="en-US" dirty="0"/>
              <a:t>Informe: 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parametrização</a:t>
            </a:r>
            <a:r>
              <a:rPr lang="en-US" dirty="0"/>
              <a:t> da rede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, e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destaque</a:t>
            </a:r>
            <a:r>
              <a:rPr lang="en-US" dirty="0"/>
              <a:t> para a </a:t>
            </a:r>
            <a:r>
              <a:rPr lang="en-US" dirty="0" err="1"/>
              <a:t>convergência</a:t>
            </a:r>
            <a:r>
              <a:rPr lang="en-US" dirty="0"/>
              <a:t> dos pesos. 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qual é o </a:t>
            </a:r>
            <a:r>
              <a:rPr lang="en-US" dirty="0" err="1"/>
              <a:t>seu</a:t>
            </a:r>
            <a:r>
              <a:rPr lang="en-US" dirty="0"/>
              <a:t> conjunto de </a:t>
            </a:r>
            <a:r>
              <a:rPr lang="en-US" dirty="0" err="1"/>
              <a:t>treinamento</a:t>
            </a:r>
            <a:endParaRPr lang="en-US" dirty="0"/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qual é o </a:t>
            </a:r>
            <a:r>
              <a:rPr lang="en-US" dirty="0" err="1"/>
              <a:t>seu</a:t>
            </a:r>
            <a:r>
              <a:rPr lang="en-US" dirty="0"/>
              <a:t> conjunto de </a:t>
            </a:r>
            <a:r>
              <a:rPr lang="en-US" dirty="0" err="1"/>
              <a:t>validação</a:t>
            </a:r>
            <a:endParaRPr lang="en-US" dirty="0"/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qual é o </a:t>
            </a:r>
            <a:r>
              <a:rPr lang="en-US" dirty="0" err="1"/>
              <a:t>seu</a:t>
            </a:r>
            <a:r>
              <a:rPr lang="en-US" dirty="0"/>
              <a:t> conjunto de teste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43D0-DADA-D3E1-3E69-8B44AABB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71D1-069D-C11F-066A-DF60D4F3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Parada antecipada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8985A-AA99-A922-6590-5E9B4B27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US" dirty="0" err="1"/>
              <a:t>Apresente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ilustrando</a:t>
            </a:r>
            <a:r>
              <a:rPr lang="en-US" dirty="0"/>
              <a:t> as </a:t>
            </a:r>
            <a:r>
              <a:rPr lang="en-US" dirty="0" err="1"/>
              <a:t>execuções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execuções</a:t>
            </a:r>
            <a:r>
              <a:rPr lang="en-US" dirty="0"/>
              <a:t> com </a:t>
            </a:r>
            <a:r>
              <a:rPr lang="en-US" dirty="0" err="1"/>
              <a:t>parada</a:t>
            </a:r>
            <a:r>
              <a:rPr lang="en-US" dirty="0"/>
              <a:t> </a:t>
            </a:r>
            <a:r>
              <a:rPr lang="en-US" dirty="0" err="1"/>
              <a:t>antecipada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ocorrendo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variações</a:t>
            </a:r>
            <a:r>
              <a:rPr lang="en-US" dirty="0"/>
              <a:t> de </a:t>
            </a:r>
            <a:r>
              <a:rPr lang="en-US" dirty="0" err="1"/>
              <a:t>convergência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r>
              <a:rPr lang="en-US" dirty="0"/>
              <a:t>, </a:t>
            </a:r>
            <a:r>
              <a:rPr lang="en-US" dirty="0" err="1"/>
              <a:t>altere</a:t>
            </a:r>
            <a:r>
              <a:rPr lang="en-US" dirty="0"/>
              <a:t>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experimentação</a:t>
            </a:r>
            <a:r>
              <a:rPr lang="en-US" dirty="0"/>
              <a:t> </a:t>
            </a:r>
            <a:r>
              <a:rPr lang="en-US" dirty="0" err="1"/>
              <a:t>dificultando</a:t>
            </a:r>
            <a:r>
              <a:rPr lang="en-US" dirty="0"/>
              <a:t>-o: </a:t>
            </a:r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ruído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dados, </a:t>
            </a:r>
            <a:r>
              <a:rPr lang="en-US" dirty="0" err="1"/>
              <a:t>junte</a:t>
            </a:r>
            <a:r>
              <a:rPr lang="en-US" dirty="0"/>
              <a:t> </a:t>
            </a:r>
            <a:r>
              <a:rPr lang="en-US" dirty="0" err="1"/>
              <a:t>letras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D e 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I e J …. </a:t>
            </a:r>
            <a:r>
              <a:rPr lang="en-US" dirty="0" err="1"/>
              <a:t>etc</a:t>
            </a:r>
            <a:r>
              <a:rPr lang="en-US" dirty="0"/>
              <a:t>;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, </a:t>
            </a:r>
            <a:r>
              <a:rPr lang="en-US" dirty="0" err="1"/>
              <a:t>faça</a:t>
            </a:r>
            <a:r>
              <a:rPr lang="en-US" dirty="0"/>
              <a:t> a </a:t>
            </a:r>
            <a:r>
              <a:rPr lang="en-US" dirty="0" err="1"/>
              <a:t>amostragem</a:t>
            </a:r>
            <a:r>
              <a:rPr lang="en-US" dirty="0"/>
              <a:t> de dados para </a:t>
            </a:r>
            <a:r>
              <a:rPr lang="en-US" dirty="0" err="1"/>
              <a:t>cada</a:t>
            </a:r>
            <a:r>
              <a:rPr lang="en-US" dirty="0"/>
              <a:t> conjunto de forma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estratificação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46081-F014-ACCD-546A-FC3735153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DE804-F5BC-A932-1282-3B1118B4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B475D-216F-4614-2FE2-EF11C337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717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Apresente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de um </a:t>
            </a:r>
            <a:r>
              <a:rPr lang="en-US" dirty="0" err="1"/>
              <a:t>treinamento</a:t>
            </a:r>
            <a:r>
              <a:rPr lang="en-US" dirty="0"/>
              <a:t> e teste sob a </a:t>
            </a:r>
            <a:r>
              <a:rPr lang="en-US" dirty="0" err="1"/>
              <a:t>estratégia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, </a:t>
            </a:r>
            <a:r>
              <a:rPr lang="en-US" dirty="0" err="1"/>
              <a:t>ilustrando</a:t>
            </a:r>
            <a:r>
              <a:rPr lang="en-US" dirty="0"/>
              <a:t> via </a:t>
            </a:r>
            <a:r>
              <a:rPr lang="en-US" dirty="0" err="1"/>
              <a:t>visualização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terminal </a:t>
            </a:r>
            <a:r>
              <a:rPr lang="en-US" dirty="0" err="1"/>
              <a:t>ou</a:t>
            </a:r>
            <a:r>
              <a:rPr lang="en-US" dirty="0"/>
              <a:t> da interface </a:t>
            </a:r>
            <a:r>
              <a:rPr lang="en-US" dirty="0" err="1"/>
              <a:t>gráfica</a:t>
            </a:r>
            <a:r>
              <a:rPr lang="en-US" dirty="0"/>
              <a:t>.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navegar</a:t>
            </a:r>
            <a:r>
              <a:rPr lang="en-US" dirty="0"/>
              <a:t> entre </a:t>
            </a:r>
            <a:r>
              <a:rPr lang="en-US" dirty="0" err="1"/>
              <a:t>seu</a:t>
            </a:r>
            <a:r>
              <a:rPr lang="en-US" dirty="0"/>
              <a:t> terminal e </a:t>
            </a:r>
            <a:r>
              <a:rPr lang="en-US" dirty="0" err="1"/>
              <a:t>os</a:t>
            </a:r>
            <a:r>
              <a:rPr lang="en-US" dirty="0"/>
              <a:t> slides,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incorporar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video da </a:t>
            </a:r>
            <a:r>
              <a:rPr lang="en-US" dirty="0" err="1"/>
              <a:t>execução</a:t>
            </a:r>
            <a:r>
              <a:rPr lang="en-US" dirty="0"/>
              <a:t>. </a:t>
            </a:r>
          </a:p>
          <a:p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destaque</a:t>
            </a:r>
            <a:r>
              <a:rPr lang="en-US" dirty="0"/>
              <a:t> para:</a:t>
            </a:r>
          </a:p>
          <a:p>
            <a:pPr marL="901700" indent="-363538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relação</a:t>
            </a:r>
            <a:r>
              <a:rPr lang="en-US" dirty="0"/>
              <a:t> entre o </a:t>
            </a:r>
            <a:r>
              <a:rPr lang="en-US" dirty="0" err="1"/>
              <a:t>erro</a:t>
            </a:r>
            <a:r>
              <a:rPr lang="en-US" dirty="0"/>
              <a:t> de rede neural e a taxa de </a:t>
            </a:r>
            <a:r>
              <a:rPr lang="en-US" dirty="0" err="1"/>
              <a:t>classificações</a:t>
            </a:r>
            <a:r>
              <a:rPr lang="en-US" dirty="0"/>
              <a:t> </a:t>
            </a:r>
            <a:r>
              <a:rPr lang="en-US" dirty="0" err="1"/>
              <a:t>erradas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execuções</a:t>
            </a:r>
            <a:r>
              <a:rPr lang="en-US" dirty="0"/>
              <a:t> da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.</a:t>
            </a:r>
          </a:p>
          <a:p>
            <a:pPr marL="901700" indent="-363538">
              <a:buFont typeface="Arial" panose="020B0604020202020204" pitchFamily="34" charset="0"/>
              <a:buChar char="•"/>
            </a:pPr>
            <a:r>
              <a:rPr lang="en-US" dirty="0"/>
              <a:t>A media e o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da </a:t>
            </a:r>
            <a:r>
              <a:rPr lang="en-US" dirty="0" err="1"/>
              <a:t>acurácia</a:t>
            </a:r>
            <a:r>
              <a:rPr lang="en-US" dirty="0"/>
              <a:t> </a:t>
            </a:r>
            <a:r>
              <a:rPr lang="en-US" dirty="0" err="1"/>
              <a:t>obtida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final da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.</a:t>
            </a:r>
          </a:p>
          <a:p>
            <a:pPr marL="901700" indent="-363538">
              <a:buFont typeface="Arial" panose="020B0604020202020204" pitchFamily="34" charset="0"/>
              <a:buChar char="•"/>
            </a:pPr>
            <a:r>
              <a:rPr lang="en-US" dirty="0"/>
              <a:t>Qual é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avaliação</a:t>
            </a:r>
            <a:r>
              <a:rPr lang="en-US" dirty="0"/>
              <a:t> final da </a:t>
            </a:r>
            <a:r>
              <a:rPr lang="en-US" dirty="0" err="1"/>
              <a:t>robustez</a:t>
            </a:r>
            <a:r>
              <a:rPr lang="en-US" dirty="0"/>
              <a:t> da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. </a:t>
            </a:r>
          </a:p>
          <a:p>
            <a:r>
              <a:rPr lang="en-US" dirty="0"/>
              <a:t>Informe: 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parametrização</a:t>
            </a:r>
            <a:r>
              <a:rPr lang="en-US" dirty="0"/>
              <a:t> da rede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, e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destaque</a:t>
            </a:r>
            <a:r>
              <a:rPr lang="en-US" dirty="0"/>
              <a:t> para a </a:t>
            </a:r>
            <a:r>
              <a:rPr lang="en-US" dirty="0" err="1"/>
              <a:t>convergência</a:t>
            </a:r>
            <a:r>
              <a:rPr lang="en-US" dirty="0"/>
              <a:t> dos pesos. 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 err="1"/>
              <a:t>quantos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qual é o k do k-fold)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qual é o </a:t>
            </a:r>
            <a:r>
              <a:rPr lang="en-US" dirty="0" err="1"/>
              <a:t>seu</a:t>
            </a:r>
            <a:r>
              <a:rPr lang="en-US" dirty="0"/>
              <a:t> conjunto de </a:t>
            </a:r>
            <a:r>
              <a:rPr lang="en-US" dirty="0" err="1"/>
              <a:t>treinamento</a:t>
            </a:r>
            <a:endParaRPr lang="en-US" dirty="0"/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qual é o </a:t>
            </a:r>
            <a:r>
              <a:rPr lang="en-US" dirty="0" err="1"/>
              <a:t>seu</a:t>
            </a:r>
            <a:r>
              <a:rPr lang="en-US" dirty="0"/>
              <a:t> conjunto de </a:t>
            </a:r>
            <a:r>
              <a:rPr lang="en-US" dirty="0" err="1"/>
              <a:t>validação</a:t>
            </a:r>
            <a:r>
              <a:rPr lang="en-US" dirty="0"/>
              <a:t> (se </a:t>
            </a:r>
            <a:r>
              <a:rPr lang="en-US" dirty="0" err="1"/>
              <a:t>houver</a:t>
            </a:r>
            <a:r>
              <a:rPr lang="en-US" dirty="0"/>
              <a:t> </a:t>
            </a:r>
            <a:r>
              <a:rPr lang="en-US" dirty="0" err="1"/>
              <a:t>parada</a:t>
            </a:r>
            <a:r>
              <a:rPr lang="en-US" dirty="0"/>
              <a:t> </a:t>
            </a:r>
            <a:r>
              <a:rPr lang="en-US" dirty="0" err="1"/>
              <a:t>antecipada</a:t>
            </a:r>
            <a:r>
              <a:rPr lang="en-US" dirty="0"/>
              <a:t> junto da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)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en-US" dirty="0"/>
              <a:t>qual é o </a:t>
            </a:r>
            <a:r>
              <a:rPr lang="en-US" dirty="0" err="1"/>
              <a:t>seu</a:t>
            </a:r>
            <a:r>
              <a:rPr lang="en-US" dirty="0"/>
              <a:t> conjunto de teste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E289-2ABF-49AB-D70D-6BDB943D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87E8F-8ECB-D5F9-5338-DE9FE0D2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3B25C-E2BC-764F-1757-98707574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7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Havendo tempo de vídeo, mostre outro caso de validação cruzada, considerando outra arquitetura.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4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1053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Retrospectiva</vt:lpstr>
      <vt:lpstr>MLP Vídeo 1  Implementações</vt:lpstr>
      <vt:lpstr>Dinâmica de treinamento e teste</vt:lpstr>
      <vt:lpstr>Dinâmica de treinamento e teste</vt:lpstr>
      <vt:lpstr>Determinação de parâmetros</vt:lpstr>
      <vt:lpstr>Treinamento </vt:lpstr>
      <vt:lpstr>Parada antecipada</vt:lpstr>
      <vt:lpstr>Parada antecipada</vt:lpstr>
      <vt:lpstr>Validação cruzada</vt:lpstr>
      <vt:lpstr>Validação cruzada</vt:lpstr>
      <vt:lpstr>Matriz de confusão</vt:lpstr>
      <vt:lpstr>MLP Vídeo 1  Implementações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Sarajane Peres</dc:creator>
  <cp:lastModifiedBy>Sarajane Peres</cp:lastModifiedBy>
  <cp:revision>9</cp:revision>
  <dcterms:created xsi:type="dcterms:W3CDTF">2025-04-25T19:54:16Z</dcterms:created>
  <dcterms:modified xsi:type="dcterms:W3CDTF">2025-04-25T20:51:19Z</dcterms:modified>
</cp:coreProperties>
</file>