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" userId="805ae0111b03fc28" providerId="LiveId" clId="{4BE1FB4E-129C-4DC7-8846-1803156EE98E}"/>
    <pc:docChg chg="custSel modSld">
      <pc:chgData name="Stephen R" userId="805ae0111b03fc28" providerId="LiveId" clId="{4BE1FB4E-129C-4DC7-8846-1803156EE98E}" dt="2021-08-23T08:52:54.784" v="15" actId="1076"/>
      <pc:docMkLst>
        <pc:docMk/>
      </pc:docMkLst>
      <pc:sldChg chg="addSp delSp modSp mod">
        <pc:chgData name="Stephen R" userId="805ae0111b03fc28" providerId="LiveId" clId="{4BE1FB4E-129C-4DC7-8846-1803156EE98E}" dt="2021-08-23T08:52:54.784" v="15" actId="1076"/>
        <pc:sldMkLst>
          <pc:docMk/>
          <pc:sldMk cId="1145562694" sldId="258"/>
        </pc:sldMkLst>
        <pc:picChg chg="add mod">
          <ac:chgData name="Stephen R" userId="805ae0111b03fc28" providerId="LiveId" clId="{4BE1FB4E-129C-4DC7-8846-1803156EE98E}" dt="2021-08-23T08:52:54.784" v="15" actId="1076"/>
          <ac:picMkLst>
            <pc:docMk/>
            <pc:sldMk cId="1145562694" sldId="258"/>
            <ac:picMk id="4" creationId="{F213D6F3-D4AC-44A9-9BA4-3B536475B36F}"/>
          </ac:picMkLst>
        </pc:picChg>
        <pc:picChg chg="del">
          <ac:chgData name="Stephen R" userId="805ae0111b03fc28" providerId="LiveId" clId="{4BE1FB4E-129C-4DC7-8846-1803156EE98E}" dt="2021-08-23T08:52:45.338" v="11" actId="478"/>
          <ac:picMkLst>
            <pc:docMk/>
            <pc:sldMk cId="1145562694" sldId="258"/>
            <ac:picMk id="13" creationId="{0E69F28E-05E1-4D57-83DB-7CA181E0CE3E}"/>
          </ac:picMkLst>
        </pc:picChg>
      </pc:sldChg>
      <pc:sldChg chg="modSp mod">
        <pc:chgData name="Stephen R" userId="805ae0111b03fc28" providerId="LiveId" clId="{4BE1FB4E-129C-4DC7-8846-1803156EE98E}" dt="2021-08-23T08:51:58.253" v="9" actId="20577"/>
        <pc:sldMkLst>
          <pc:docMk/>
          <pc:sldMk cId="144408727" sldId="260"/>
        </pc:sldMkLst>
        <pc:spChg chg="mod">
          <ac:chgData name="Stephen R" userId="805ae0111b03fc28" providerId="LiveId" clId="{4BE1FB4E-129C-4DC7-8846-1803156EE98E}" dt="2021-08-23T08:51:58.253" v="9" actId="20577"/>
          <ac:spMkLst>
            <pc:docMk/>
            <pc:sldMk cId="144408727" sldId="260"/>
            <ac:spMk id="3" creationId="{FC25F0B6-87E7-47D0-A64E-DAA8FF41B7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43A-98CE-4FAA-A9D3-7CC7043F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23B15-07AC-482A-ADB1-3FF1818EB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F6088-A1CF-4A7C-AF38-E0D58FE7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0DD0-7123-4BCC-9B06-09EFF651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8C4C-1D61-4D6C-88F7-8F21C94A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6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9BB1-2529-4A30-AAD8-0BDE792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35B4C-CA67-4185-966F-0C1E3F477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744EF-8B80-41B3-8D35-F896EA6C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F4E3-5578-4259-8BB6-00EC978D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2C07-F690-407E-9182-818AB2A6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1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D0ACF-5E0F-4D01-8B13-A89ED7A4E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99A9-9978-4EA9-BAF1-0758D5FB8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570C-D05A-4B48-A141-39C66C08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6725-73F7-4BA5-9F59-C1FC9057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FFB8-399F-40F0-8CB5-A8BF3FB1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7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9ED7-6530-48F1-9C86-7E855193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4834-50E3-41B1-89AC-1446E9286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35B74-28D9-42C0-94EA-D0543CC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1B1E-5D73-405E-A206-A45019CD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7ABB-D8DA-4A3E-95D6-8127541A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1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D946-0436-41C0-98E8-3F15DF7E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F2C5-423F-4CA8-AD77-A0F1A892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F35F-2326-4905-821E-9A05BAD0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FEA4-ED83-4882-8F3C-EFD16FB1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3472-5D5E-40A8-9B38-BC4CB6D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E2FC3-0F57-4F62-BD75-AAE5CABF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3019-0DC2-4485-9FC4-A7E2B02E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09464-3C3E-451F-ACA4-1EDF7BE91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0C55D-E265-45EC-BD52-66132D6B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BB164-981B-4EEC-9BDC-033D7352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988-0317-4AEB-8723-B9A235C2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6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9903-2155-4A64-9AAF-446BCE10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11740-A6BD-48E5-A667-1654B34B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21982-6491-46E4-A6B4-217EE123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CE925-72EA-40B8-8056-DB2922F1C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C1CD0-11EA-430E-BB2D-DE58EE654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C197-6A07-4868-9A32-C3579AD3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E069B-0908-4FE9-A60E-895FCF70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2C95C-F290-47F5-A086-A77FDDC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0C64-2411-4D55-8225-71B875B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BB354-5C80-46D0-A00F-E0E2E0E1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C5BB-477A-435C-B2D7-19EC011B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857EA-59CE-4504-B0B5-D64550F5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1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08E70-C994-49A5-8C19-6B4E50B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7F5-DECD-4461-B8C8-030868DF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CC8D-BF80-4CEB-8349-537914CB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EFA0-8079-43F3-A176-D1BFF38B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901A-89C0-4684-B2DB-D36CC0DF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8786-7950-48F0-9CAE-3ED5BC13C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8EFC5-A1A8-44BE-A8A9-330D9D1A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B276-B362-4396-A77D-55863DAB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39C-7D96-4DF7-BD3A-50FC0D1C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6AC8-33B2-408B-84F7-7A84881B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2D353-1DDF-497B-B70D-CC3964DEF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D0DB-DE8D-4BA3-9A07-D8F117912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72CD0-6C65-4BB7-A28E-F05CFC2E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ECFC-E865-41BC-B7C5-0D5A6864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4879C-53FA-4135-9937-D9E41ED3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DA7DF-3061-4065-9C45-D5646B36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0AFB-8546-43C1-B28C-87BDDB73B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A5782-7ED3-447A-BF25-DB68DE68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BAE6-A025-441C-B748-9ACB4585AC6C}" type="datetimeFigureOut">
              <a:rPr lang="en-GB" smtClean="0"/>
              <a:t>23/08/2021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9CBB-83EB-4D98-86FE-C3766753C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6A35-D5A5-4948-8AA9-BFD6E819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4BF89-01BA-4D34-B28B-AB662818A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7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A3FD-A076-440C-99E4-FF3A71468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Venus Medical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2EB60-6632-448E-99BA-6543BC6C5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Group 4 (Rocket)</a:t>
            </a:r>
          </a:p>
        </p:txBody>
      </p:sp>
    </p:spTree>
    <p:extLst>
      <p:ext uri="{BB962C8B-B14F-4D97-AF65-F5344CB8AC3E}">
        <p14:creationId xmlns:p14="http://schemas.microsoft.com/office/powerpoint/2010/main" val="383300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7E89-53AA-4D48-A208-4B00C391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08271-5100-454B-AD26-84D8FEC8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3" y="2004804"/>
            <a:ext cx="3248478" cy="1724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5884C-53A3-4472-A738-23E82749EF19}"/>
              </a:ext>
            </a:extLst>
          </p:cNvPr>
          <p:cNvSpPr txBox="1"/>
          <p:nvPr/>
        </p:nvSpPr>
        <p:spPr>
          <a:xfrm>
            <a:off x="965163" y="3842158"/>
            <a:ext cx="324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 download window, but currently no way of monitoring file download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5EEE2-1441-45D5-94ED-F7E454E7F0A6}"/>
              </a:ext>
            </a:extLst>
          </p:cNvPr>
          <p:cNvSpPr txBox="1"/>
          <p:nvPr/>
        </p:nvSpPr>
        <p:spPr>
          <a:xfrm>
            <a:off x="4835285" y="1920914"/>
            <a:ext cx="29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Date Ranges</a:t>
            </a:r>
          </a:p>
        </p:txBody>
      </p:sp>
    </p:spTree>
    <p:extLst>
      <p:ext uri="{BB962C8B-B14F-4D97-AF65-F5344CB8AC3E}">
        <p14:creationId xmlns:p14="http://schemas.microsoft.com/office/powerpoint/2010/main" val="332884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3314-AFED-46B9-B533-36282DA8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9583-D897-4A68-A73B-8139517F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Task 3 first (checking data)</a:t>
            </a:r>
          </a:p>
          <a:p>
            <a:pPr lvl="1"/>
            <a:r>
              <a:rPr lang="en-GB" dirty="0"/>
              <a:t>These Individual checks could easily be developed and tested individually </a:t>
            </a:r>
          </a:p>
          <a:p>
            <a:r>
              <a:rPr lang="en-GB" dirty="0"/>
              <a:t>Task 1 next (downloading data)</a:t>
            </a:r>
          </a:p>
          <a:p>
            <a:pPr lvl="1"/>
            <a:r>
              <a:rPr lang="en-GB" dirty="0"/>
              <a:t>In order to allow a UI/GUI to be added we thought it would make sense to first have a system that could download the files</a:t>
            </a:r>
          </a:p>
          <a:p>
            <a:r>
              <a:rPr lang="en-GB" dirty="0"/>
              <a:t>Task 2 after (UI/GUI)</a:t>
            </a:r>
          </a:p>
          <a:p>
            <a:pPr lvl="1"/>
            <a:r>
              <a:rPr lang="en-GB" dirty="0"/>
              <a:t>We could then use our knowledge of what we had built for downloading the data to build a UI that satisfied our needs</a:t>
            </a:r>
          </a:p>
          <a:p>
            <a:r>
              <a:rPr lang="en-GB" dirty="0"/>
              <a:t>Merging</a:t>
            </a:r>
          </a:p>
          <a:p>
            <a:pPr lvl="1"/>
            <a:r>
              <a:rPr lang="en-GB" dirty="0"/>
              <a:t>After all these systems were built we merged them all together to build the final product</a:t>
            </a:r>
          </a:p>
        </p:txBody>
      </p:sp>
    </p:spTree>
    <p:extLst>
      <p:ext uri="{BB962C8B-B14F-4D97-AF65-F5344CB8AC3E}">
        <p14:creationId xmlns:p14="http://schemas.microsoft.com/office/powerpoint/2010/main" val="69938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4234-D891-45D7-997F-A645F29F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5F0B6-87E7-47D0-A64E-DAA8FF41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standards:</a:t>
            </a:r>
          </a:p>
          <a:p>
            <a:endParaRPr lang="en-GB" dirty="0"/>
          </a:p>
          <a:p>
            <a:r>
              <a:rPr lang="en-GB" dirty="0"/>
              <a:t>All checks return True if they detect a problem and False if they don't (True = Bad, False = Good)</a:t>
            </a:r>
          </a:p>
          <a:p>
            <a:r>
              <a:rPr lang="en-GB" dirty="0"/>
              <a:t>All filenames are in snake case</a:t>
            </a:r>
          </a:p>
          <a:p>
            <a:r>
              <a:rPr lang="en-GB" dirty="0"/>
              <a:t>The names of the files carrying out checks all end with "check"</a:t>
            </a:r>
          </a:p>
          <a:p>
            <a:r>
              <a:rPr lang="en-GB" dirty="0"/>
              <a:t>All checks take the file as input, which has to be named </a:t>
            </a:r>
            <a:r>
              <a:rPr lang="en-GB" dirty="0" err="1"/>
              <a:t>explicity</a:t>
            </a:r>
            <a:r>
              <a:rPr lang="en-GB" dirty="0"/>
              <a:t> (</a:t>
            </a:r>
            <a:r>
              <a:rPr lang="en-GB" dirty="0" err="1"/>
              <a:t>file_path</a:t>
            </a:r>
            <a:r>
              <a:rPr lang="en-GB" dirty="0"/>
              <a:t> = "......")</a:t>
            </a:r>
          </a:p>
        </p:txBody>
      </p:sp>
    </p:spTree>
    <p:extLst>
      <p:ext uri="{BB962C8B-B14F-4D97-AF65-F5344CB8AC3E}">
        <p14:creationId xmlns:p14="http://schemas.microsoft.com/office/powerpoint/2010/main" val="14440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0FCA-F13F-4A67-87F5-FE9F1FD5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 (checking data)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553EF-80BA-43F2-BB63-6D5BDEBA9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8" y="1526780"/>
            <a:ext cx="4272473" cy="2103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2B8F7-0560-46E7-A4CA-E98ABC192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2" y="3937518"/>
            <a:ext cx="4236513" cy="2555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EAFBC0-382B-4357-9C64-E457E5948318}"/>
              </a:ext>
            </a:extLst>
          </p:cNvPr>
          <p:cNvSpPr txBox="1"/>
          <p:nvPr/>
        </p:nvSpPr>
        <p:spPr>
          <a:xfrm>
            <a:off x="6247439" y="4215293"/>
            <a:ext cx="39240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Checks: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column_check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date_in_range_check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batchid_check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column_headers_check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filename_check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is_duplicate_file_check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is_empty_file_check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3D6F3-D4AC-44A9-9BA4-3B536475B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10" y="1526780"/>
            <a:ext cx="6955232" cy="222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485E-3CA4-4507-B068-8230B9C2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check_runner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58663-1951-4F27-B3C6-F6D1FB34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979931"/>
            <a:ext cx="538237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6DF-C849-4E39-9663-F90BEB0EC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 and Task 1 – Pickle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AD10-C4DC-4873-A296-ED4DF2BD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4" y="1607054"/>
            <a:ext cx="3982006" cy="205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78D56A-C46F-46E2-9141-539221C3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14" y="3816450"/>
            <a:ext cx="4429743" cy="885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F9B23-3FA7-40AD-8782-1CB833514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13" y="1423086"/>
            <a:ext cx="7082462" cy="2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9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758D-129F-4F2F-8A38-13CEA181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 (downloading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C11A1-04B9-4FE0-9315-5526B7BF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23" y="2477282"/>
            <a:ext cx="2667372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C34282-1152-415C-B370-14D8A0AD6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01" y="1795243"/>
            <a:ext cx="5594904" cy="51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2EBBF4-E7FB-4B6D-BE5C-289D6D92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731" y="1285586"/>
            <a:ext cx="4889245" cy="55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1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F2E5-9F74-499B-A607-A71A4D07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 (UI/GUI)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8675F-778C-4CC0-9522-18AF17230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9708"/>
            <a:ext cx="3895281" cy="3975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7F5AA-5DE7-4CAA-BD1B-61D72705F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628" y="1814944"/>
            <a:ext cx="1848108" cy="1552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56191-68BA-4908-A2B1-8F3BB0C7E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33" y="1819708"/>
            <a:ext cx="375337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F5A5-6BEA-4F02-BBD5-9AAAC83E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143C8-3237-4E23-9B56-A49D4589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31" y="1690688"/>
            <a:ext cx="6555605" cy="46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5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261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Venus Medical Research</vt:lpstr>
      <vt:lpstr>Order</vt:lpstr>
      <vt:lpstr>Standards</vt:lpstr>
      <vt:lpstr>Task 3 (checking data)</vt:lpstr>
      <vt:lpstr>check_runner</vt:lpstr>
      <vt:lpstr>Task 3 and Task 1 – Pickle</vt:lpstr>
      <vt:lpstr>Task 1 (downloading data)</vt:lpstr>
      <vt:lpstr>Task 2 (UI/GUI)</vt:lpstr>
      <vt:lpstr>Merging</vt:lpstr>
      <vt:lpstr>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Venus Medical Research</dc:title>
  <dc:creator>Oliver M1</dc:creator>
  <cp:lastModifiedBy>Stephen Richardson</cp:lastModifiedBy>
  <cp:revision>4</cp:revision>
  <dcterms:created xsi:type="dcterms:W3CDTF">2021-08-22T09:04:08Z</dcterms:created>
  <dcterms:modified xsi:type="dcterms:W3CDTF">2021-08-23T08:52:57Z</dcterms:modified>
</cp:coreProperties>
</file>