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747"/>
    <a:srgbClr val="459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howGuides="1">
      <p:cViewPr>
        <p:scale>
          <a:sx n="139" d="100"/>
          <a:sy n="139" d="100"/>
        </p:scale>
        <p:origin x="1240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C867E-A239-6159-DF5A-A337F89A4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74F6CE-15EE-CA84-2E1E-F466EA17E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211806-D906-6C67-A5D8-DED97471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725C-76A1-114B-89D9-B86FCEA14C1C}" type="datetimeFigureOut">
              <a:rPr lang="de-DE" smtClean="0"/>
              <a:t>18.04.25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7D2BB5-EE46-03B1-48D2-B2C7364B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11B57E-4F37-4F81-7B0C-897A3AF1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F4F-D973-EE4E-BF3C-514C68FBD7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43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A0B50-43E8-580C-0FD6-13DFC69A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6068EC-649B-32EF-D68F-6B4D2C4DD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6699AA-39FA-B3D9-F9E8-D98B9CE5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725C-76A1-114B-89D9-B86FCEA14C1C}" type="datetimeFigureOut">
              <a:rPr lang="de-DE" smtClean="0"/>
              <a:t>18.04.25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7657EB-6888-47CD-EEEE-B998832F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73AE99-9078-9DD6-4482-164B94FE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F4F-D973-EE4E-BF3C-514C68FBD7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79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61853C-D3D3-607B-367A-E1CC1D94A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4C474B-2FC0-A268-949D-12E73514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88808B-2DC0-848A-AC55-CACFCC8D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725C-76A1-114B-89D9-B86FCEA14C1C}" type="datetimeFigureOut">
              <a:rPr lang="de-DE" smtClean="0"/>
              <a:t>18.04.25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AFC57-5900-4373-721B-5B871424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127E0-7AD6-28D7-FBC2-577495FC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F4F-D973-EE4E-BF3C-514C68FBD7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79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FC168-ACCD-7339-A48C-BA0CA1AC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D1B21-3E4F-4F4E-97B5-640A004D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64AF6-0C8E-337B-BC34-852C54DF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725C-76A1-114B-89D9-B86FCEA14C1C}" type="datetimeFigureOut">
              <a:rPr lang="de-DE" smtClean="0"/>
              <a:t>18.04.25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CDD233-8C6B-7B27-9710-A665DABD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ACB323-F704-8364-06AB-1D923A38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F4F-D973-EE4E-BF3C-514C68FBD7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02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004B2-B423-A3B3-6513-22AF6162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D982D-4CD6-E42E-DDBA-360D0D28B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8D4E7E-BC10-620C-EAEF-8C19DABD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725C-76A1-114B-89D9-B86FCEA14C1C}" type="datetimeFigureOut">
              <a:rPr lang="de-DE" smtClean="0"/>
              <a:t>18.04.25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198BB3-221E-431A-2FC8-5AB5B7D7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A1843F-F440-1880-7C24-49231D4C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F4F-D973-EE4E-BF3C-514C68FBD7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5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F23AC-8911-7DD9-1BE9-EAD11A6B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1E41E0-5F9B-3759-4BEF-0B7903721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0D5399-0F57-B4F2-5478-C08E4F92B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7115B3-325F-A12A-387E-12FAAB7B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725C-76A1-114B-89D9-B86FCEA14C1C}" type="datetimeFigureOut">
              <a:rPr lang="de-DE" smtClean="0"/>
              <a:t>18.04.25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A10D25-0473-F2DC-0450-41109487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593B1-9716-2DF8-8F4F-AC310AAE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F4F-D973-EE4E-BF3C-514C68FBD7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00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74666-9E19-96C1-A17E-3E8E0F75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259927-2F16-AB45-575E-7E1E3951A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62C01A-0C7D-13E8-C805-F5FF0D546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B78256-96B4-191D-A931-B2FEC822E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8B831B-B0CF-685A-7484-6D1E5BE62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806FD7-C447-78E6-3CFF-DF9CB0FD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725C-76A1-114B-89D9-B86FCEA14C1C}" type="datetimeFigureOut">
              <a:rPr lang="de-DE" smtClean="0"/>
              <a:t>18.04.25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41A6DA-5115-0598-F2F8-6451906A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3FECC0-A90A-EAA8-5853-2F58FEA1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F4F-D973-EE4E-BF3C-514C68FBD7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71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16A7A-3A35-2AFC-468D-311EE336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96877E-B65F-DBC6-F83E-EF003A8E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725C-76A1-114B-89D9-B86FCEA14C1C}" type="datetimeFigureOut">
              <a:rPr lang="de-DE" smtClean="0"/>
              <a:t>18.04.25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3895F5-458A-A61E-3DBC-4E421EC1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4B98AD-456A-B13F-9CC6-BCCFBC14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F4F-D973-EE4E-BF3C-514C68FBD7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26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2D01AF-7464-C353-8D3E-88E18473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725C-76A1-114B-89D9-B86FCEA14C1C}" type="datetimeFigureOut">
              <a:rPr lang="de-DE" smtClean="0"/>
              <a:t>18.04.25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425FBC-0637-F33F-2627-F4ACB78A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8635DF-62A1-A902-92A4-CA9EC299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F4F-D973-EE4E-BF3C-514C68FBD7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83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06F46-5C9B-4966-4005-40B70761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6113BF-C0DB-4F3A-B081-96984DA9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E4921B-A277-F515-E588-B1EF0D2FC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47CC57-58FB-B853-A195-A7A823C4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725C-76A1-114B-89D9-B86FCEA14C1C}" type="datetimeFigureOut">
              <a:rPr lang="de-DE" smtClean="0"/>
              <a:t>18.04.25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C0AF05-BD71-6E81-24F3-33E4704B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2900AF-B83E-73D5-8F4A-8DAA39F6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F4F-D973-EE4E-BF3C-514C68FBD7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65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90C28-66BE-7709-3AD1-7436760E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A45D68-C51D-00BB-3CD9-69AC8F21F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5431DC-03F8-B0F8-F15F-C222E7329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6ABC98-F8AB-421B-F00E-62D3D12C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725C-76A1-114B-89D9-B86FCEA14C1C}" type="datetimeFigureOut">
              <a:rPr lang="de-DE" smtClean="0"/>
              <a:t>18.04.25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432F12-5C28-597E-7BEA-11F51459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D7B929-1A39-1F3A-AD26-5E53D38A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4F4F-D973-EE4E-BF3C-514C68FBD7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8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1BD5E5-DC2A-F9B7-9080-A796CB65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4BD89B-9C5C-B2AE-3E7E-4C294EBE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2FABC9-AE1C-AEC1-F987-ADB23667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85725C-76A1-114B-89D9-B86FCEA14C1C}" type="datetimeFigureOut">
              <a:rPr lang="de-DE" smtClean="0"/>
              <a:t>18.04.25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C8E026-44BD-2083-2234-F15CD0CBE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5911F2-3DB5-67D7-5E68-260F51EE6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6B4F4F-D973-EE4E-BF3C-514C68FBD7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55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8164DA3-0223-374A-981F-553A1261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870" r="76301" b="22076"/>
          <a:stretch/>
        </p:blipFill>
        <p:spPr>
          <a:xfrm>
            <a:off x="687539" y="1553227"/>
            <a:ext cx="1203891" cy="162838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834012-1CB9-4920-42B0-E1C70914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870" r="76301" b="22076"/>
          <a:stretch/>
        </p:blipFill>
        <p:spPr>
          <a:xfrm rot="10800000">
            <a:off x="6363917" y="991643"/>
            <a:ext cx="1203891" cy="162838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69E2DB1-898F-66E4-292F-FAA554E39390}"/>
              </a:ext>
            </a:extLst>
          </p:cNvPr>
          <p:cNvSpPr txBox="1"/>
          <p:nvPr/>
        </p:nvSpPr>
        <p:spPr>
          <a:xfrm>
            <a:off x="1665515" y="3799505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0" dirty="0"/>
              <a:t>♻️</a:t>
            </a:r>
          </a:p>
        </p:txBody>
      </p:sp>
      <p:pic>
        <p:nvPicPr>
          <p:cNvPr id="15" name="Grafik 14" descr="Ein Bild, das Grün, Bastelpapier, Design, Origami enthält.&#10;&#10;Automatisch generierte Beschreibung">
            <a:extLst>
              <a:ext uri="{FF2B5EF4-FFF2-40B4-BE49-F238E27FC236}">
                <a16:creationId xmlns:a16="http://schemas.microsoft.com/office/drawing/2014/main" id="{10C25FD3-E6B4-3713-E17D-35B8CB414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03" y="3429000"/>
            <a:ext cx="2324100" cy="19177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30FB2BB-B706-C211-08A1-F056C168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660" t="22608" r="2655" b="23391"/>
          <a:stretch/>
        </p:blipFill>
        <p:spPr>
          <a:xfrm rot="10800000">
            <a:off x="4609579" y="313150"/>
            <a:ext cx="1152394" cy="2743200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592626B-2101-472B-4E83-C292CD0087CA}"/>
              </a:ext>
            </a:extLst>
          </p:cNvPr>
          <p:cNvGrpSpPr/>
          <p:nvPr/>
        </p:nvGrpSpPr>
        <p:grpSpPr>
          <a:xfrm>
            <a:off x="9176656" y="652621"/>
            <a:ext cx="1451977" cy="5847418"/>
            <a:chOff x="4974770" y="607810"/>
            <a:chExt cx="1451977" cy="5847418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82C14531-948D-9FAB-4D4B-DA6608ADD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4660" t="48026" r="2655" b="23391"/>
            <a:stretch/>
          </p:blipFill>
          <p:spPr>
            <a:xfrm rot="16200000">
              <a:off x="5124562" y="458019"/>
              <a:ext cx="1152394" cy="1451976"/>
            </a:xfrm>
            <a:prstGeom prst="rect">
              <a:avLst/>
            </a:prstGeom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5075F00-DB7E-DCC9-5411-CB4B4CDFB6B8}"/>
                </a:ext>
              </a:extLst>
            </p:cNvPr>
            <p:cNvSpPr/>
            <p:nvPr/>
          </p:nvSpPr>
          <p:spPr>
            <a:xfrm>
              <a:off x="4974770" y="993880"/>
              <a:ext cx="359229" cy="5461348"/>
            </a:xfrm>
            <a:prstGeom prst="rect">
              <a:avLst/>
            </a:prstGeom>
            <a:solidFill>
              <a:srgbClr val="459A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B28282F1-6A31-D549-8C5A-638DEFCFAA71}"/>
              </a:ext>
            </a:extLst>
          </p:cNvPr>
          <p:cNvSpPr/>
          <p:nvPr/>
        </p:nvSpPr>
        <p:spPr>
          <a:xfrm>
            <a:off x="10994570" y="2688771"/>
            <a:ext cx="359229" cy="1905000"/>
          </a:xfrm>
          <a:prstGeom prst="rect">
            <a:avLst/>
          </a:prstGeom>
          <a:solidFill>
            <a:srgbClr val="459A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D4ABD44-3CFA-99BE-F86C-203201936D8B}"/>
              </a:ext>
            </a:extLst>
          </p:cNvPr>
          <p:cNvGrpSpPr/>
          <p:nvPr/>
        </p:nvGrpSpPr>
        <p:grpSpPr>
          <a:xfrm rot="16200000">
            <a:off x="3020416" y="798458"/>
            <a:ext cx="1384172" cy="1398169"/>
            <a:chOff x="3024988" y="793886"/>
            <a:chExt cx="1384172" cy="139816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AF7287D-66FA-D596-E0DF-439B3CA15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618" t="39664" r="28259" b="39870"/>
            <a:stretch/>
          </p:blipFill>
          <p:spPr>
            <a:xfrm>
              <a:off x="3031299" y="1152394"/>
              <a:ext cx="1377861" cy="1039661"/>
            </a:xfrm>
            <a:prstGeom prst="rect">
              <a:avLst/>
            </a:prstGeom>
          </p:spPr>
        </p:pic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922934F-6085-6B96-E50B-6BD47C715D08}"/>
                </a:ext>
              </a:extLst>
            </p:cNvPr>
            <p:cNvSpPr/>
            <p:nvPr/>
          </p:nvSpPr>
          <p:spPr>
            <a:xfrm>
              <a:off x="3024988" y="793886"/>
              <a:ext cx="406122" cy="1060939"/>
            </a:xfrm>
            <a:prstGeom prst="rect">
              <a:avLst/>
            </a:prstGeom>
            <a:solidFill>
              <a:srgbClr val="FF77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Pfeil nach links 26">
            <a:extLst>
              <a:ext uri="{FF2B5EF4-FFF2-40B4-BE49-F238E27FC236}">
                <a16:creationId xmlns:a16="http://schemas.microsoft.com/office/drawing/2014/main" id="{2BA63ED8-8192-124C-14EC-F1949968B4E6}"/>
              </a:ext>
            </a:extLst>
          </p:cNvPr>
          <p:cNvSpPr/>
          <p:nvPr/>
        </p:nvSpPr>
        <p:spPr>
          <a:xfrm rot="5400000">
            <a:off x="1083564" y="1275588"/>
            <a:ext cx="2596896" cy="886968"/>
          </a:xfrm>
          <a:prstGeom prst="leftArrow">
            <a:avLst>
              <a:gd name="adj1" fmla="val 50000"/>
              <a:gd name="adj2" fmla="val 74925"/>
            </a:avLst>
          </a:prstGeom>
          <a:solidFill>
            <a:srgbClr val="FF7747"/>
          </a:solidFill>
          <a:ln>
            <a:solidFill>
              <a:srgbClr val="FF7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98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2FF50-0045-ABE6-21BF-D462EC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24E24C-AFE1-AA5A-B9C7-254C5572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4FB41816-06B5-DAF9-C299-4C9FCF3D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512" y="-1418574"/>
            <a:ext cx="5721959" cy="858293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E53043A-9CF5-AA64-3F3E-B21D8F1B2053}"/>
              </a:ext>
            </a:extLst>
          </p:cNvPr>
          <p:cNvSpPr/>
          <p:nvPr/>
        </p:nvSpPr>
        <p:spPr>
          <a:xfrm>
            <a:off x="10091056" y="1100720"/>
            <a:ext cx="234141" cy="3559633"/>
          </a:xfrm>
          <a:prstGeom prst="rect">
            <a:avLst/>
          </a:prstGeom>
          <a:solidFill>
            <a:srgbClr val="459A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AD1C86-8716-3F57-3F66-8D1B82C913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660" t="48026" r="2655" b="23391"/>
          <a:stretch/>
        </p:blipFill>
        <p:spPr>
          <a:xfrm rot="16200000">
            <a:off x="5819962" y="-1149996"/>
            <a:ext cx="388787" cy="4898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67C7248-09A0-E8AF-B565-F566A9D5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660" t="48026" r="2655" b="23391"/>
          <a:stretch/>
        </p:blipFill>
        <p:spPr>
          <a:xfrm rot="16200000">
            <a:off x="5656678" y="5577377"/>
            <a:ext cx="388787" cy="489858"/>
          </a:xfrm>
          <a:prstGeom prst="rect">
            <a:avLst/>
          </a:prstGeom>
        </p:spPr>
      </p:pic>
      <p:sp>
        <p:nvSpPr>
          <p:cNvPr id="10" name="&quot;Nein&quot;-Symbol 9">
            <a:extLst>
              <a:ext uri="{FF2B5EF4-FFF2-40B4-BE49-F238E27FC236}">
                <a16:creationId xmlns:a16="http://schemas.microsoft.com/office/drawing/2014/main" id="{B2A9AE37-04E3-EC9A-5096-F4775E69D8BC}"/>
              </a:ext>
            </a:extLst>
          </p:cNvPr>
          <p:cNvSpPr/>
          <p:nvPr/>
        </p:nvSpPr>
        <p:spPr>
          <a:xfrm>
            <a:off x="4474028" y="6259286"/>
            <a:ext cx="598715" cy="598714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&quot;Nein&quot;-Symbol 10">
            <a:extLst>
              <a:ext uri="{FF2B5EF4-FFF2-40B4-BE49-F238E27FC236}">
                <a16:creationId xmlns:a16="http://schemas.microsoft.com/office/drawing/2014/main" id="{CF649D06-D33E-F39B-C0F6-FCEAF3EDCB29}"/>
              </a:ext>
            </a:extLst>
          </p:cNvPr>
          <p:cNvSpPr/>
          <p:nvPr/>
        </p:nvSpPr>
        <p:spPr>
          <a:xfrm>
            <a:off x="7336971" y="6259286"/>
            <a:ext cx="598715" cy="598714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82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Breitbild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Matthias Merx</dc:creator>
  <cp:lastModifiedBy>Oliver Matthias Merx</cp:lastModifiedBy>
  <cp:revision>1</cp:revision>
  <dcterms:created xsi:type="dcterms:W3CDTF">2025-04-18T12:24:06Z</dcterms:created>
  <dcterms:modified xsi:type="dcterms:W3CDTF">2025-04-18T14:40:10Z</dcterms:modified>
</cp:coreProperties>
</file>