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19a3f8f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19a3f8f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19a3f8f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19a3f8f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19a3f8f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19a3f8f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19a3f8f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19a3f8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19a3f8f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19a3f8f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9a3f8f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19a3f8f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9a3f8f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9a3f8f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19a3f8f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19a3f8f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19a3f8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19a3f8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19a3f8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19a3f8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19a3f8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19a3f8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19a3f8f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19a3f8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ask 5 different people to define cloud native, they’re all going to say different things, but here’s a breakdown of the Cloud Native Computing Foundation’s definition.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what this often boils down to, is that this means running containers on Kubernetes.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isn’t always the case, there are other ways to be cloud native, but this the context I’ll be assuming for this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package your software in images, and kubernetes manages the execution of those images as containers.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11d4e3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11d4e3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11d4e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11d4e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Tekton?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here has heard the analogy “porcelain vs plumbing”?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is, that if you were looking for a toilet, and you found just the plumbing underneath it, you’d be pretty disappointed.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the porcelain in order to have a good user experience, but you need the plumbing in order for the thing to actually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So in this case Tekton is the plumbing, not the porcelain.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19a3f8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19a3f8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19a3f8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19a3f8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Tekton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5715100" y="1873625"/>
            <a:ext cx="1720800" cy="4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17500" y="1018275"/>
            <a:ext cx="37878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Existing Industry standard: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Container images</a:t>
            </a:r>
            <a:endParaRPr sz="2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5396800" y="1344025"/>
            <a:ext cx="2357400" cy="12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715100" y="1873625"/>
            <a:ext cx="1720800" cy="4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17500" y="1018275"/>
            <a:ext cx="37878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Steps: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Kubernetes container spec, adds stuff like: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Environment vars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Arguments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4999675" y="743325"/>
            <a:ext cx="3217800" cy="372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5396800" y="1344025"/>
            <a:ext cx="2357400" cy="12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5715100" y="1873625"/>
            <a:ext cx="1720800" cy="4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396800" y="2769250"/>
            <a:ext cx="2357400" cy="12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5715100" y="3298850"/>
            <a:ext cx="1720800" cy="4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17500" y="1018275"/>
            <a:ext cx="37878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Task, adds: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Steps in order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Params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Workspaces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Results</a:t>
            </a:r>
            <a:endParaRPr sz="2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4572000" y="127125"/>
            <a:ext cx="4266300" cy="48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5757400" y="1016000"/>
            <a:ext cx="1680000" cy="11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5029200" y="2936050"/>
            <a:ext cx="1680000" cy="11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6754800" y="3017600"/>
            <a:ext cx="1680000" cy="11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cxnSp>
        <p:nvCxnSpPr>
          <p:cNvPr id="139" name="Google Shape;139;p25"/>
          <p:cNvCxnSpPr>
            <a:stCxn id="136" idx="2"/>
            <a:endCxn id="137" idx="0"/>
          </p:cNvCxnSpPr>
          <p:nvPr/>
        </p:nvCxnSpPr>
        <p:spPr>
          <a:xfrm flipH="1">
            <a:off x="5869300" y="2126000"/>
            <a:ext cx="728100" cy="8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5"/>
          <p:cNvCxnSpPr>
            <a:stCxn id="136" idx="2"/>
            <a:endCxn id="138" idx="0"/>
          </p:cNvCxnSpPr>
          <p:nvPr/>
        </p:nvCxnSpPr>
        <p:spPr>
          <a:xfrm>
            <a:off x="6597400" y="2126000"/>
            <a:ext cx="997500" cy="8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417500" y="1016000"/>
            <a:ext cx="37878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Pipeline</a:t>
            </a:r>
            <a:r>
              <a:rPr lang="en" sz="2600">
                <a:solidFill>
                  <a:schemeClr val="accent2"/>
                </a:solidFill>
              </a:rPr>
              <a:t>, adds: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Graph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Inputs + outputs:</a:t>
            </a:r>
            <a:endParaRPr sz="2600">
              <a:solidFill>
                <a:schemeClr val="accent2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</a:pPr>
            <a:r>
              <a:rPr lang="en" sz="2600">
                <a:solidFill>
                  <a:schemeClr val="accent2"/>
                </a:solidFill>
              </a:rPr>
              <a:t>Workspaces</a:t>
            </a:r>
            <a:endParaRPr sz="2600">
              <a:solidFill>
                <a:schemeClr val="accent2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</a:pPr>
            <a:r>
              <a:rPr lang="en" sz="2600">
                <a:solidFill>
                  <a:schemeClr val="accent2"/>
                </a:solidFill>
              </a:rPr>
              <a:t>Results -&gt; Params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Conditions</a:t>
            </a:r>
            <a:endParaRPr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</a:pPr>
            <a:r>
              <a:rPr lang="en" sz="2600">
                <a:solidFill>
                  <a:schemeClr val="accent2"/>
                </a:solidFill>
              </a:rPr>
              <a:t>On Failure</a:t>
            </a:r>
            <a:endParaRPr sz="2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Tekton Triggers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144425" y="1200600"/>
            <a:ext cx="8977200" cy="37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Tekton Triggers Types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0" y="1406625"/>
            <a:ext cx="8412298" cy="3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Tekton Catalog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Tekton Catalog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Pipelines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TriggerBindings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TriggerTemplates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Trigger interceptors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Sandbox + Official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 tested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 documented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Supporting the catalog = Tekton conformance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Versioning + referring to Tasks: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taskRef -&gt;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OCI artifact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Git repo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Anything really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ndustry-standard, cloud-native CI/CD platform components and ecosystem.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831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“cloud native”?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Native Computing Foundation (CNCF)</a:t>
            </a:r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778675" y="1534225"/>
            <a:ext cx="7407125" cy="1336200"/>
            <a:chOff x="778675" y="1381825"/>
            <a:chExt cx="7407125" cy="1336200"/>
          </a:xfrm>
        </p:grpSpPr>
        <p:sp>
          <p:nvSpPr>
            <p:cNvPr id="77" name="Google Shape;77;p17"/>
            <p:cNvSpPr txBox="1"/>
            <p:nvPr/>
          </p:nvSpPr>
          <p:spPr>
            <a:xfrm>
              <a:off x="3805800" y="1381825"/>
              <a:ext cx="12525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00">
                  <a:solidFill>
                    <a:srgbClr val="FFFFFF"/>
                  </a:solidFill>
                </a:rPr>
                <a:t>}</a:t>
              </a:r>
              <a:endParaRPr sz="660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17"/>
            <p:cNvSpPr txBox="1"/>
            <p:nvPr/>
          </p:nvSpPr>
          <p:spPr>
            <a:xfrm>
              <a:off x="778675" y="1788163"/>
              <a:ext cx="3361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Microservices in containers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>
              <a:off x="4824600" y="1788163"/>
              <a:ext cx="3361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</a:rPr>
                <a:t>Images / Containers</a:t>
              </a:r>
              <a:endParaRPr b="1"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Google Shape;80;p17"/>
          <p:cNvGrpSpPr/>
          <p:nvPr/>
        </p:nvGrpSpPr>
        <p:grpSpPr>
          <a:xfrm>
            <a:off x="778675" y="2597900"/>
            <a:ext cx="7407125" cy="1382025"/>
            <a:chOff x="778675" y="3131300"/>
            <a:chExt cx="7407125" cy="1382025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778675" y="3392225"/>
              <a:ext cx="3361200" cy="11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Dynamically orchestrated</a:t>
              </a:r>
              <a:endParaRPr i="1"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Optimized resource utilization</a:t>
              </a:r>
              <a:endParaRPr i="1" sz="1800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3805800" y="3131300"/>
              <a:ext cx="12525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00">
                  <a:solidFill>
                    <a:srgbClr val="FFFFFF"/>
                  </a:solidFill>
                </a:rPr>
                <a:t>}</a:t>
              </a:r>
              <a:endParaRPr sz="660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4824600" y="3513038"/>
              <a:ext cx="3361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</a:rPr>
                <a:t>(Often) </a:t>
              </a:r>
              <a:r>
                <a:rPr b="1" lang="en" sz="2300">
                  <a:solidFill>
                    <a:srgbClr val="FFFFFF"/>
                  </a:solidFill>
                </a:rPr>
                <a:t>Kubernetes</a:t>
              </a:r>
              <a:endParaRPr b="1" sz="1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who(m)?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Porcelain vs Plumbing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03" y="-8575"/>
            <a:ext cx="3692423" cy="49264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Toilet vs. Plumbing Underneath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who(m)?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Engineers building CI/CD systems</a:t>
            </a:r>
            <a:endParaRPr sz="19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Stop reinventing the wheel!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Scalable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Serverless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Cloud Native</a:t>
            </a:r>
            <a:endParaRPr sz="1900"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Engineers using CI/CD (everyone)</a:t>
            </a:r>
            <a:endParaRPr sz="19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Catalog of reusable components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Quick assembly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Tekton conformant systems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Interoperability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Portability (no lock-in)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Ecosystem of tools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Tekton Pipelines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