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73" r:id="rId5"/>
    <p:sldId id="277" r:id="rId6"/>
    <p:sldId id="261" r:id="rId7"/>
    <p:sldId id="262" r:id="rId8"/>
    <p:sldId id="271" r:id="rId9"/>
    <p:sldId id="263" r:id="rId10"/>
    <p:sldId id="270" r:id="rId11"/>
    <p:sldId id="274" r:id="rId12"/>
    <p:sldId id="275" r:id="rId13"/>
    <p:sldId id="260" r:id="rId14"/>
    <p:sldId id="264" r:id="rId15"/>
    <p:sldId id="266" r:id="rId16"/>
    <p:sldId id="265" r:id="rId17"/>
    <p:sldId id="272" r:id="rId18"/>
    <p:sldId id="267" r:id="rId19"/>
    <p:sldId id="268" r:id="rId20"/>
    <p:sldId id="269" r:id="rId21"/>
    <p:sldId id="278"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94D478-0F50-4805-A4E0-3529FAC61AA4}" v="1448" dt="2020-02-06T14:55:49.5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7" autoAdjust="0"/>
    <p:restoredTop sz="94660"/>
  </p:normalViewPr>
  <p:slideViewPr>
    <p:cSldViewPr snapToGrid="0">
      <p:cViewPr>
        <p:scale>
          <a:sx n="75" d="100"/>
          <a:sy n="75" d="100"/>
        </p:scale>
        <p:origin x="48"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 Bäckmark" userId="49725723-aa8c-4dcf-b9d0-b974e8a25702" providerId="ADAL" clId="{D194D478-0F50-4805-A4E0-3529FAC61AA4}"/>
    <pc:docChg chg="undo custSel delSld modSld">
      <pc:chgData name="Emil Bäckmark" userId="49725723-aa8c-4dcf-b9d0-b974e8a25702" providerId="ADAL" clId="{D194D478-0F50-4805-A4E0-3529FAC61AA4}" dt="2020-02-06T14:58:19.327" v="690" actId="2696"/>
      <pc:docMkLst>
        <pc:docMk/>
      </pc:docMkLst>
      <pc:sldChg chg="del">
        <pc:chgData name="Emil Bäckmark" userId="49725723-aa8c-4dcf-b9d0-b974e8a25702" providerId="ADAL" clId="{D194D478-0F50-4805-A4E0-3529FAC61AA4}" dt="2020-02-06T14:58:19.327" v="690" actId="2696"/>
        <pc:sldMkLst>
          <pc:docMk/>
          <pc:sldMk cId="32238907" sldId="258"/>
        </pc:sldMkLst>
      </pc:sldChg>
      <pc:sldChg chg="modSp">
        <pc:chgData name="Emil Bäckmark" userId="49725723-aa8c-4dcf-b9d0-b974e8a25702" providerId="ADAL" clId="{D194D478-0F50-4805-A4E0-3529FAC61AA4}" dt="2020-02-06T12:58:21.764" v="644" actId="313"/>
        <pc:sldMkLst>
          <pc:docMk/>
          <pc:sldMk cId="3786318857" sldId="262"/>
        </pc:sldMkLst>
        <pc:spChg chg="mod">
          <ac:chgData name="Emil Bäckmark" userId="49725723-aa8c-4dcf-b9d0-b974e8a25702" providerId="ADAL" clId="{D194D478-0F50-4805-A4E0-3529FAC61AA4}" dt="2020-02-06T12:57:58.449" v="636" actId="313"/>
          <ac:spMkLst>
            <pc:docMk/>
            <pc:sldMk cId="3786318857" sldId="262"/>
            <ac:spMk id="17" creationId="{DA130B3D-2AE0-4EAB-AB1B-B7654D6F67A3}"/>
          </ac:spMkLst>
        </pc:spChg>
        <pc:spChg chg="mod">
          <ac:chgData name="Emil Bäckmark" userId="49725723-aa8c-4dcf-b9d0-b974e8a25702" providerId="ADAL" clId="{D194D478-0F50-4805-A4E0-3529FAC61AA4}" dt="2020-02-06T12:58:21.764" v="644" actId="313"/>
          <ac:spMkLst>
            <pc:docMk/>
            <pc:sldMk cId="3786318857" sldId="262"/>
            <ac:spMk id="32" creationId="{DEE0E9C6-BEC9-42C9-A661-8370787CF0B5}"/>
          </ac:spMkLst>
        </pc:spChg>
        <pc:spChg chg="mod">
          <ac:chgData name="Emil Bäckmark" userId="49725723-aa8c-4dcf-b9d0-b974e8a25702" providerId="ADAL" clId="{D194D478-0F50-4805-A4E0-3529FAC61AA4}" dt="2020-02-06T12:58:17.276" v="640" actId="313"/>
          <ac:spMkLst>
            <pc:docMk/>
            <pc:sldMk cId="3786318857" sldId="262"/>
            <ac:spMk id="51" creationId="{173917AE-3AA8-4E43-B246-1D43A1DF6F0E}"/>
          </ac:spMkLst>
        </pc:spChg>
        <pc:cxnChg chg="mod">
          <ac:chgData name="Emil Bäckmark" userId="49725723-aa8c-4dcf-b9d0-b974e8a25702" providerId="ADAL" clId="{D194D478-0F50-4805-A4E0-3529FAC61AA4}" dt="2020-02-06T12:57:58.438" v="635" actId="20577"/>
          <ac:cxnSpMkLst>
            <pc:docMk/>
            <pc:sldMk cId="3786318857" sldId="262"/>
            <ac:cxnSpMk id="20" creationId="{360BC850-A310-4713-A294-C2280E5D0313}"/>
          </ac:cxnSpMkLst>
        </pc:cxnChg>
      </pc:sldChg>
      <pc:sldChg chg="modSp modAnim">
        <pc:chgData name="Emil Bäckmark" userId="49725723-aa8c-4dcf-b9d0-b974e8a25702" providerId="ADAL" clId="{D194D478-0F50-4805-A4E0-3529FAC61AA4}" dt="2020-02-06T14:55:49.526" v="689"/>
        <pc:sldMkLst>
          <pc:docMk/>
          <pc:sldMk cId="135296138" sldId="263"/>
        </pc:sldMkLst>
        <pc:spChg chg="mod">
          <ac:chgData name="Emil Bäckmark" userId="49725723-aa8c-4dcf-b9d0-b974e8a25702" providerId="ADAL" clId="{D194D478-0F50-4805-A4E0-3529FAC61AA4}" dt="2020-02-06T12:58:45.121" v="664" actId="313"/>
          <ac:spMkLst>
            <pc:docMk/>
            <pc:sldMk cId="135296138" sldId="263"/>
            <ac:spMk id="32" creationId="{DEE0E9C6-BEC9-42C9-A661-8370787CF0B5}"/>
          </ac:spMkLst>
        </pc:spChg>
        <pc:spChg chg="mod">
          <ac:chgData name="Emil Bäckmark" userId="49725723-aa8c-4dcf-b9d0-b974e8a25702" providerId="ADAL" clId="{D194D478-0F50-4805-A4E0-3529FAC61AA4}" dt="2020-02-06T12:58:41.177" v="660" actId="313"/>
          <ac:spMkLst>
            <pc:docMk/>
            <pc:sldMk cId="135296138" sldId="263"/>
            <ac:spMk id="50" creationId="{61518B42-9EBD-41BA-9CCA-A6CD921F871C}"/>
          </ac:spMkLst>
        </pc:spChg>
      </pc:sldChg>
      <pc:sldChg chg="modSp">
        <pc:chgData name="Emil Bäckmark" userId="49725723-aa8c-4dcf-b9d0-b974e8a25702" providerId="ADAL" clId="{D194D478-0F50-4805-A4E0-3529FAC61AA4}" dt="2020-02-05T16:52:54.540" v="9" actId="108"/>
        <pc:sldMkLst>
          <pc:docMk/>
          <pc:sldMk cId="2230500556" sldId="266"/>
        </pc:sldMkLst>
        <pc:spChg chg="mod">
          <ac:chgData name="Emil Bäckmark" userId="49725723-aa8c-4dcf-b9d0-b974e8a25702" providerId="ADAL" clId="{D194D478-0F50-4805-A4E0-3529FAC61AA4}" dt="2020-02-05T16:52:42.184" v="6" actId="108"/>
          <ac:spMkLst>
            <pc:docMk/>
            <pc:sldMk cId="2230500556" sldId="266"/>
            <ac:spMk id="7" creationId="{5E8EC95F-8123-4486-A2DF-319470A9AB6D}"/>
          </ac:spMkLst>
        </pc:spChg>
        <pc:spChg chg="mod">
          <ac:chgData name="Emil Bäckmark" userId="49725723-aa8c-4dcf-b9d0-b974e8a25702" providerId="ADAL" clId="{D194D478-0F50-4805-A4E0-3529FAC61AA4}" dt="2020-02-05T16:52:46.286" v="7" actId="108"/>
          <ac:spMkLst>
            <pc:docMk/>
            <pc:sldMk cId="2230500556" sldId="266"/>
            <ac:spMk id="9" creationId="{700D2688-8740-49FF-9FF9-D59D5C4A4752}"/>
          </ac:spMkLst>
        </pc:spChg>
        <pc:spChg chg="mod">
          <ac:chgData name="Emil Bäckmark" userId="49725723-aa8c-4dcf-b9d0-b974e8a25702" providerId="ADAL" clId="{D194D478-0F50-4805-A4E0-3529FAC61AA4}" dt="2020-02-05T16:52:50.469" v="8" actId="108"/>
          <ac:spMkLst>
            <pc:docMk/>
            <pc:sldMk cId="2230500556" sldId="266"/>
            <ac:spMk id="10" creationId="{31770F68-59C2-42AB-B203-5B82CF13AD26}"/>
          </ac:spMkLst>
        </pc:spChg>
        <pc:spChg chg="mod">
          <ac:chgData name="Emil Bäckmark" userId="49725723-aa8c-4dcf-b9d0-b974e8a25702" providerId="ADAL" clId="{D194D478-0F50-4805-A4E0-3529FAC61AA4}" dt="2020-02-05T16:52:54.540" v="9" actId="108"/>
          <ac:spMkLst>
            <pc:docMk/>
            <pc:sldMk cId="2230500556" sldId="266"/>
            <ac:spMk id="11" creationId="{84E0D773-25B2-485E-95BC-67160891530D}"/>
          </ac:spMkLst>
        </pc:spChg>
      </pc:sldChg>
      <pc:sldChg chg="modSp">
        <pc:chgData name="Emil Bäckmark" userId="49725723-aa8c-4dcf-b9d0-b974e8a25702" providerId="ADAL" clId="{D194D478-0F50-4805-A4E0-3529FAC61AA4}" dt="2020-02-06T14:53:52.304" v="681" actId="20577"/>
        <pc:sldMkLst>
          <pc:docMk/>
          <pc:sldMk cId="413647916" sldId="270"/>
        </pc:sldMkLst>
        <pc:spChg chg="mod">
          <ac:chgData name="Emil Bäckmark" userId="49725723-aa8c-4dcf-b9d0-b974e8a25702" providerId="ADAL" clId="{D194D478-0F50-4805-A4E0-3529FAC61AA4}" dt="2020-02-06T14:53:52.304" v="681" actId="20577"/>
          <ac:spMkLst>
            <pc:docMk/>
            <pc:sldMk cId="413647916" sldId="270"/>
            <ac:spMk id="37" creationId="{DA6B628A-4BA3-463E-9516-1993FCC86183}"/>
          </ac:spMkLst>
        </pc:spChg>
        <pc:spChg chg="mod">
          <ac:chgData name="Emil Bäckmark" userId="49725723-aa8c-4dcf-b9d0-b974e8a25702" providerId="ADAL" clId="{D194D478-0F50-4805-A4E0-3529FAC61AA4}" dt="2020-02-06T14:53:43.432" v="676" actId="20577"/>
          <ac:spMkLst>
            <pc:docMk/>
            <pc:sldMk cId="413647916" sldId="270"/>
            <ac:spMk id="38" creationId="{7263DED9-F1DF-49A9-BEA9-B961E8C75A8D}"/>
          </ac:spMkLst>
        </pc:spChg>
        <pc:spChg chg="mod">
          <ac:chgData name="Emil Bäckmark" userId="49725723-aa8c-4dcf-b9d0-b974e8a25702" providerId="ADAL" clId="{D194D478-0F50-4805-A4E0-3529FAC61AA4}" dt="2020-02-06T14:53:47.946" v="678" actId="20577"/>
          <ac:spMkLst>
            <pc:docMk/>
            <pc:sldMk cId="413647916" sldId="270"/>
            <ac:spMk id="55" creationId="{B47FE8A4-9310-4421-8636-E71F8DCCDF9F}"/>
          </ac:spMkLst>
        </pc:spChg>
        <pc:cxnChg chg="mod">
          <ac:chgData name="Emil Bäckmark" userId="49725723-aa8c-4dcf-b9d0-b974e8a25702" providerId="ADAL" clId="{D194D478-0F50-4805-A4E0-3529FAC61AA4}" dt="2020-02-06T12:58:55.311" v="671" actId="20577"/>
          <ac:cxnSpMkLst>
            <pc:docMk/>
            <pc:sldMk cId="413647916" sldId="270"/>
            <ac:cxnSpMk id="56" creationId="{5D93CAAF-6A81-4A5B-9C84-2865000F36E9}"/>
          </ac:cxnSpMkLst>
        </pc:cxnChg>
      </pc:sldChg>
      <pc:sldChg chg="modSp">
        <pc:chgData name="Emil Bäckmark" userId="49725723-aa8c-4dcf-b9d0-b974e8a25702" providerId="ADAL" clId="{D194D478-0F50-4805-A4E0-3529FAC61AA4}" dt="2020-02-06T12:58:27.985" v="648" actId="313"/>
        <pc:sldMkLst>
          <pc:docMk/>
          <pc:sldMk cId="3987977233" sldId="271"/>
        </pc:sldMkLst>
        <pc:spChg chg="mod">
          <ac:chgData name="Emil Bäckmark" userId="49725723-aa8c-4dcf-b9d0-b974e8a25702" providerId="ADAL" clId="{D194D478-0F50-4805-A4E0-3529FAC61AA4}" dt="2020-02-06T12:57:33.476" v="627" actId="20577"/>
          <ac:spMkLst>
            <pc:docMk/>
            <pc:sldMk cId="3987977233" sldId="271"/>
            <ac:spMk id="17" creationId="{DA130B3D-2AE0-4EAB-AB1B-B7654D6F67A3}"/>
          </ac:spMkLst>
        </pc:spChg>
        <pc:spChg chg="mod">
          <ac:chgData name="Emil Bäckmark" userId="49725723-aa8c-4dcf-b9d0-b974e8a25702" providerId="ADAL" clId="{D194D478-0F50-4805-A4E0-3529FAC61AA4}" dt="2020-02-06T12:58:27.985" v="648" actId="313"/>
          <ac:spMkLst>
            <pc:docMk/>
            <pc:sldMk cId="3987977233" sldId="271"/>
            <ac:spMk id="32" creationId="{DEE0E9C6-BEC9-42C9-A661-8370787CF0B5}"/>
          </ac:spMkLst>
        </pc:spChg>
        <pc:cxnChg chg="mod">
          <ac:chgData name="Emil Bäckmark" userId="49725723-aa8c-4dcf-b9d0-b974e8a25702" providerId="ADAL" clId="{D194D478-0F50-4805-A4E0-3529FAC61AA4}" dt="2020-02-06T12:58:27.983" v="647" actId="20577"/>
          <ac:cxnSpMkLst>
            <pc:docMk/>
            <pc:sldMk cId="3987977233" sldId="271"/>
            <ac:cxnSpMk id="33" creationId="{A7BEB9A4-A5E7-4697-9D0E-D91B89090B38}"/>
          </ac:cxnSpMkLst>
        </pc:cxnChg>
      </pc:sldChg>
      <pc:sldChg chg="addSp modSp modAnim">
        <pc:chgData name="Emil Bäckmark" userId="49725723-aa8c-4dcf-b9d0-b974e8a25702" providerId="ADAL" clId="{D194D478-0F50-4805-A4E0-3529FAC61AA4}" dt="2020-02-05T21:20:57.345" v="616"/>
        <pc:sldMkLst>
          <pc:docMk/>
          <pc:sldMk cId="3189305423" sldId="274"/>
        </pc:sldMkLst>
        <pc:spChg chg="mod">
          <ac:chgData name="Emil Bäckmark" userId="49725723-aa8c-4dcf-b9d0-b974e8a25702" providerId="ADAL" clId="{D194D478-0F50-4805-A4E0-3529FAC61AA4}" dt="2020-02-05T20:51:40.227" v="346" actId="1036"/>
          <ac:spMkLst>
            <pc:docMk/>
            <pc:sldMk cId="3189305423" sldId="274"/>
            <ac:spMk id="22" creationId="{9D790D67-7501-4869-90B5-2042B2823FF4}"/>
          </ac:spMkLst>
        </pc:spChg>
        <pc:spChg chg="mod">
          <ac:chgData name="Emil Bäckmark" userId="49725723-aa8c-4dcf-b9d0-b974e8a25702" providerId="ADAL" clId="{D194D478-0F50-4805-A4E0-3529FAC61AA4}" dt="2020-02-05T20:18:12.008" v="85" actId="1037"/>
          <ac:spMkLst>
            <pc:docMk/>
            <pc:sldMk cId="3189305423" sldId="274"/>
            <ac:spMk id="36" creationId="{84CA50CC-70ED-4DD3-BD83-969B66B80DD1}"/>
          </ac:spMkLst>
        </pc:spChg>
        <pc:spChg chg="mod">
          <ac:chgData name="Emil Bäckmark" userId="49725723-aa8c-4dcf-b9d0-b974e8a25702" providerId="ADAL" clId="{D194D478-0F50-4805-A4E0-3529FAC61AA4}" dt="2020-02-05T20:18:34.868" v="89" actId="1076"/>
          <ac:spMkLst>
            <pc:docMk/>
            <pc:sldMk cId="3189305423" sldId="274"/>
            <ac:spMk id="45" creationId="{B4B42ED5-5B2D-4662-A804-8DDDBB813DA9}"/>
          </ac:spMkLst>
        </pc:spChg>
        <pc:spChg chg="mod">
          <ac:chgData name="Emil Bäckmark" userId="49725723-aa8c-4dcf-b9d0-b974e8a25702" providerId="ADAL" clId="{D194D478-0F50-4805-A4E0-3529FAC61AA4}" dt="2020-02-05T20:57:03.254" v="445" actId="1036"/>
          <ac:spMkLst>
            <pc:docMk/>
            <pc:sldMk cId="3189305423" sldId="274"/>
            <ac:spMk id="46" creationId="{C820BC51-CE96-4254-A6BE-3B213BD6A1C4}"/>
          </ac:spMkLst>
        </pc:spChg>
        <pc:spChg chg="mod">
          <ac:chgData name="Emil Bäckmark" userId="49725723-aa8c-4dcf-b9d0-b974e8a25702" providerId="ADAL" clId="{D194D478-0F50-4805-A4E0-3529FAC61AA4}" dt="2020-02-05T20:17:14.790" v="47" actId="1076"/>
          <ac:spMkLst>
            <pc:docMk/>
            <pc:sldMk cId="3189305423" sldId="274"/>
            <ac:spMk id="65" creationId="{0EC324BF-E1ED-4D8F-9D77-EAC0A0274F50}"/>
          </ac:spMkLst>
        </pc:spChg>
        <pc:spChg chg="mod">
          <ac:chgData name="Emil Bäckmark" userId="49725723-aa8c-4dcf-b9d0-b974e8a25702" providerId="ADAL" clId="{D194D478-0F50-4805-A4E0-3529FAC61AA4}" dt="2020-02-05T16:59:37.595" v="18" actId="1076"/>
          <ac:spMkLst>
            <pc:docMk/>
            <pc:sldMk cId="3189305423" sldId="274"/>
            <ac:spMk id="68" creationId="{15AB99C6-385C-43F2-A132-5016FFAF6474}"/>
          </ac:spMkLst>
        </pc:spChg>
        <pc:spChg chg="mod">
          <ac:chgData name="Emil Bäckmark" userId="49725723-aa8c-4dcf-b9d0-b974e8a25702" providerId="ADAL" clId="{D194D478-0F50-4805-A4E0-3529FAC61AA4}" dt="2020-02-05T16:54:33.991" v="11" actId="1076"/>
          <ac:spMkLst>
            <pc:docMk/>
            <pc:sldMk cId="3189305423" sldId="274"/>
            <ac:spMk id="101" creationId="{A62E83A9-FB2C-4E4B-AF7A-87A23C36A23A}"/>
          </ac:spMkLst>
        </pc:spChg>
        <pc:spChg chg="mod">
          <ac:chgData name="Emil Bäckmark" userId="49725723-aa8c-4dcf-b9d0-b974e8a25702" providerId="ADAL" clId="{D194D478-0F50-4805-A4E0-3529FAC61AA4}" dt="2020-02-05T21:10:54.948" v="584" actId="1038"/>
          <ac:spMkLst>
            <pc:docMk/>
            <pc:sldMk cId="3189305423" sldId="274"/>
            <ac:spMk id="114" creationId="{9CC0EA20-515E-4D0E-AF7D-F544DCC55323}"/>
          </ac:spMkLst>
        </pc:spChg>
        <pc:spChg chg="mod">
          <ac:chgData name="Emil Bäckmark" userId="49725723-aa8c-4dcf-b9d0-b974e8a25702" providerId="ADAL" clId="{D194D478-0F50-4805-A4E0-3529FAC61AA4}" dt="2020-02-05T16:59:49.378" v="19" actId="1076"/>
          <ac:spMkLst>
            <pc:docMk/>
            <pc:sldMk cId="3189305423" sldId="274"/>
            <ac:spMk id="115" creationId="{1FA99596-1CBC-4BEE-9CAD-518543B2DE9B}"/>
          </ac:spMkLst>
        </pc:spChg>
        <pc:spChg chg="add mod">
          <ac:chgData name="Emil Bäckmark" userId="49725723-aa8c-4dcf-b9d0-b974e8a25702" providerId="ADAL" clId="{D194D478-0F50-4805-A4E0-3529FAC61AA4}" dt="2020-02-05T17:02:42.262" v="46" actId="108"/>
          <ac:spMkLst>
            <pc:docMk/>
            <pc:sldMk cId="3189305423" sldId="274"/>
            <ac:spMk id="142" creationId="{9D3AE34F-1599-4013-903F-4C64D5296350}"/>
          </ac:spMkLst>
        </pc:spChg>
        <pc:spChg chg="add mod">
          <ac:chgData name="Emil Bäckmark" userId="49725723-aa8c-4dcf-b9d0-b974e8a25702" providerId="ADAL" clId="{D194D478-0F50-4805-A4E0-3529FAC61AA4}" dt="2020-02-05T17:00:52.962" v="25" actId="1076"/>
          <ac:spMkLst>
            <pc:docMk/>
            <pc:sldMk cId="3189305423" sldId="274"/>
            <ac:spMk id="143" creationId="{9C719E87-F99D-41DF-9B22-AA9AA17AF3A4}"/>
          </ac:spMkLst>
        </pc:spChg>
        <pc:spChg chg="add mod">
          <ac:chgData name="Emil Bäckmark" userId="49725723-aa8c-4dcf-b9d0-b974e8a25702" providerId="ADAL" clId="{D194D478-0F50-4805-A4E0-3529FAC61AA4}" dt="2020-02-05T17:01:05.201" v="27" actId="1076"/>
          <ac:spMkLst>
            <pc:docMk/>
            <pc:sldMk cId="3189305423" sldId="274"/>
            <ac:spMk id="144" creationId="{BC0EAD53-C41F-4C24-B9AE-FF78DB2C1BB6}"/>
          </ac:spMkLst>
        </pc:spChg>
        <pc:spChg chg="add mod">
          <ac:chgData name="Emil Bäckmark" userId="49725723-aa8c-4dcf-b9d0-b974e8a25702" providerId="ADAL" clId="{D194D478-0F50-4805-A4E0-3529FAC61AA4}" dt="2020-02-05T17:00:59.457" v="26" actId="1076"/>
          <ac:spMkLst>
            <pc:docMk/>
            <pc:sldMk cId="3189305423" sldId="274"/>
            <ac:spMk id="145" creationId="{0E6CE0D8-6D26-426E-8D28-D73F71BBC68C}"/>
          </ac:spMkLst>
        </pc:spChg>
        <pc:spChg chg="add mod">
          <ac:chgData name="Emil Bäckmark" userId="49725723-aa8c-4dcf-b9d0-b974e8a25702" providerId="ADAL" clId="{D194D478-0F50-4805-A4E0-3529FAC61AA4}" dt="2020-02-05T20:49:59.951" v="211" actId="1076"/>
          <ac:spMkLst>
            <pc:docMk/>
            <pc:sldMk cId="3189305423" sldId="274"/>
            <ac:spMk id="170" creationId="{120B2AAF-A321-4E78-90C0-454BB7F318B2}"/>
          </ac:spMkLst>
        </pc:spChg>
        <pc:spChg chg="add mod">
          <ac:chgData name="Emil Bäckmark" userId="49725723-aa8c-4dcf-b9d0-b974e8a25702" providerId="ADAL" clId="{D194D478-0F50-4805-A4E0-3529FAC61AA4}" dt="2020-02-05T20:50:12.258" v="220" actId="20577"/>
          <ac:spMkLst>
            <pc:docMk/>
            <pc:sldMk cId="3189305423" sldId="274"/>
            <ac:spMk id="171" creationId="{37411E57-69BF-4908-B20B-889C528B28D4}"/>
          </ac:spMkLst>
        </pc:spChg>
        <pc:spChg chg="add mod">
          <ac:chgData name="Emil Bäckmark" userId="49725723-aa8c-4dcf-b9d0-b974e8a25702" providerId="ADAL" clId="{D194D478-0F50-4805-A4E0-3529FAC61AA4}" dt="2020-02-05T20:50:32.204" v="276" actId="1035"/>
          <ac:spMkLst>
            <pc:docMk/>
            <pc:sldMk cId="3189305423" sldId="274"/>
            <ac:spMk id="172" creationId="{CE3EFEBA-8967-426D-AF56-780F2BF3A9D9}"/>
          </ac:spMkLst>
        </pc:spChg>
        <pc:spChg chg="add mod">
          <ac:chgData name="Emil Bäckmark" userId="49725723-aa8c-4dcf-b9d0-b974e8a25702" providerId="ADAL" clId="{D194D478-0F50-4805-A4E0-3529FAC61AA4}" dt="2020-02-05T20:51:00.555" v="299" actId="1036"/>
          <ac:spMkLst>
            <pc:docMk/>
            <pc:sldMk cId="3189305423" sldId="274"/>
            <ac:spMk id="173" creationId="{E04C8635-6A36-4DC5-AE22-F2479BFE0DE1}"/>
          </ac:spMkLst>
        </pc:spChg>
        <pc:spChg chg="add mod">
          <ac:chgData name="Emil Bäckmark" userId="49725723-aa8c-4dcf-b9d0-b974e8a25702" providerId="ADAL" clId="{D194D478-0F50-4805-A4E0-3529FAC61AA4}" dt="2020-02-05T20:54:54.501" v="430" actId="1035"/>
          <ac:spMkLst>
            <pc:docMk/>
            <pc:sldMk cId="3189305423" sldId="274"/>
            <ac:spMk id="174" creationId="{332DFABD-029B-4A02-848C-45FC6A179F06}"/>
          </ac:spMkLst>
        </pc:spChg>
        <pc:spChg chg="add mod">
          <ac:chgData name="Emil Bäckmark" userId="49725723-aa8c-4dcf-b9d0-b974e8a25702" providerId="ADAL" clId="{D194D478-0F50-4805-A4E0-3529FAC61AA4}" dt="2020-02-05T20:52:03.064" v="381" actId="1035"/>
          <ac:spMkLst>
            <pc:docMk/>
            <pc:sldMk cId="3189305423" sldId="274"/>
            <ac:spMk id="175" creationId="{52213C2A-B45C-44D2-A15C-752D2ECCF1DB}"/>
          </ac:spMkLst>
        </pc:spChg>
        <pc:spChg chg="add mod">
          <ac:chgData name="Emil Bäckmark" userId="49725723-aa8c-4dcf-b9d0-b974e8a25702" providerId="ADAL" clId="{D194D478-0F50-4805-A4E0-3529FAC61AA4}" dt="2020-02-05T20:57:16.603" v="454" actId="1035"/>
          <ac:spMkLst>
            <pc:docMk/>
            <pc:sldMk cId="3189305423" sldId="274"/>
            <ac:spMk id="176" creationId="{C45B253D-EF35-4E6B-8879-92A73074720C}"/>
          </ac:spMkLst>
        </pc:spChg>
        <pc:spChg chg="add mod">
          <ac:chgData name="Emil Bäckmark" userId="49725723-aa8c-4dcf-b9d0-b974e8a25702" providerId="ADAL" clId="{D194D478-0F50-4805-A4E0-3529FAC61AA4}" dt="2020-02-05T20:58:37.850" v="456" actId="1076"/>
          <ac:spMkLst>
            <pc:docMk/>
            <pc:sldMk cId="3189305423" sldId="274"/>
            <ac:spMk id="177" creationId="{9DA12826-7F4F-4B54-A0B8-0CEF3939864A}"/>
          </ac:spMkLst>
        </pc:spChg>
        <pc:spChg chg="add mod">
          <ac:chgData name="Emil Bäckmark" userId="49725723-aa8c-4dcf-b9d0-b974e8a25702" providerId="ADAL" clId="{D194D478-0F50-4805-A4E0-3529FAC61AA4}" dt="2020-02-05T21:11:10.253" v="588" actId="1076"/>
          <ac:spMkLst>
            <pc:docMk/>
            <pc:sldMk cId="3189305423" sldId="274"/>
            <ac:spMk id="178" creationId="{71A21EB4-BDF7-4D30-BC94-883F6EA01E94}"/>
          </ac:spMkLst>
        </pc:spChg>
        <pc:spChg chg="add mod">
          <ac:chgData name="Emil Bäckmark" userId="49725723-aa8c-4dcf-b9d0-b974e8a25702" providerId="ADAL" clId="{D194D478-0F50-4805-A4E0-3529FAC61AA4}" dt="2020-02-05T20:59:07.291" v="470" actId="20577"/>
          <ac:spMkLst>
            <pc:docMk/>
            <pc:sldMk cId="3189305423" sldId="274"/>
            <ac:spMk id="180" creationId="{3E942432-2D0F-4672-A478-2FFEB15E9259}"/>
          </ac:spMkLst>
        </pc:spChg>
        <pc:spChg chg="add mod">
          <ac:chgData name="Emil Bäckmark" userId="49725723-aa8c-4dcf-b9d0-b974e8a25702" providerId="ADAL" clId="{D194D478-0F50-4805-A4E0-3529FAC61AA4}" dt="2020-02-05T21:11:08.175" v="587" actId="1076"/>
          <ac:spMkLst>
            <pc:docMk/>
            <pc:sldMk cId="3189305423" sldId="274"/>
            <ac:spMk id="181" creationId="{4E4DB7F9-19D0-4B28-BC61-46348AA1DC06}"/>
          </ac:spMkLst>
        </pc:spChg>
        <pc:spChg chg="add mod">
          <ac:chgData name="Emil Bäckmark" userId="49725723-aa8c-4dcf-b9d0-b974e8a25702" providerId="ADAL" clId="{D194D478-0F50-4805-A4E0-3529FAC61AA4}" dt="2020-02-05T21:10:15.037" v="562" actId="1035"/>
          <ac:spMkLst>
            <pc:docMk/>
            <pc:sldMk cId="3189305423" sldId="274"/>
            <ac:spMk id="182" creationId="{9ABFA556-A04C-46B4-B236-E3AF62A7C040}"/>
          </ac:spMkLst>
        </pc:spChg>
        <pc:spChg chg="add mod">
          <ac:chgData name="Emil Bäckmark" userId="49725723-aa8c-4dcf-b9d0-b974e8a25702" providerId="ADAL" clId="{D194D478-0F50-4805-A4E0-3529FAC61AA4}" dt="2020-02-05T21:11:14.548" v="590" actId="1076"/>
          <ac:spMkLst>
            <pc:docMk/>
            <pc:sldMk cId="3189305423" sldId="274"/>
            <ac:spMk id="189" creationId="{378E1F56-AE14-48C4-AF3E-DCF15C142F7B}"/>
          </ac:spMkLst>
        </pc:spChg>
        <pc:spChg chg="add mod">
          <ac:chgData name="Emil Bäckmark" userId="49725723-aa8c-4dcf-b9d0-b974e8a25702" providerId="ADAL" clId="{D194D478-0F50-4805-A4E0-3529FAC61AA4}" dt="2020-02-05T21:20:38.717" v="615" actId="1076"/>
          <ac:spMkLst>
            <pc:docMk/>
            <pc:sldMk cId="3189305423" sldId="274"/>
            <ac:spMk id="190" creationId="{BAE11745-2FCC-4344-AEBA-CB131B5CF5F5}"/>
          </ac:spMkLst>
        </pc:spChg>
        <pc:cxnChg chg="mod">
          <ac:chgData name="Emil Bäckmark" userId="49725723-aa8c-4dcf-b9d0-b974e8a25702" providerId="ADAL" clId="{D194D478-0F50-4805-A4E0-3529FAC61AA4}" dt="2020-02-05T20:58:56.402" v="459" actId="14100"/>
          <ac:cxnSpMkLst>
            <pc:docMk/>
            <pc:sldMk cId="3189305423" sldId="274"/>
            <ac:cxnSpMk id="21" creationId="{D59117CB-DABC-4373-BA79-4DB2DEBEBFDE}"/>
          </ac:cxnSpMkLst>
        </pc:cxnChg>
        <pc:cxnChg chg="mod">
          <ac:chgData name="Emil Bäckmark" userId="49725723-aa8c-4dcf-b9d0-b974e8a25702" providerId="ADAL" clId="{D194D478-0F50-4805-A4E0-3529FAC61AA4}" dt="2020-02-05T20:18:12.008" v="85" actId="1037"/>
          <ac:cxnSpMkLst>
            <pc:docMk/>
            <pc:sldMk cId="3189305423" sldId="274"/>
            <ac:cxnSpMk id="37" creationId="{8A3F7FE4-06C4-486A-959F-AFC0A3210115}"/>
          </ac:cxnSpMkLst>
        </pc:cxnChg>
        <pc:cxnChg chg="mod">
          <ac:chgData name="Emil Bäckmark" userId="49725723-aa8c-4dcf-b9d0-b974e8a25702" providerId="ADAL" clId="{D194D478-0F50-4805-A4E0-3529FAC61AA4}" dt="2020-02-05T20:51:40.227" v="346" actId="1036"/>
          <ac:cxnSpMkLst>
            <pc:docMk/>
            <pc:sldMk cId="3189305423" sldId="274"/>
            <ac:cxnSpMk id="38" creationId="{D1B40F55-1B35-4CBF-8B37-2DA95E91DD4A}"/>
          </ac:cxnSpMkLst>
        </pc:cxnChg>
        <pc:cxnChg chg="mod">
          <ac:chgData name="Emil Bäckmark" userId="49725723-aa8c-4dcf-b9d0-b974e8a25702" providerId="ADAL" clId="{D194D478-0F50-4805-A4E0-3529FAC61AA4}" dt="2020-02-05T20:18:34.868" v="89" actId="1076"/>
          <ac:cxnSpMkLst>
            <pc:docMk/>
            <pc:sldMk cId="3189305423" sldId="274"/>
            <ac:cxnSpMk id="44" creationId="{FC1D6B02-9A5A-4CD2-8948-D49CF69D1A95}"/>
          </ac:cxnSpMkLst>
        </pc:cxnChg>
        <pc:cxnChg chg="mod">
          <ac:chgData name="Emil Bäckmark" userId="49725723-aa8c-4dcf-b9d0-b974e8a25702" providerId="ADAL" clId="{D194D478-0F50-4805-A4E0-3529FAC61AA4}" dt="2020-02-05T20:57:03.254" v="445" actId="1036"/>
          <ac:cxnSpMkLst>
            <pc:docMk/>
            <pc:sldMk cId="3189305423" sldId="274"/>
            <ac:cxnSpMk id="49" creationId="{F5E46CC9-39B4-450B-BAA7-6F9BA09376E4}"/>
          </ac:cxnSpMkLst>
        </pc:cxnChg>
        <pc:cxnChg chg="mod">
          <ac:chgData name="Emil Bäckmark" userId="49725723-aa8c-4dcf-b9d0-b974e8a25702" providerId="ADAL" clId="{D194D478-0F50-4805-A4E0-3529FAC61AA4}" dt="2020-02-05T20:18:12.008" v="85" actId="1037"/>
          <ac:cxnSpMkLst>
            <pc:docMk/>
            <pc:sldMk cId="3189305423" sldId="274"/>
            <ac:cxnSpMk id="55" creationId="{C17A3861-79C0-46E3-8609-FE6A3DA79E18}"/>
          </ac:cxnSpMkLst>
        </pc:cxnChg>
        <pc:cxnChg chg="mod">
          <ac:chgData name="Emil Bäckmark" userId="49725723-aa8c-4dcf-b9d0-b974e8a25702" providerId="ADAL" clId="{D194D478-0F50-4805-A4E0-3529FAC61AA4}" dt="2020-02-05T20:19:13.993" v="92" actId="14100"/>
          <ac:cxnSpMkLst>
            <pc:docMk/>
            <pc:sldMk cId="3189305423" sldId="274"/>
            <ac:cxnSpMk id="64" creationId="{11FAA46F-95FB-4E98-B26A-E40B834BFE28}"/>
          </ac:cxnSpMkLst>
        </pc:cxnChg>
        <pc:cxnChg chg="mod">
          <ac:chgData name="Emil Bäckmark" userId="49725723-aa8c-4dcf-b9d0-b974e8a25702" providerId="ADAL" clId="{D194D478-0F50-4805-A4E0-3529FAC61AA4}" dt="2020-02-05T16:59:37.595" v="18" actId="1076"/>
          <ac:cxnSpMkLst>
            <pc:docMk/>
            <pc:sldMk cId="3189305423" sldId="274"/>
            <ac:cxnSpMk id="70" creationId="{534AFA0A-FDFD-4D4B-8473-662EBC04AB6D}"/>
          </ac:cxnSpMkLst>
        </pc:cxnChg>
        <pc:cxnChg chg="mod">
          <ac:chgData name="Emil Bäckmark" userId="49725723-aa8c-4dcf-b9d0-b974e8a25702" providerId="ADAL" clId="{D194D478-0F50-4805-A4E0-3529FAC61AA4}" dt="2020-02-05T20:57:03.254" v="445" actId="1036"/>
          <ac:cxnSpMkLst>
            <pc:docMk/>
            <pc:sldMk cId="3189305423" sldId="274"/>
            <ac:cxnSpMk id="92" creationId="{B2C2F788-6815-4AB3-A1EE-58E4A51FD13B}"/>
          </ac:cxnSpMkLst>
        </pc:cxnChg>
        <pc:cxnChg chg="mod">
          <ac:chgData name="Emil Bäckmark" userId="49725723-aa8c-4dcf-b9d0-b974e8a25702" providerId="ADAL" clId="{D194D478-0F50-4805-A4E0-3529FAC61AA4}" dt="2020-02-05T16:54:33.991" v="11" actId="1076"/>
          <ac:cxnSpMkLst>
            <pc:docMk/>
            <pc:sldMk cId="3189305423" sldId="274"/>
            <ac:cxnSpMk id="107" creationId="{2D12ECF5-86E6-4DDB-915A-A5B3160B8FB5}"/>
          </ac:cxnSpMkLst>
        </pc:cxnChg>
        <pc:cxnChg chg="mod">
          <ac:chgData name="Emil Bäckmark" userId="49725723-aa8c-4dcf-b9d0-b974e8a25702" providerId="ADAL" clId="{D194D478-0F50-4805-A4E0-3529FAC61AA4}" dt="2020-02-05T21:10:59.479" v="585" actId="14100"/>
          <ac:cxnSpMkLst>
            <pc:docMk/>
            <pc:sldMk cId="3189305423" sldId="274"/>
            <ac:cxnSpMk id="113" creationId="{02FBE660-6496-4E2D-8E9D-841255C0A2C8}"/>
          </ac:cxnSpMkLst>
        </pc:cxnChg>
        <pc:cxnChg chg="mod">
          <ac:chgData name="Emil Bäckmark" userId="49725723-aa8c-4dcf-b9d0-b974e8a25702" providerId="ADAL" clId="{D194D478-0F50-4805-A4E0-3529FAC61AA4}" dt="2020-02-05T16:59:49.378" v="19" actId="1076"/>
          <ac:cxnSpMkLst>
            <pc:docMk/>
            <pc:sldMk cId="3189305423" sldId="274"/>
            <ac:cxnSpMk id="116" creationId="{95A0991A-1A90-4290-B983-8E9CF98D482C}"/>
          </ac:cxnSpMkLst>
        </pc:cxnChg>
        <pc:cxnChg chg="mod">
          <ac:chgData name="Emil Bäckmark" userId="49725723-aa8c-4dcf-b9d0-b974e8a25702" providerId="ADAL" clId="{D194D478-0F50-4805-A4E0-3529FAC61AA4}" dt="2020-02-05T16:59:37.595" v="18" actId="1076"/>
          <ac:cxnSpMkLst>
            <pc:docMk/>
            <pc:sldMk cId="3189305423" sldId="274"/>
            <ac:cxnSpMk id="117" creationId="{A5F7D870-2D99-470E-8E87-5667F7A489A1}"/>
          </ac:cxnSpMkLst>
        </pc:cxnChg>
        <pc:cxnChg chg="mod">
          <ac:chgData name="Emil Bäckmark" userId="49725723-aa8c-4dcf-b9d0-b974e8a25702" providerId="ADAL" clId="{D194D478-0F50-4805-A4E0-3529FAC61AA4}" dt="2020-02-05T20:51:40.227" v="346" actId="1036"/>
          <ac:cxnSpMkLst>
            <pc:docMk/>
            <pc:sldMk cId="3189305423" sldId="274"/>
            <ac:cxnSpMk id="120" creationId="{FEE5F53D-5492-43F1-8618-45BE608BF399}"/>
          </ac:cxnSpMkLst>
        </pc:cxnChg>
        <pc:cxnChg chg="add mod">
          <ac:chgData name="Emil Bäckmark" userId="49725723-aa8c-4dcf-b9d0-b974e8a25702" providerId="ADAL" clId="{D194D478-0F50-4805-A4E0-3529FAC61AA4}" dt="2020-02-05T17:00:52.962" v="25" actId="1076"/>
          <ac:cxnSpMkLst>
            <pc:docMk/>
            <pc:sldMk cId="3189305423" sldId="274"/>
            <ac:cxnSpMk id="146" creationId="{98221EB0-43A0-4AE9-8CB3-1B6B003C84B5}"/>
          </ac:cxnSpMkLst>
        </pc:cxnChg>
        <pc:cxnChg chg="add mod">
          <ac:chgData name="Emil Bäckmark" userId="49725723-aa8c-4dcf-b9d0-b974e8a25702" providerId="ADAL" clId="{D194D478-0F50-4805-A4E0-3529FAC61AA4}" dt="2020-02-05T17:01:05.201" v="27" actId="1076"/>
          <ac:cxnSpMkLst>
            <pc:docMk/>
            <pc:sldMk cId="3189305423" sldId="274"/>
            <ac:cxnSpMk id="147" creationId="{C662AA6A-B5B3-42B2-ABBB-02A9CC45B0A3}"/>
          </ac:cxnSpMkLst>
        </pc:cxnChg>
        <pc:cxnChg chg="add mod">
          <ac:chgData name="Emil Bäckmark" userId="49725723-aa8c-4dcf-b9d0-b974e8a25702" providerId="ADAL" clId="{D194D478-0F50-4805-A4E0-3529FAC61AA4}" dt="2020-02-05T17:01:05.201" v="27" actId="1076"/>
          <ac:cxnSpMkLst>
            <pc:docMk/>
            <pc:sldMk cId="3189305423" sldId="274"/>
            <ac:cxnSpMk id="148" creationId="{BF815D99-561F-4B0E-A8D7-740F79E01548}"/>
          </ac:cxnSpMkLst>
        </pc:cxnChg>
        <pc:cxnChg chg="add mod">
          <ac:chgData name="Emil Bäckmark" userId="49725723-aa8c-4dcf-b9d0-b974e8a25702" providerId="ADAL" clId="{D194D478-0F50-4805-A4E0-3529FAC61AA4}" dt="2020-02-05T17:01:43.830" v="38" actId="692"/>
          <ac:cxnSpMkLst>
            <pc:docMk/>
            <pc:sldMk cId="3189305423" sldId="274"/>
            <ac:cxnSpMk id="157" creationId="{65A8AD65-585C-470F-B4BC-52714E7FCE97}"/>
          </ac:cxnSpMkLst>
        </pc:cxnChg>
        <pc:cxnChg chg="add mod">
          <ac:chgData name="Emil Bäckmark" userId="49725723-aa8c-4dcf-b9d0-b974e8a25702" providerId="ADAL" clId="{D194D478-0F50-4805-A4E0-3529FAC61AA4}" dt="2020-02-05T17:02:16.601" v="43" actId="1038"/>
          <ac:cxnSpMkLst>
            <pc:docMk/>
            <pc:sldMk cId="3189305423" sldId="274"/>
            <ac:cxnSpMk id="158" creationId="{28AF8A36-1C8B-4CDB-A46E-21B1FFDE1AA0}"/>
          </ac:cxnSpMkLst>
        </pc:cxnChg>
        <pc:cxnChg chg="add mod">
          <ac:chgData name="Emil Bäckmark" userId="49725723-aa8c-4dcf-b9d0-b974e8a25702" providerId="ADAL" clId="{D194D478-0F50-4805-A4E0-3529FAC61AA4}" dt="2020-02-05T17:02:27.402" v="45" actId="1076"/>
          <ac:cxnSpMkLst>
            <pc:docMk/>
            <pc:sldMk cId="3189305423" sldId="274"/>
            <ac:cxnSpMk id="159" creationId="{9F4F802F-5AB7-4106-BC4A-FE8A1727D74A}"/>
          </ac:cxnSpMkLst>
        </pc:cxnChg>
        <pc:cxnChg chg="add mod">
          <ac:chgData name="Emil Bäckmark" userId="49725723-aa8c-4dcf-b9d0-b974e8a25702" providerId="ADAL" clId="{D194D478-0F50-4805-A4E0-3529FAC61AA4}" dt="2020-02-05T21:11:04.383" v="586" actId="14100"/>
          <ac:cxnSpMkLst>
            <pc:docMk/>
            <pc:sldMk cId="3189305423" sldId="274"/>
            <ac:cxnSpMk id="183" creationId="{A04FABF9-A624-4BB6-917E-F677E9D80790}"/>
          </ac:cxnSpMkLst>
        </pc:cxnChg>
      </pc:sldChg>
      <pc:sldChg chg="addSp delSp modSp">
        <pc:chgData name="Emil Bäckmark" userId="49725723-aa8c-4dcf-b9d0-b974e8a25702" providerId="ADAL" clId="{D194D478-0F50-4805-A4E0-3529FAC61AA4}" dt="2020-02-05T21:03:42.804" v="518"/>
        <pc:sldMkLst>
          <pc:docMk/>
          <pc:sldMk cId="3277105825" sldId="275"/>
        </pc:sldMkLst>
        <pc:spChg chg="mod">
          <ac:chgData name="Emil Bäckmark" userId="49725723-aa8c-4dcf-b9d0-b974e8a25702" providerId="ADAL" clId="{D194D478-0F50-4805-A4E0-3529FAC61AA4}" dt="2020-02-05T20:21:32.870" v="135" actId="1037"/>
          <ac:spMkLst>
            <pc:docMk/>
            <pc:sldMk cId="3277105825" sldId="275"/>
            <ac:spMk id="17" creationId="{AC211736-A13A-4915-B8B8-3174BC4BAFA9}"/>
          </ac:spMkLst>
        </pc:spChg>
        <pc:spChg chg="mod">
          <ac:chgData name="Emil Bäckmark" userId="49725723-aa8c-4dcf-b9d0-b974e8a25702" providerId="ADAL" clId="{D194D478-0F50-4805-A4E0-3529FAC61AA4}" dt="2020-02-05T20:21:32.870" v="135" actId="1037"/>
          <ac:spMkLst>
            <pc:docMk/>
            <pc:sldMk cId="3277105825" sldId="275"/>
            <ac:spMk id="22" creationId="{9D790D67-7501-4869-90B5-2042B2823FF4}"/>
          </ac:spMkLst>
        </pc:spChg>
        <pc:spChg chg="del">
          <ac:chgData name="Emil Bäckmark" userId="49725723-aa8c-4dcf-b9d0-b974e8a25702" providerId="ADAL" clId="{D194D478-0F50-4805-A4E0-3529FAC61AA4}" dt="2020-02-05T20:21:03.356" v="94" actId="478"/>
          <ac:spMkLst>
            <pc:docMk/>
            <pc:sldMk cId="3277105825" sldId="275"/>
            <ac:spMk id="25" creationId="{52E83C2A-635B-4E26-AF2F-09F5D0CC3B9F}"/>
          </ac:spMkLst>
        </pc:spChg>
        <pc:spChg chg="mod">
          <ac:chgData name="Emil Bäckmark" userId="49725723-aa8c-4dcf-b9d0-b974e8a25702" providerId="ADAL" clId="{D194D478-0F50-4805-A4E0-3529FAC61AA4}" dt="2020-02-05T21:03:42.804" v="518"/>
          <ac:spMkLst>
            <pc:docMk/>
            <pc:sldMk cId="3277105825" sldId="275"/>
            <ac:spMk id="73" creationId="{5126E548-3B86-4FA9-AC6F-F52D28F8388D}"/>
          </ac:spMkLst>
        </pc:spChg>
        <pc:spChg chg="mod">
          <ac:chgData name="Emil Bäckmark" userId="49725723-aa8c-4dcf-b9d0-b974e8a25702" providerId="ADAL" clId="{D194D478-0F50-4805-A4E0-3529FAC61AA4}" dt="2020-02-05T16:51:20.257" v="3" actId="1036"/>
          <ac:spMkLst>
            <pc:docMk/>
            <pc:sldMk cId="3277105825" sldId="275"/>
            <ac:spMk id="83" creationId="{9D6ACFF5-1C07-401D-B29C-28BCE06ED7A1}"/>
          </ac:spMkLst>
        </pc:spChg>
        <pc:spChg chg="mod">
          <ac:chgData name="Emil Bäckmark" userId="49725723-aa8c-4dcf-b9d0-b974e8a25702" providerId="ADAL" clId="{D194D478-0F50-4805-A4E0-3529FAC61AA4}" dt="2020-02-05T16:51:43.201" v="5" actId="1076"/>
          <ac:spMkLst>
            <pc:docMk/>
            <pc:sldMk cId="3277105825" sldId="275"/>
            <ac:spMk id="84" creationId="{DCBBF9BE-7656-4700-8E3C-64DE7AA63F06}"/>
          </ac:spMkLst>
        </pc:spChg>
        <pc:spChg chg="add mod">
          <ac:chgData name="Emil Bäckmark" userId="49725723-aa8c-4dcf-b9d0-b974e8a25702" providerId="ADAL" clId="{D194D478-0F50-4805-A4E0-3529FAC61AA4}" dt="2020-02-05T21:00:38.312" v="497" actId="20577"/>
          <ac:spMkLst>
            <pc:docMk/>
            <pc:sldMk cId="3277105825" sldId="275"/>
            <ac:spMk id="103" creationId="{C9775E2C-E99C-41DE-A03F-EAEF744DD690}"/>
          </ac:spMkLst>
        </pc:spChg>
        <pc:spChg chg="add mod">
          <ac:chgData name="Emil Bäckmark" userId="49725723-aa8c-4dcf-b9d0-b974e8a25702" providerId="ADAL" clId="{D194D478-0F50-4805-A4E0-3529FAC61AA4}" dt="2020-02-05T21:03:17.454" v="517" actId="1037"/>
          <ac:spMkLst>
            <pc:docMk/>
            <pc:sldMk cId="3277105825" sldId="275"/>
            <ac:spMk id="104" creationId="{CC752114-919D-442A-B07B-7720CCE3AEE3}"/>
          </ac:spMkLst>
        </pc:spChg>
        <pc:spChg chg="add mod">
          <ac:chgData name="Emil Bäckmark" userId="49725723-aa8c-4dcf-b9d0-b974e8a25702" providerId="ADAL" clId="{D194D478-0F50-4805-A4E0-3529FAC61AA4}" dt="2020-02-05T21:00:41.534" v="499" actId="20577"/>
          <ac:spMkLst>
            <pc:docMk/>
            <pc:sldMk cId="3277105825" sldId="275"/>
            <ac:spMk id="109" creationId="{D658AE00-BD20-40C2-90B4-D8AB39FDA41B}"/>
          </ac:spMkLst>
        </pc:spChg>
        <pc:spChg chg="add mod">
          <ac:chgData name="Emil Bäckmark" userId="49725723-aa8c-4dcf-b9d0-b974e8a25702" providerId="ADAL" clId="{D194D478-0F50-4805-A4E0-3529FAC61AA4}" dt="2020-02-05T21:03:17.454" v="517" actId="1037"/>
          <ac:spMkLst>
            <pc:docMk/>
            <pc:sldMk cId="3277105825" sldId="275"/>
            <ac:spMk id="110" creationId="{264537DD-EC76-4810-AC7A-15FFB2E06BD1}"/>
          </ac:spMkLst>
        </pc:spChg>
        <pc:spChg chg="add mod">
          <ac:chgData name="Emil Bäckmark" userId="49725723-aa8c-4dcf-b9d0-b974e8a25702" providerId="ADAL" clId="{D194D478-0F50-4805-A4E0-3529FAC61AA4}" dt="2020-02-05T21:00:44.891" v="501" actId="20577"/>
          <ac:spMkLst>
            <pc:docMk/>
            <pc:sldMk cId="3277105825" sldId="275"/>
            <ac:spMk id="112" creationId="{12154D1F-BEFD-43A1-B4C9-84B58411269E}"/>
          </ac:spMkLst>
        </pc:spChg>
        <pc:spChg chg="add mod">
          <ac:chgData name="Emil Bäckmark" userId="49725723-aa8c-4dcf-b9d0-b974e8a25702" providerId="ADAL" clId="{D194D478-0F50-4805-A4E0-3529FAC61AA4}" dt="2020-02-05T21:03:17.454" v="517" actId="1037"/>
          <ac:spMkLst>
            <pc:docMk/>
            <pc:sldMk cId="3277105825" sldId="275"/>
            <ac:spMk id="113" creationId="{3CA1194C-7D0A-415F-B92B-A6D073FD924D}"/>
          </ac:spMkLst>
        </pc:spChg>
        <pc:spChg chg="add mod">
          <ac:chgData name="Emil Bäckmark" userId="49725723-aa8c-4dcf-b9d0-b974e8a25702" providerId="ADAL" clId="{D194D478-0F50-4805-A4E0-3529FAC61AA4}" dt="2020-02-05T20:59:59.080" v="482" actId="1076"/>
          <ac:spMkLst>
            <pc:docMk/>
            <pc:sldMk cId="3277105825" sldId="275"/>
            <ac:spMk id="121" creationId="{BE0B2A27-10E1-4069-B611-AAF50F50FB47}"/>
          </ac:spMkLst>
        </pc:spChg>
        <pc:spChg chg="add mod">
          <ac:chgData name="Emil Bäckmark" userId="49725723-aa8c-4dcf-b9d0-b974e8a25702" providerId="ADAL" clId="{D194D478-0F50-4805-A4E0-3529FAC61AA4}" dt="2020-02-05T20:59:59.080" v="482" actId="1076"/>
          <ac:spMkLst>
            <pc:docMk/>
            <pc:sldMk cId="3277105825" sldId="275"/>
            <ac:spMk id="122" creationId="{D173EA51-3BF3-4D68-B159-C1C77A687D35}"/>
          </ac:spMkLst>
        </pc:spChg>
        <pc:spChg chg="add mod">
          <ac:chgData name="Emil Bäckmark" userId="49725723-aa8c-4dcf-b9d0-b974e8a25702" providerId="ADAL" clId="{D194D478-0F50-4805-A4E0-3529FAC61AA4}" dt="2020-02-05T20:59:59.080" v="482" actId="1076"/>
          <ac:spMkLst>
            <pc:docMk/>
            <pc:sldMk cId="3277105825" sldId="275"/>
            <ac:spMk id="123" creationId="{A5E6F172-EE3D-4A51-9F49-B98ADA16EB7E}"/>
          </ac:spMkLst>
        </pc:spChg>
        <pc:picChg chg="mod">
          <ac:chgData name="Emil Bäckmark" userId="49725723-aa8c-4dcf-b9d0-b974e8a25702" providerId="ADAL" clId="{D194D478-0F50-4805-A4E0-3529FAC61AA4}" dt="2020-02-05T16:51:08.719" v="0" actId="1076"/>
          <ac:picMkLst>
            <pc:docMk/>
            <pc:sldMk cId="3277105825" sldId="275"/>
            <ac:picMk id="92" creationId="{37A4D9D5-A5A1-4F3F-9309-A6E64A900006}"/>
          </ac:picMkLst>
        </pc:picChg>
        <pc:picChg chg="mod">
          <ac:chgData name="Emil Bäckmark" userId="49725723-aa8c-4dcf-b9d0-b974e8a25702" providerId="ADAL" clId="{D194D478-0F50-4805-A4E0-3529FAC61AA4}" dt="2020-02-05T20:25:57.946" v="170" actId="1036"/>
          <ac:picMkLst>
            <pc:docMk/>
            <pc:sldMk cId="3277105825" sldId="275"/>
            <ac:picMk id="95" creationId="{CEF9F1B8-8F67-4C39-859B-E6E22B095371}"/>
          </ac:picMkLst>
        </pc:picChg>
        <pc:picChg chg="mod">
          <ac:chgData name="Emil Bäckmark" userId="49725723-aa8c-4dcf-b9d0-b974e8a25702" providerId="ADAL" clId="{D194D478-0F50-4805-A4E0-3529FAC61AA4}" dt="2020-02-05T20:25:57.946" v="170" actId="1036"/>
          <ac:picMkLst>
            <pc:docMk/>
            <pc:sldMk cId="3277105825" sldId="275"/>
            <ac:picMk id="96" creationId="{C73635C9-B374-45AA-AA72-F695929EA20A}"/>
          </ac:picMkLst>
        </pc:picChg>
        <pc:picChg chg="mod">
          <ac:chgData name="Emil Bäckmark" userId="49725723-aa8c-4dcf-b9d0-b974e8a25702" providerId="ADAL" clId="{D194D478-0F50-4805-A4E0-3529FAC61AA4}" dt="2020-02-05T20:25:57.946" v="170" actId="1036"/>
          <ac:picMkLst>
            <pc:docMk/>
            <pc:sldMk cId="3277105825" sldId="275"/>
            <ac:picMk id="97" creationId="{23E41474-94CD-4107-B5E2-05A1AFA0DF2F}"/>
          </ac:picMkLst>
        </pc:picChg>
        <pc:picChg chg="mod">
          <ac:chgData name="Emil Bäckmark" userId="49725723-aa8c-4dcf-b9d0-b974e8a25702" providerId="ADAL" clId="{D194D478-0F50-4805-A4E0-3529FAC61AA4}" dt="2020-02-05T20:25:57.946" v="170" actId="1036"/>
          <ac:picMkLst>
            <pc:docMk/>
            <pc:sldMk cId="3277105825" sldId="275"/>
            <ac:picMk id="98" creationId="{B641D367-DDE5-4067-9762-161DF883AB94}"/>
          </ac:picMkLst>
        </pc:picChg>
        <pc:picChg chg="mod">
          <ac:chgData name="Emil Bäckmark" userId="49725723-aa8c-4dcf-b9d0-b974e8a25702" providerId="ADAL" clId="{D194D478-0F50-4805-A4E0-3529FAC61AA4}" dt="2020-02-05T16:51:37.139" v="4" actId="1076"/>
          <ac:picMkLst>
            <pc:docMk/>
            <pc:sldMk cId="3277105825" sldId="275"/>
            <ac:picMk id="2050" creationId="{6D35F99B-1727-4757-8676-F966CB60BEE0}"/>
          </ac:picMkLst>
        </pc:picChg>
        <pc:cxnChg chg="mod">
          <ac:chgData name="Emil Bäckmark" userId="49725723-aa8c-4dcf-b9d0-b974e8a25702" providerId="ADAL" clId="{D194D478-0F50-4805-A4E0-3529FAC61AA4}" dt="2020-02-05T20:21:32.870" v="135" actId="1037"/>
          <ac:cxnSpMkLst>
            <pc:docMk/>
            <pc:sldMk cId="3277105825" sldId="275"/>
            <ac:cxnSpMk id="21" creationId="{D59117CB-DABC-4373-BA79-4DB2DEBEBFDE}"/>
          </ac:cxnSpMkLst>
        </pc:cxnChg>
        <pc:cxnChg chg="mod">
          <ac:chgData name="Emil Bäckmark" userId="49725723-aa8c-4dcf-b9d0-b974e8a25702" providerId="ADAL" clId="{D194D478-0F50-4805-A4E0-3529FAC61AA4}" dt="2020-02-05T20:21:32.870" v="135" actId="1037"/>
          <ac:cxnSpMkLst>
            <pc:docMk/>
            <pc:sldMk cId="3277105825" sldId="275"/>
            <ac:cxnSpMk id="34" creationId="{F6C333B6-15F5-49EF-9FB1-78D948AC7D2F}"/>
          </ac:cxnSpMkLst>
        </pc:cxnChg>
        <pc:cxnChg chg="mod">
          <ac:chgData name="Emil Bäckmark" userId="49725723-aa8c-4dcf-b9d0-b974e8a25702" providerId="ADAL" clId="{D194D478-0F50-4805-A4E0-3529FAC61AA4}" dt="2020-02-05T20:21:48.670" v="137" actId="14100"/>
          <ac:cxnSpMkLst>
            <pc:docMk/>
            <pc:sldMk cId="3277105825" sldId="275"/>
            <ac:cxnSpMk id="35" creationId="{19230048-CAFB-4B65-99F0-C005CC015F9B}"/>
          </ac:cxnSpMkLst>
        </pc:cxnChg>
        <pc:cxnChg chg="mod">
          <ac:chgData name="Emil Bäckmark" userId="49725723-aa8c-4dcf-b9d0-b974e8a25702" providerId="ADAL" clId="{D194D478-0F50-4805-A4E0-3529FAC61AA4}" dt="2020-02-05T20:21:38.098" v="136" actId="14100"/>
          <ac:cxnSpMkLst>
            <pc:docMk/>
            <pc:sldMk cId="3277105825" sldId="275"/>
            <ac:cxnSpMk id="37" creationId="{FE3AA3C6-43D4-4362-A8F6-3DA8A682CC9D}"/>
          </ac:cxnSpMkLst>
        </pc:cxnChg>
        <pc:cxnChg chg="mod">
          <ac:chgData name="Emil Bäckmark" userId="49725723-aa8c-4dcf-b9d0-b974e8a25702" providerId="ADAL" clId="{D194D478-0F50-4805-A4E0-3529FAC61AA4}" dt="2020-02-05T20:21:32.870" v="135" actId="1037"/>
          <ac:cxnSpMkLst>
            <pc:docMk/>
            <pc:sldMk cId="3277105825" sldId="275"/>
            <ac:cxnSpMk id="51" creationId="{15DB811E-3F8E-4E26-BC8D-4AC91DE1DAC9}"/>
          </ac:cxnSpMkLst>
        </pc:cxnChg>
        <pc:cxnChg chg="add mod">
          <ac:chgData name="Emil Bäckmark" userId="49725723-aa8c-4dcf-b9d0-b974e8a25702" providerId="ADAL" clId="{D194D478-0F50-4805-A4E0-3529FAC61AA4}" dt="2020-02-05T21:03:17.454" v="517" actId="1037"/>
          <ac:cxnSpMkLst>
            <pc:docMk/>
            <pc:sldMk cId="3277105825" sldId="275"/>
            <ac:cxnSpMk id="105" creationId="{8E341848-5FB4-487E-AE19-697A76E6B272}"/>
          </ac:cxnSpMkLst>
        </pc:cxnChg>
        <pc:cxnChg chg="add mod">
          <ac:chgData name="Emil Bäckmark" userId="49725723-aa8c-4dcf-b9d0-b974e8a25702" providerId="ADAL" clId="{D194D478-0F50-4805-A4E0-3529FAC61AA4}" dt="2020-02-05T20:43:15.614" v="193" actId="1035"/>
          <ac:cxnSpMkLst>
            <pc:docMk/>
            <pc:sldMk cId="3277105825" sldId="275"/>
            <ac:cxnSpMk id="106" creationId="{6188C72A-8F0C-49E4-9A3E-6464F1606626}"/>
          </ac:cxnSpMkLst>
        </pc:cxnChg>
        <pc:cxnChg chg="add mod">
          <ac:chgData name="Emil Bäckmark" userId="49725723-aa8c-4dcf-b9d0-b974e8a25702" providerId="ADAL" clId="{D194D478-0F50-4805-A4E0-3529FAC61AA4}" dt="2020-02-05T21:03:17.454" v="517" actId="1037"/>
          <ac:cxnSpMkLst>
            <pc:docMk/>
            <pc:sldMk cId="3277105825" sldId="275"/>
            <ac:cxnSpMk id="111" creationId="{E2A142DF-73ED-4CA9-AE9A-EAC1C720CFDA}"/>
          </ac:cxnSpMkLst>
        </pc:cxnChg>
        <pc:cxnChg chg="add mod">
          <ac:chgData name="Emil Bäckmark" userId="49725723-aa8c-4dcf-b9d0-b974e8a25702" providerId="ADAL" clId="{D194D478-0F50-4805-A4E0-3529FAC61AA4}" dt="2020-02-05T21:03:17.454" v="517" actId="1037"/>
          <ac:cxnSpMkLst>
            <pc:docMk/>
            <pc:sldMk cId="3277105825" sldId="275"/>
            <ac:cxnSpMk id="114" creationId="{6915C688-F582-4F6A-B111-1E20106924F3}"/>
          </ac:cxnSpMkLst>
        </pc:cxnChg>
        <pc:cxnChg chg="add mod">
          <ac:chgData name="Emil Bäckmark" userId="49725723-aa8c-4dcf-b9d0-b974e8a25702" providerId="ADAL" clId="{D194D478-0F50-4805-A4E0-3529FAC61AA4}" dt="2020-02-05T20:43:15.614" v="193" actId="1035"/>
          <ac:cxnSpMkLst>
            <pc:docMk/>
            <pc:sldMk cId="3277105825" sldId="275"/>
            <ac:cxnSpMk id="115" creationId="{C49044AF-2929-440F-A544-8F06A9E0FF5C}"/>
          </ac:cxnSpMkLst>
        </pc:cxnChg>
        <pc:cxnChg chg="add mod">
          <ac:chgData name="Emil Bäckmark" userId="49725723-aa8c-4dcf-b9d0-b974e8a25702" providerId="ADAL" clId="{D194D478-0F50-4805-A4E0-3529FAC61AA4}" dt="2020-02-05T20:43:15.614" v="193" actId="1035"/>
          <ac:cxnSpMkLst>
            <pc:docMk/>
            <pc:sldMk cId="3277105825" sldId="275"/>
            <ac:cxnSpMk id="117" creationId="{4E689A01-6EC8-418E-B33E-3BEE4BB710B7}"/>
          </ac:cxnSpMkLst>
        </pc:cxnChg>
        <pc:cxnChg chg="add mod">
          <ac:chgData name="Emil Bäckmark" userId="49725723-aa8c-4dcf-b9d0-b974e8a25702" providerId="ADAL" clId="{D194D478-0F50-4805-A4E0-3529FAC61AA4}" dt="2020-02-05T21:03:17.454" v="517" actId="1037"/>
          <ac:cxnSpMkLst>
            <pc:docMk/>
            <pc:sldMk cId="3277105825" sldId="275"/>
            <ac:cxnSpMk id="124" creationId="{AC730613-D1FC-4BCD-98C1-87BA3BB78558}"/>
          </ac:cxnSpMkLst>
        </pc:cxnChg>
        <pc:cxnChg chg="add mod">
          <ac:chgData name="Emil Bäckmark" userId="49725723-aa8c-4dcf-b9d0-b974e8a25702" providerId="ADAL" clId="{D194D478-0F50-4805-A4E0-3529FAC61AA4}" dt="2020-02-05T21:03:17.454" v="517" actId="1037"/>
          <ac:cxnSpMkLst>
            <pc:docMk/>
            <pc:sldMk cId="3277105825" sldId="275"/>
            <ac:cxnSpMk id="127" creationId="{9E69B33A-F34F-421A-8AA6-80A199ED1419}"/>
          </ac:cxnSpMkLst>
        </pc:cxnChg>
        <pc:cxnChg chg="add mod">
          <ac:chgData name="Emil Bäckmark" userId="49725723-aa8c-4dcf-b9d0-b974e8a25702" providerId="ADAL" clId="{D194D478-0F50-4805-A4E0-3529FAC61AA4}" dt="2020-02-05T21:03:17.454" v="517" actId="1037"/>
          <ac:cxnSpMkLst>
            <pc:docMk/>
            <pc:sldMk cId="3277105825" sldId="275"/>
            <ac:cxnSpMk id="130" creationId="{D33CDA96-4C9A-4F9A-B201-4CDD91C8C20E}"/>
          </ac:cxnSpMkLst>
        </pc:cxnChg>
      </pc:sldChg>
      <pc:sldChg chg="modSp">
        <pc:chgData name="Emil Bäckmark" userId="49725723-aa8c-4dcf-b9d0-b974e8a25702" providerId="ADAL" clId="{D194D478-0F50-4805-A4E0-3529FAC61AA4}" dt="2020-02-06T14:52:50.439" v="674" actId="20577"/>
        <pc:sldMkLst>
          <pc:docMk/>
          <pc:sldMk cId="1996700865" sldId="277"/>
        </pc:sldMkLst>
        <pc:spChg chg="mod">
          <ac:chgData name="Emil Bäckmark" userId="49725723-aa8c-4dcf-b9d0-b974e8a25702" providerId="ADAL" clId="{D194D478-0F50-4805-A4E0-3529FAC61AA4}" dt="2020-02-06T14:52:50.439" v="674" actId="20577"/>
          <ac:spMkLst>
            <pc:docMk/>
            <pc:sldMk cId="1996700865" sldId="277"/>
            <ac:spMk id="51" creationId="{173917AE-3AA8-4E43-B246-1D43A1DF6F0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A72EE-33C8-47B4-89CA-5A2E5C5B24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E2BA31-C899-4660-B2DE-3F13E63F0A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A3B9B6-76D0-4B60-9D47-7419CD6687CB}"/>
              </a:ext>
            </a:extLst>
          </p:cNvPr>
          <p:cNvSpPr>
            <a:spLocks noGrp="1"/>
          </p:cNvSpPr>
          <p:nvPr>
            <p:ph type="dt" sz="half" idx="10"/>
          </p:nvPr>
        </p:nvSpPr>
        <p:spPr/>
        <p:txBody>
          <a:bodyPr/>
          <a:lstStyle/>
          <a:p>
            <a:fld id="{4F3CEE72-C858-46F5-A859-D291272CE4BA}" type="datetimeFigureOut">
              <a:rPr lang="en-US" smtClean="0"/>
              <a:t>2/2/2020</a:t>
            </a:fld>
            <a:endParaRPr lang="en-US"/>
          </a:p>
        </p:txBody>
      </p:sp>
      <p:sp>
        <p:nvSpPr>
          <p:cNvPr id="5" name="Footer Placeholder 4">
            <a:extLst>
              <a:ext uri="{FF2B5EF4-FFF2-40B4-BE49-F238E27FC236}">
                <a16:creationId xmlns:a16="http://schemas.microsoft.com/office/drawing/2014/main" id="{AB647B85-0F3E-4DD2-B90B-F0A6D62D35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1648D8-FAF8-43BA-B2D9-5B17B40A7EF5}"/>
              </a:ext>
            </a:extLst>
          </p:cNvPr>
          <p:cNvSpPr>
            <a:spLocks noGrp="1"/>
          </p:cNvSpPr>
          <p:nvPr>
            <p:ph type="sldNum" sz="quarter" idx="12"/>
          </p:nvPr>
        </p:nvSpPr>
        <p:spPr/>
        <p:txBody>
          <a:bodyPr/>
          <a:lstStyle/>
          <a:p>
            <a:fld id="{82C8C18F-8181-46DD-AD40-1696C9AF9945}" type="slidenum">
              <a:rPr lang="en-US" smtClean="0"/>
              <a:t>‹#›</a:t>
            </a:fld>
            <a:endParaRPr lang="en-US"/>
          </a:p>
        </p:txBody>
      </p:sp>
    </p:spTree>
    <p:extLst>
      <p:ext uri="{BB962C8B-B14F-4D97-AF65-F5344CB8AC3E}">
        <p14:creationId xmlns:p14="http://schemas.microsoft.com/office/powerpoint/2010/main" val="88284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C99BE-01A8-4E4C-A98B-7E41EE9847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5B210F-2F6C-48EC-A8FC-DE2688B759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36AFAD-B338-4318-984F-FA9E41E20AEC}"/>
              </a:ext>
            </a:extLst>
          </p:cNvPr>
          <p:cNvSpPr>
            <a:spLocks noGrp="1"/>
          </p:cNvSpPr>
          <p:nvPr>
            <p:ph type="dt" sz="half" idx="10"/>
          </p:nvPr>
        </p:nvSpPr>
        <p:spPr/>
        <p:txBody>
          <a:bodyPr/>
          <a:lstStyle/>
          <a:p>
            <a:fld id="{4F3CEE72-C858-46F5-A859-D291272CE4BA}" type="datetimeFigureOut">
              <a:rPr lang="en-US" smtClean="0"/>
              <a:t>2/2/2020</a:t>
            </a:fld>
            <a:endParaRPr lang="en-US"/>
          </a:p>
        </p:txBody>
      </p:sp>
      <p:sp>
        <p:nvSpPr>
          <p:cNvPr id="5" name="Footer Placeholder 4">
            <a:extLst>
              <a:ext uri="{FF2B5EF4-FFF2-40B4-BE49-F238E27FC236}">
                <a16:creationId xmlns:a16="http://schemas.microsoft.com/office/drawing/2014/main" id="{7B06D461-1C51-44D1-AC72-C85B45F0E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CC4C21-E029-436C-AE15-4FA8F4181B32}"/>
              </a:ext>
            </a:extLst>
          </p:cNvPr>
          <p:cNvSpPr>
            <a:spLocks noGrp="1"/>
          </p:cNvSpPr>
          <p:nvPr>
            <p:ph type="sldNum" sz="quarter" idx="12"/>
          </p:nvPr>
        </p:nvSpPr>
        <p:spPr/>
        <p:txBody>
          <a:bodyPr/>
          <a:lstStyle/>
          <a:p>
            <a:fld id="{82C8C18F-8181-46DD-AD40-1696C9AF9945}" type="slidenum">
              <a:rPr lang="en-US" smtClean="0"/>
              <a:t>‹#›</a:t>
            </a:fld>
            <a:endParaRPr lang="en-US"/>
          </a:p>
        </p:txBody>
      </p:sp>
    </p:spTree>
    <p:extLst>
      <p:ext uri="{BB962C8B-B14F-4D97-AF65-F5344CB8AC3E}">
        <p14:creationId xmlns:p14="http://schemas.microsoft.com/office/powerpoint/2010/main" val="2803051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E26801-E844-4569-997A-44EFE4A180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58D2E2-DCDF-4BF0-B128-3E7F4C5B3C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87902C-EC94-45EB-BD42-310ED9FA40AA}"/>
              </a:ext>
            </a:extLst>
          </p:cNvPr>
          <p:cNvSpPr>
            <a:spLocks noGrp="1"/>
          </p:cNvSpPr>
          <p:nvPr>
            <p:ph type="dt" sz="half" idx="10"/>
          </p:nvPr>
        </p:nvSpPr>
        <p:spPr/>
        <p:txBody>
          <a:bodyPr/>
          <a:lstStyle/>
          <a:p>
            <a:fld id="{4F3CEE72-C858-46F5-A859-D291272CE4BA}" type="datetimeFigureOut">
              <a:rPr lang="en-US" smtClean="0"/>
              <a:t>2/2/2020</a:t>
            </a:fld>
            <a:endParaRPr lang="en-US"/>
          </a:p>
        </p:txBody>
      </p:sp>
      <p:sp>
        <p:nvSpPr>
          <p:cNvPr id="5" name="Footer Placeholder 4">
            <a:extLst>
              <a:ext uri="{FF2B5EF4-FFF2-40B4-BE49-F238E27FC236}">
                <a16:creationId xmlns:a16="http://schemas.microsoft.com/office/drawing/2014/main" id="{245CB636-C726-4F39-A596-4D85143081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0C3597-8029-4FC1-B610-18F5EF1C959E}"/>
              </a:ext>
            </a:extLst>
          </p:cNvPr>
          <p:cNvSpPr>
            <a:spLocks noGrp="1"/>
          </p:cNvSpPr>
          <p:nvPr>
            <p:ph type="sldNum" sz="quarter" idx="12"/>
          </p:nvPr>
        </p:nvSpPr>
        <p:spPr/>
        <p:txBody>
          <a:bodyPr/>
          <a:lstStyle/>
          <a:p>
            <a:fld id="{82C8C18F-8181-46DD-AD40-1696C9AF9945}" type="slidenum">
              <a:rPr lang="en-US" smtClean="0"/>
              <a:t>‹#›</a:t>
            </a:fld>
            <a:endParaRPr lang="en-US"/>
          </a:p>
        </p:txBody>
      </p:sp>
    </p:spTree>
    <p:extLst>
      <p:ext uri="{BB962C8B-B14F-4D97-AF65-F5344CB8AC3E}">
        <p14:creationId xmlns:p14="http://schemas.microsoft.com/office/powerpoint/2010/main" val="2556228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79E80-34C6-40B9-AB09-AE86636EE0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A3B1FB-F536-4884-9239-E21F9D10FA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48BB7B-D641-4437-9B83-0FC03E44C235}"/>
              </a:ext>
            </a:extLst>
          </p:cNvPr>
          <p:cNvSpPr>
            <a:spLocks noGrp="1"/>
          </p:cNvSpPr>
          <p:nvPr>
            <p:ph type="dt" sz="half" idx="10"/>
          </p:nvPr>
        </p:nvSpPr>
        <p:spPr/>
        <p:txBody>
          <a:bodyPr/>
          <a:lstStyle/>
          <a:p>
            <a:fld id="{4F3CEE72-C858-46F5-A859-D291272CE4BA}" type="datetimeFigureOut">
              <a:rPr lang="en-US" smtClean="0"/>
              <a:t>2/2/2020</a:t>
            </a:fld>
            <a:endParaRPr lang="en-US"/>
          </a:p>
        </p:txBody>
      </p:sp>
      <p:sp>
        <p:nvSpPr>
          <p:cNvPr id="5" name="Footer Placeholder 4">
            <a:extLst>
              <a:ext uri="{FF2B5EF4-FFF2-40B4-BE49-F238E27FC236}">
                <a16:creationId xmlns:a16="http://schemas.microsoft.com/office/drawing/2014/main" id="{BF4247D4-D0CB-4340-BF1F-36B5C1712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BE71AE-D15A-4D4B-8067-BF71D7E7AEE3}"/>
              </a:ext>
            </a:extLst>
          </p:cNvPr>
          <p:cNvSpPr>
            <a:spLocks noGrp="1"/>
          </p:cNvSpPr>
          <p:nvPr>
            <p:ph type="sldNum" sz="quarter" idx="12"/>
          </p:nvPr>
        </p:nvSpPr>
        <p:spPr/>
        <p:txBody>
          <a:bodyPr/>
          <a:lstStyle/>
          <a:p>
            <a:fld id="{82C8C18F-8181-46DD-AD40-1696C9AF9945}" type="slidenum">
              <a:rPr lang="en-US" smtClean="0"/>
              <a:t>‹#›</a:t>
            </a:fld>
            <a:endParaRPr lang="en-US"/>
          </a:p>
        </p:txBody>
      </p:sp>
    </p:spTree>
    <p:extLst>
      <p:ext uri="{BB962C8B-B14F-4D97-AF65-F5344CB8AC3E}">
        <p14:creationId xmlns:p14="http://schemas.microsoft.com/office/powerpoint/2010/main" val="2543183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0D399-B4ED-4096-9CC7-E82BAD844D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3F0279-F759-4A67-8BEA-E674D1E645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2DECD6-88E2-42AC-B764-E2D4F8E566B4}"/>
              </a:ext>
            </a:extLst>
          </p:cNvPr>
          <p:cNvSpPr>
            <a:spLocks noGrp="1"/>
          </p:cNvSpPr>
          <p:nvPr>
            <p:ph type="dt" sz="half" idx="10"/>
          </p:nvPr>
        </p:nvSpPr>
        <p:spPr/>
        <p:txBody>
          <a:bodyPr/>
          <a:lstStyle/>
          <a:p>
            <a:fld id="{4F3CEE72-C858-46F5-A859-D291272CE4BA}" type="datetimeFigureOut">
              <a:rPr lang="en-US" smtClean="0"/>
              <a:t>2/2/2020</a:t>
            </a:fld>
            <a:endParaRPr lang="en-US"/>
          </a:p>
        </p:txBody>
      </p:sp>
      <p:sp>
        <p:nvSpPr>
          <p:cNvPr id="5" name="Footer Placeholder 4">
            <a:extLst>
              <a:ext uri="{FF2B5EF4-FFF2-40B4-BE49-F238E27FC236}">
                <a16:creationId xmlns:a16="http://schemas.microsoft.com/office/drawing/2014/main" id="{0CCEE79A-BAA0-4CE8-84FF-07BEF11301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588171-59BC-4DA3-94BB-10BC0B65BDBC}"/>
              </a:ext>
            </a:extLst>
          </p:cNvPr>
          <p:cNvSpPr>
            <a:spLocks noGrp="1"/>
          </p:cNvSpPr>
          <p:nvPr>
            <p:ph type="sldNum" sz="quarter" idx="12"/>
          </p:nvPr>
        </p:nvSpPr>
        <p:spPr/>
        <p:txBody>
          <a:bodyPr/>
          <a:lstStyle/>
          <a:p>
            <a:fld id="{82C8C18F-8181-46DD-AD40-1696C9AF9945}" type="slidenum">
              <a:rPr lang="en-US" smtClean="0"/>
              <a:t>‹#›</a:t>
            </a:fld>
            <a:endParaRPr lang="en-US"/>
          </a:p>
        </p:txBody>
      </p:sp>
    </p:spTree>
    <p:extLst>
      <p:ext uri="{BB962C8B-B14F-4D97-AF65-F5344CB8AC3E}">
        <p14:creationId xmlns:p14="http://schemas.microsoft.com/office/powerpoint/2010/main" val="1634797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43FAF-AEE2-41FB-81D1-DAAAD91F2A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69AF56-335D-48F8-9F43-EB908F134E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86C984-42FA-48DA-A0CA-CA8DD245E0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792A7F-6261-48E2-89ED-8D08CB24DADF}"/>
              </a:ext>
            </a:extLst>
          </p:cNvPr>
          <p:cNvSpPr>
            <a:spLocks noGrp="1"/>
          </p:cNvSpPr>
          <p:nvPr>
            <p:ph type="dt" sz="half" idx="10"/>
          </p:nvPr>
        </p:nvSpPr>
        <p:spPr/>
        <p:txBody>
          <a:bodyPr/>
          <a:lstStyle/>
          <a:p>
            <a:fld id="{4F3CEE72-C858-46F5-A859-D291272CE4BA}" type="datetimeFigureOut">
              <a:rPr lang="en-US" smtClean="0"/>
              <a:t>2/2/2020</a:t>
            </a:fld>
            <a:endParaRPr lang="en-US"/>
          </a:p>
        </p:txBody>
      </p:sp>
      <p:sp>
        <p:nvSpPr>
          <p:cNvPr id="6" name="Footer Placeholder 5">
            <a:extLst>
              <a:ext uri="{FF2B5EF4-FFF2-40B4-BE49-F238E27FC236}">
                <a16:creationId xmlns:a16="http://schemas.microsoft.com/office/drawing/2014/main" id="{5447E118-AC8C-49F3-AE23-6052078174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B5BFA0-CDFC-4C5B-91A2-D5D5483B6C8C}"/>
              </a:ext>
            </a:extLst>
          </p:cNvPr>
          <p:cNvSpPr>
            <a:spLocks noGrp="1"/>
          </p:cNvSpPr>
          <p:nvPr>
            <p:ph type="sldNum" sz="quarter" idx="12"/>
          </p:nvPr>
        </p:nvSpPr>
        <p:spPr/>
        <p:txBody>
          <a:bodyPr/>
          <a:lstStyle/>
          <a:p>
            <a:fld id="{82C8C18F-8181-46DD-AD40-1696C9AF9945}" type="slidenum">
              <a:rPr lang="en-US" smtClean="0"/>
              <a:t>‹#›</a:t>
            </a:fld>
            <a:endParaRPr lang="en-US"/>
          </a:p>
        </p:txBody>
      </p:sp>
    </p:spTree>
    <p:extLst>
      <p:ext uri="{BB962C8B-B14F-4D97-AF65-F5344CB8AC3E}">
        <p14:creationId xmlns:p14="http://schemas.microsoft.com/office/powerpoint/2010/main" val="3680561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AFE51-4188-4E57-9E60-E54F596325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78EFA4-D05F-40E5-B282-C578596932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B2B0A-AA60-41D0-B7F6-C7F192C20A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60C3BA-9C1C-47A9-9063-EAB571D0E8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5EE3A9-CABA-441F-9BA5-A6AC937339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8F6100-5FD2-417E-B430-6503F6939766}"/>
              </a:ext>
            </a:extLst>
          </p:cNvPr>
          <p:cNvSpPr>
            <a:spLocks noGrp="1"/>
          </p:cNvSpPr>
          <p:nvPr>
            <p:ph type="dt" sz="half" idx="10"/>
          </p:nvPr>
        </p:nvSpPr>
        <p:spPr/>
        <p:txBody>
          <a:bodyPr/>
          <a:lstStyle/>
          <a:p>
            <a:fld id="{4F3CEE72-C858-46F5-A859-D291272CE4BA}" type="datetimeFigureOut">
              <a:rPr lang="en-US" smtClean="0"/>
              <a:t>2/2/2020</a:t>
            </a:fld>
            <a:endParaRPr lang="en-US"/>
          </a:p>
        </p:txBody>
      </p:sp>
      <p:sp>
        <p:nvSpPr>
          <p:cNvPr id="8" name="Footer Placeholder 7">
            <a:extLst>
              <a:ext uri="{FF2B5EF4-FFF2-40B4-BE49-F238E27FC236}">
                <a16:creationId xmlns:a16="http://schemas.microsoft.com/office/drawing/2014/main" id="{F1183FD6-18E6-44B0-8868-29D2CDE182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005263-8E5D-4599-ACF3-C53AB331D2AE}"/>
              </a:ext>
            </a:extLst>
          </p:cNvPr>
          <p:cNvSpPr>
            <a:spLocks noGrp="1"/>
          </p:cNvSpPr>
          <p:nvPr>
            <p:ph type="sldNum" sz="quarter" idx="12"/>
          </p:nvPr>
        </p:nvSpPr>
        <p:spPr/>
        <p:txBody>
          <a:bodyPr/>
          <a:lstStyle/>
          <a:p>
            <a:fld id="{82C8C18F-8181-46DD-AD40-1696C9AF9945}" type="slidenum">
              <a:rPr lang="en-US" smtClean="0"/>
              <a:t>‹#›</a:t>
            </a:fld>
            <a:endParaRPr lang="en-US"/>
          </a:p>
        </p:txBody>
      </p:sp>
    </p:spTree>
    <p:extLst>
      <p:ext uri="{BB962C8B-B14F-4D97-AF65-F5344CB8AC3E}">
        <p14:creationId xmlns:p14="http://schemas.microsoft.com/office/powerpoint/2010/main" val="65862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4D68B-2750-4083-A491-3DD640DDA1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BA9335-2B3F-4178-89A6-8A1FCA667981}"/>
              </a:ext>
            </a:extLst>
          </p:cNvPr>
          <p:cNvSpPr>
            <a:spLocks noGrp="1"/>
          </p:cNvSpPr>
          <p:nvPr>
            <p:ph type="dt" sz="half" idx="10"/>
          </p:nvPr>
        </p:nvSpPr>
        <p:spPr/>
        <p:txBody>
          <a:bodyPr/>
          <a:lstStyle/>
          <a:p>
            <a:fld id="{4F3CEE72-C858-46F5-A859-D291272CE4BA}" type="datetimeFigureOut">
              <a:rPr lang="en-US" smtClean="0"/>
              <a:t>2/2/2020</a:t>
            </a:fld>
            <a:endParaRPr lang="en-US"/>
          </a:p>
        </p:txBody>
      </p:sp>
      <p:sp>
        <p:nvSpPr>
          <p:cNvPr id="4" name="Footer Placeholder 3">
            <a:extLst>
              <a:ext uri="{FF2B5EF4-FFF2-40B4-BE49-F238E27FC236}">
                <a16:creationId xmlns:a16="http://schemas.microsoft.com/office/drawing/2014/main" id="{F53159E2-8147-4429-86F7-72C5623A5F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A61EC2-7A6D-40AD-9213-687639ABABFC}"/>
              </a:ext>
            </a:extLst>
          </p:cNvPr>
          <p:cNvSpPr>
            <a:spLocks noGrp="1"/>
          </p:cNvSpPr>
          <p:nvPr>
            <p:ph type="sldNum" sz="quarter" idx="12"/>
          </p:nvPr>
        </p:nvSpPr>
        <p:spPr/>
        <p:txBody>
          <a:bodyPr/>
          <a:lstStyle/>
          <a:p>
            <a:fld id="{82C8C18F-8181-46DD-AD40-1696C9AF9945}" type="slidenum">
              <a:rPr lang="en-US" smtClean="0"/>
              <a:t>‹#›</a:t>
            </a:fld>
            <a:endParaRPr lang="en-US"/>
          </a:p>
        </p:txBody>
      </p:sp>
    </p:spTree>
    <p:extLst>
      <p:ext uri="{BB962C8B-B14F-4D97-AF65-F5344CB8AC3E}">
        <p14:creationId xmlns:p14="http://schemas.microsoft.com/office/powerpoint/2010/main" val="2929389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B2115E-DB32-40F5-BF83-E5F4F606FCC4}"/>
              </a:ext>
            </a:extLst>
          </p:cNvPr>
          <p:cNvSpPr>
            <a:spLocks noGrp="1"/>
          </p:cNvSpPr>
          <p:nvPr>
            <p:ph type="dt" sz="half" idx="10"/>
          </p:nvPr>
        </p:nvSpPr>
        <p:spPr/>
        <p:txBody>
          <a:bodyPr/>
          <a:lstStyle/>
          <a:p>
            <a:fld id="{4F3CEE72-C858-46F5-A859-D291272CE4BA}" type="datetimeFigureOut">
              <a:rPr lang="en-US" smtClean="0"/>
              <a:t>2/2/2020</a:t>
            </a:fld>
            <a:endParaRPr lang="en-US"/>
          </a:p>
        </p:txBody>
      </p:sp>
      <p:sp>
        <p:nvSpPr>
          <p:cNvPr id="3" name="Footer Placeholder 2">
            <a:extLst>
              <a:ext uri="{FF2B5EF4-FFF2-40B4-BE49-F238E27FC236}">
                <a16:creationId xmlns:a16="http://schemas.microsoft.com/office/drawing/2014/main" id="{5AA2A6F1-0B00-4422-A859-A712A9AE05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CDFA98-E6B7-4DAA-B376-C712ED004DD5}"/>
              </a:ext>
            </a:extLst>
          </p:cNvPr>
          <p:cNvSpPr>
            <a:spLocks noGrp="1"/>
          </p:cNvSpPr>
          <p:nvPr>
            <p:ph type="sldNum" sz="quarter" idx="12"/>
          </p:nvPr>
        </p:nvSpPr>
        <p:spPr/>
        <p:txBody>
          <a:bodyPr/>
          <a:lstStyle/>
          <a:p>
            <a:fld id="{82C8C18F-8181-46DD-AD40-1696C9AF9945}" type="slidenum">
              <a:rPr lang="en-US" smtClean="0"/>
              <a:t>‹#›</a:t>
            </a:fld>
            <a:endParaRPr lang="en-US"/>
          </a:p>
        </p:txBody>
      </p:sp>
    </p:spTree>
    <p:extLst>
      <p:ext uri="{BB962C8B-B14F-4D97-AF65-F5344CB8AC3E}">
        <p14:creationId xmlns:p14="http://schemas.microsoft.com/office/powerpoint/2010/main" val="2993572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9C6C0-D7E0-4653-9C73-57D3BBECF5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FC5008-442C-4DB1-8318-E3A6BC9EAC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33D2E-AEFC-48D2-9F16-DFBC0400C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B85160-CCD4-41A8-9B61-048E54C89302}"/>
              </a:ext>
            </a:extLst>
          </p:cNvPr>
          <p:cNvSpPr>
            <a:spLocks noGrp="1"/>
          </p:cNvSpPr>
          <p:nvPr>
            <p:ph type="dt" sz="half" idx="10"/>
          </p:nvPr>
        </p:nvSpPr>
        <p:spPr/>
        <p:txBody>
          <a:bodyPr/>
          <a:lstStyle/>
          <a:p>
            <a:fld id="{4F3CEE72-C858-46F5-A859-D291272CE4BA}" type="datetimeFigureOut">
              <a:rPr lang="en-US" smtClean="0"/>
              <a:t>2/2/2020</a:t>
            </a:fld>
            <a:endParaRPr lang="en-US"/>
          </a:p>
        </p:txBody>
      </p:sp>
      <p:sp>
        <p:nvSpPr>
          <p:cNvPr id="6" name="Footer Placeholder 5">
            <a:extLst>
              <a:ext uri="{FF2B5EF4-FFF2-40B4-BE49-F238E27FC236}">
                <a16:creationId xmlns:a16="http://schemas.microsoft.com/office/drawing/2014/main" id="{4D98A32F-0EB9-45F0-8C29-99011A6467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F260EE-BE2C-4B5D-B5BD-19C18D3FBBD3}"/>
              </a:ext>
            </a:extLst>
          </p:cNvPr>
          <p:cNvSpPr>
            <a:spLocks noGrp="1"/>
          </p:cNvSpPr>
          <p:nvPr>
            <p:ph type="sldNum" sz="quarter" idx="12"/>
          </p:nvPr>
        </p:nvSpPr>
        <p:spPr/>
        <p:txBody>
          <a:bodyPr/>
          <a:lstStyle/>
          <a:p>
            <a:fld id="{82C8C18F-8181-46DD-AD40-1696C9AF9945}" type="slidenum">
              <a:rPr lang="en-US" smtClean="0"/>
              <a:t>‹#›</a:t>
            </a:fld>
            <a:endParaRPr lang="en-US"/>
          </a:p>
        </p:txBody>
      </p:sp>
    </p:spTree>
    <p:extLst>
      <p:ext uri="{BB962C8B-B14F-4D97-AF65-F5344CB8AC3E}">
        <p14:creationId xmlns:p14="http://schemas.microsoft.com/office/powerpoint/2010/main" val="1479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6CB0-F546-4F14-9E55-7E7524774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0BCE37-4904-4665-AD00-176CE90C76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413268-12C6-4C5F-AB6C-BA83B4B85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100E6D-AA8B-41E1-BC66-C057126D4421}"/>
              </a:ext>
            </a:extLst>
          </p:cNvPr>
          <p:cNvSpPr>
            <a:spLocks noGrp="1"/>
          </p:cNvSpPr>
          <p:nvPr>
            <p:ph type="dt" sz="half" idx="10"/>
          </p:nvPr>
        </p:nvSpPr>
        <p:spPr/>
        <p:txBody>
          <a:bodyPr/>
          <a:lstStyle/>
          <a:p>
            <a:fld id="{4F3CEE72-C858-46F5-A859-D291272CE4BA}" type="datetimeFigureOut">
              <a:rPr lang="en-US" smtClean="0"/>
              <a:t>2/2/2020</a:t>
            </a:fld>
            <a:endParaRPr lang="en-US"/>
          </a:p>
        </p:txBody>
      </p:sp>
      <p:sp>
        <p:nvSpPr>
          <p:cNvPr id="6" name="Footer Placeholder 5">
            <a:extLst>
              <a:ext uri="{FF2B5EF4-FFF2-40B4-BE49-F238E27FC236}">
                <a16:creationId xmlns:a16="http://schemas.microsoft.com/office/drawing/2014/main" id="{E4DE4776-35DB-410A-B6DF-766A3C3AA0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11A6CF-E8B2-4A51-A89D-DF1E512BB54C}"/>
              </a:ext>
            </a:extLst>
          </p:cNvPr>
          <p:cNvSpPr>
            <a:spLocks noGrp="1"/>
          </p:cNvSpPr>
          <p:nvPr>
            <p:ph type="sldNum" sz="quarter" idx="12"/>
          </p:nvPr>
        </p:nvSpPr>
        <p:spPr/>
        <p:txBody>
          <a:bodyPr/>
          <a:lstStyle/>
          <a:p>
            <a:fld id="{82C8C18F-8181-46DD-AD40-1696C9AF9945}" type="slidenum">
              <a:rPr lang="en-US" smtClean="0"/>
              <a:t>‹#›</a:t>
            </a:fld>
            <a:endParaRPr lang="en-US"/>
          </a:p>
        </p:txBody>
      </p:sp>
    </p:spTree>
    <p:extLst>
      <p:ext uri="{BB962C8B-B14F-4D97-AF65-F5344CB8AC3E}">
        <p14:creationId xmlns:p14="http://schemas.microsoft.com/office/powerpoint/2010/main" val="210817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24C9F6-52E0-4F71-A3AE-76BCBD138B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8F5E87-3DD2-4987-B6C7-8DDE9D504C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F7BE07-7A2A-4E2B-B0AD-910A5B9949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3CEE72-C858-46F5-A859-D291272CE4BA}" type="datetimeFigureOut">
              <a:rPr lang="en-US" smtClean="0"/>
              <a:t>2/2/2020</a:t>
            </a:fld>
            <a:endParaRPr lang="en-US"/>
          </a:p>
        </p:txBody>
      </p:sp>
      <p:sp>
        <p:nvSpPr>
          <p:cNvPr id="5" name="Footer Placeholder 4">
            <a:extLst>
              <a:ext uri="{FF2B5EF4-FFF2-40B4-BE49-F238E27FC236}">
                <a16:creationId xmlns:a16="http://schemas.microsoft.com/office/drawing/2014/main" id="{BCDA9CB9-C4FC-4CDA-97BA-25D6308190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07F229-34CE-4312-B528-2A689A8B43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C8C18F-8181-46DD-AD40-1696C9AF9945}" type="slidenum">
              <a:rPr lang="en-US" smtClean="0"/>
              <a:t>‹#›</a:t>
            </a:fld>
            <a:endParaRPr lang="en-US"/>
          </a:p>
        </p:txBody>
      </p:sp>
    </p:spTree>
    <p:extLst>
      <p:ext uri="{BB962C8B-B14F-4D97-AF65-F5344CB8AC3E}">
        <p14:creationId xmlns:p14="http://schemas.microsoft.com/office/powerpoint/2010/main" val="3027040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jpeg"/><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eiffel-community/eiffel/blob/master/eiffel-syntax-and-usage/security.md" TargetMode="External"/><Relationship Id="rId2" Type="http://schemas.openxmlformats.org/officeDocument/2006/relationships/hyperlink" Target="https://github.com/eiffel-community/eiffel/blob/master/eiffel-syntax-and-usage/event-design-guidelines.md"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loudevents.io/"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Value-stream_mapp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iffel-community.github.io/" TargetMode="External"/><Relationship Id="rId2" Type="http://schemas.openxmlformats.org/officeDocument/2006/relationships/hyperlink" Target="https://github.com/eiffel-community/eiffel"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www.youtube.com/watch?v=FNF6b4Yv7oQ" TargetMode="External"/><Relationship Id="rId4" Type="http://schemas.openxmlformats.org/officeDocument/2006/relationships/hyperlink" Target="https://github.com/eiffel-community/eiffel-easy2use"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fosdem.org/2020/schedule/event/an_event_based_approach_for_cicd_pipelines/" TargetMode="External"/><Relationship Id="rId2" Type="http://schemas.openxmlformats.org/officeDocument/2006/relationships/hyperlink" Target="https://www.youtube.com/watch?v=aOIaa602CqA" TargetMode="Externa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hyperlink" Target="https://www.amazon.com/Continuous-Practices-Strategic-Accelerating-Production/dp/138725376X"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5EB1-0B72-49D8-911E-4E9D332D2000}"/>
              </a:ext>
            </a:extLst>
          </p:cNvPr>
          <p:cNvSpPr>
            <a:spLocks noGrp="1"/>
          </p:cNvSpPr>
          <p:nvPr>
            <p:ph type="ctrTitle"/>
          </p:nvPr>
        </p:nvSpPr>
        <p:spPr>
          <a:xfrm>
            <a:off x="1524000" y="1796139"/>
            <a:ext cx="9144000" cy="1561420"/>
          </a:xfrm>
        </p:spPr>
        <p:txBody>
          <a:bodyPr>
            <a:normAutofit/>
          </a:bodyPr>
          <a:lstStyle/>
          <a:p>
            <a:r>
              <a:rPr lang="en-US" sz="7200" dirty="0"/>
              <a:t>Eiffel</a:t>
            </a:r>
          </a:p>
        </p:txBody>
      </p:sp>
      <p:sp>
        <p:nvSpPr>
          <p:cNvPr id="3" name="Subtitle 2">
            <a:extLst>
              <a:ext uri="{FF2B5EF4-FFF2-40B4-BE49-F238E27FC236}">
                <a16:creationId xmlns:a16="http://schemas.microsoft.com/office/drawing/2014/main" id="{B12E66C5-D89F-425E-9EEB-CCBC7F93A1A7}"/>
              </a:ext>
            </a:extLst>
          </p:cNvPr>
          <p:cNvSpPr>
            <a:spLocks noGrp="1"/>
          </p:cNvSpPr>
          <p:nvPr>
            <p:ph type="subTitle" idx="1"/>
          </p:nvPr>
        </p:nvSpPr>
        <p:spPr>
          <a:xfrm>
            <a:off x="1524000" y="3602038"/>
            <a:ext cx="9144000" cy="1151192"/>
          </a:xfrm>
        </p:spPr>
        <p:txBody>
          <a:bodyPr>
            <a:normAutofit/>
          </a:bodyPr>
          <a:lstStyle/>
          <a:p>
            <a:r>
              <a:rPr lang="en-US" sz="3400" dirty="0"/>
              <a:t>An event protocol</a:t>
            </a:r>
            <a:br>
              <a:rPr lang="en-US" sz="3400" dirty="0"/>
            </a:br>
            <a:r>
              <a:rPr lang="en-US" sz="3400" dirty="0"/>
              <a:t>for CI/CD pipelines</a:t>
            </a:r>
          </a:p>
        </p:txBody>
      </p:sp>
      <p:pic>
        <p:nvPicPr>
          <p:cNvPr id="5" name="Graphic 4">
            <a:extLst>
              <a:ext uri="{FF2B5EF4-FFF2-40B4-BE49-F238E27FC236}">
                <a16:creationId xmlns:a16="http://schemas.microsoft.com/office/drawing/2014/main" id="{9D8060C5-99F6-4EBF-81D6-B1BA12DEDF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33301" y="6382883"/>
            <a:ext cx="1285875" cy="260604"/>
          </a:xfrm>
          <a:prstGeom prst="rect">
            <a:avLst/>
          </a:prstGeom>
        </p:spPr>
      </p:pic>
      <p:sp>
        <p:nvSpPr>
          <p:cNvPr id="6" name="TextBox 5">
            <a:extLst>
              <a:ext uri="{FF2B5EF4-FFF2-40B4-BE49-F238E27FC236}">
                <a16:creationId xmlns:a16="http://schemas.microsoft.com/office/drawing/2014/main" id="{77E5B64C-B4BF-415E-B4B9-0D93BBA24749}"/>
              </a:ext>
            </a:extLst>
          </p:cNvPr>
          <p:cNvSpPr txBox="1"/>
          <p:nvPr/>
        </p:nvSpPr>
        <p:spPr>
          <a:xfrm>
            <a:off x="10433301" y="5919032"/>
            <a:ext cx="1758699" cy="369332"/>
          </a:xfrm>
          <a:prstGeom prst="rect">
            <a:avLst/>
          </a:prstGeom>
          <a:noFill/>
        </p:spPr>
        <p:txBody>
          <a:bodyPr wrap="square" lIns="0" rtlCol="0">
            <a:spAutoFit/>
          </a:bodyPr>
          <a:lstStyle/>
          <a:p>
            <a:r>
              <a:rPr lang="en-US" dirty="0"/>
              <a:t>Emil Bäckmark</a:t>
            </a:r>
          </a:p>
        </p:txBody>
      </p:sp>
      <p:pic>
        <p:nvPicPr>
          <p:cNvPr id="7" name="Picture 4" descr="Eiffel Protocol">
            <a:extLst>
              <a:ext uri="{FF2B5EF4-FFF2-40B4-BE49-F238E27FC236}">
                <a16:creationId xmlns:a16="http://schemas.microsoft.com/office/drawing/2014/main" id="{2E0BF8B6-2CC1-4DBE-BE3A-DC27E9A3D03D}"/>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6654"/>
          <a:stretch/>
        </p:blipFill>
        <p:spPr bwMode="auto">
          <a:xfrm>
            <a:off x="246732" y="5845955"/>
            <a:ext cx="2238849" cy="797532"/>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5D6604FD-B6E7-4E2E-BD86-2F2ADB25332B}"/>
              </a:ext>
            </a:extLst>
          </p:cNvPr>
          <p:cNvSpPr txBox="1">
            <a:spLocks/>
          </p:cNvSpPr>
          <p:nvPr/>
        </p:nvSpPr>
        <p:spPr>
          <a:xfrm>
            <a:off x="1524000" y="5200139"/>
            <a:ext cx="9144000" cy="5584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CD Foundation SIG Interoperability Feb 6</a:t>
            </a:r>
            <a:r>
              <a:rPr lang="en-US" baseline="30000" dirty="0"/>
              <a:t>th</a:t>
            </a:r>
            <a:r>
              <a:rPr lang="en-US" dirty="0"/>
              <a:t> 2020</a:t>
            </a:r>
          </a:p>
        </p:txBody>
      </p:sp>
    </p:spTree>
    <p:extLst>
      <p:ext uri="{BB962C8B-B14F-4D97-AF65-F5344CB8AC3E}">
        <p14:creationId xmlns:p14="http://schemas.microsoft.com/office/powerpoint/2010/main" val="2641158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8EBE6EE7-CA11-4983-9230-53C67827C717}"/>
              </a:ext>
            </a:extLst>
          </p:cNvPr>
          <p:cNvSpPr txBox="1"/>
          <p:nvPr/>
        </p:nvSpPr>
        <p:spPr>
          <a:xfrm>
            <a:off x="3860256" y="1771481"/>
            <a:ext cx="2553263" cy="369332"/>
          </a:xfrm>
          <a:prstGeom prst="rect">
            <a:avLst/>
          </a:prstGeom>
          <a:solidFill>
            <a:schemeClr val="bg1"/>
          </a:solidFill>
        </p:spPr>
        <p:txBody>
          <a:bodyPr wrap="none" rtlCol="0">
            <a:spAutoFit/>
          </a:bodyPr>
          <a:lstStyle/>
          <a:p>
            <a:r>
              <a:rPr lang="sv-SE" dirty="0"/>
              <a:t>EiffelActivityStartedEvent</a:t>
            </a:r>
          </a:p>
        </p:txBody>
      </p:sp>
      <p:sp>
        <p:nvSpPr>
          <p:cNvPr id="31" name="TextBox 30">
            <a:extLst>
              <a:ext uri="{FF2B5EF4-FFF2-40B4-BE49-F238E27FC236}">
                <a16:creationId xmlns:a16="http://schemas.microsoft.com/office/drawing/2014/main" id="{8AC1FA95-B99A-4CDB-952B-317C9A8FCCA8}"/>
              </a:ext>
            </a:extLst>
          </p:cNvPr>
          <p:cNvSpPr txBox="1"/>
          <p:nvPr/>
        </p:nvSpPr>
        <p:spPr>
          <a:xfrm>
            <a:off x="3760357" y="4220439"/>
            <a:ext cx="2653162" cy="369332"/>
          </a:xfrm>
          <a:prstGeom prst="rect">
            <a:avLst/>
          </a:prstGeom>
          <a:solidFill>
            <a:schemeClr val="bg1"/>
          </a:solidFill>
        </p:spPr>
        <p:txBody>
          <a:bodyPr wrap="none" rtlCol="0">
            <a:spAutoFit/>
          </a:bodyPr>
          <a:lstStyle/>
          <a:p>
            <a:r>
              <a:rPr lang="sv-SE" dirty="0"/>
              <a:t>EiffelActivityFinishedEvent</a:t>
            </a:r>
          </a:p>
        </p:txBody>
      </p:sp>
      <p:sp>
        <p:nvSpPr>
          <p:cNvPr id="2" name="Title 1">
            <a:extLst>
              <a:ext uri="{FF2B5EF4-FFF2-40B4-BE49-F238E27FC236}">
                <a16:creationId xmlns:a16="http://schemas.microsoft.com/office/drawing/2014/main" id="{B2D9B891-51F8-4249-9F6A-838647945950}"/>
              </a:ext>
            </a:extLst>
          </p:cNvPr>
          <p:cNvSpPr>
            <a:spLocks noGrp="1"/>
          </p:cNvSpPr>
          <p:nvPr>
            <p:ph type="title"/>
          </p:nvPr>
        </p:nvSpPr>
        <p:spPr/>
        <p:txBody>
          <a:bodyPr/>
          <a:lstStyle/>
          <a:p>
            <a:r>
              <a:rPr lang="en-US" dirty="0"/>
              <a:t>Activity Related Events</a:t>
            </a:r>
            <a:endParaRPr lang="en-US" sz="3200" dirty="0"/>
          </a:p>
        </p:txBody>
      </p:sp>
      <p:pic>
        <p:nvPicPr>
          <p:cNvPr id="4" name="Picture 3">
            <a:extLst>
              <a:ext uri="{FF2B5EF4-FFF2-40B4-BE49-F238E27FC236}">
                <a16:creationId xmlns:a16="http://schemas.microsoft.com/office/drawing/2014/main" id="{AE985DBD-EFDF-4586-B526-1FAD31503E92}"/>
              </a:ext>
            </a:extLst>
          </p:cNvPr>
          <p:cNvPicPr>
            <a:picLocks noChangeAspect="1"/>
          </p:cNvPicPr>
          <p:nvPr/>
        </p:nvPicPr>
        <p:blipFill rotWithShape="1">
          <a:blip r:embed="rId2">
            <a:extLst>
              <a:ext uri="{28A0092B-C50C-407E-A947-70E740481C1C}">
                <a14:useLocalDpi xmlns:a14="http://schemas.microsoft.com/office/drawing/2010/main" val="0"/>
              </a:ext>
            </a:extLst>
          </a:blip>
          <a:srcRect l="19626" r="66777" b="60861"/>
          <a:stretch/>
        </p:blipFill>
        <p:spPr>
          <a:xfrm>
            <a:off x="11562459" y="121238"/>
            <a:ext cx="526991" cy="736649"/>
          </a:xfrm>
          <a:prstGeom prst="rect">
            <a:avLst/>
          </a:prstGeom>
        </p:spPr>
      </p:pic>
      <p:cxnSp>
        <p:nvCxnSpPr>
          <p:cNvPr id="8" name="Straight Arrow Connector 7">
            <a:extLst>
              <a:ext uri="{FF2B5EF4-FFF2-40B4-BE49-F238E27FC236}">
                <a16:creationId xmlns:a16="http://schemas.microsoft.com/office/drawing/2014/main" id="{BAA33BC2-8C72-4AAB-A385-AB6C6E2E2F16}"/>
              </a:ext>
            </a:extLst>
          </p:cNvPr>
          <p:cNvCxnSpPr/>
          <p:nvPr/>
        </p:nvCxnSpPr>
        <p:spPr>
          <a:xfrm>
            <a:off x="4386943" y="6596743"/>
            <a:ext cx="3559628" cy="0"/>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A9E0F4-0790-4B27-BC7E-487C119D0E09}"/>
              </a:ext>
            </a:extLst>
          </p:cNvPr>
          <p:cNvSpPr txBox="1"/>
          <p:nvPr/>
        </p:nvSpPr>
        <p:spPr>
          <a:xfrm>
            <a:off x="4321624" y="6270170"/>
            <a:ext cx="649537" cy="369332"/>
          </a:xfrm>
          <a:prstGeom prst="rect">
            <a:avLst/>
          </a:prstGeom>
          <a:noFill/>
        </p:spPr>
        <p:txBody>
          <a:bodyPr wrap="none" rtlCol="0">
            <a:spAutoFit/>
          </a:bodyPr>
          <a:lstStyle/>
          <a:p>
            <a:r>
              <a:rPr lang="en-US" dirty="0">
                <a:solidFill>
                  <a:srgbClr val="0070C0"/>
                </a:solidFill>
              </a:rPr>
              <a:t>Time</a:t>
            </a:r>
          </a:p>
        </p:txBody>
      </p:sp>
      <p:sp>
        <p:nvSpPr>
          <p:cNvPr id="18" name="Flowchart: Connector 17">
            <a:extLst>
              <a:ext uri="{FF2B5EF4-FFF2-40B4-BE49-F238E27FC236}">
                <a16:creationId xmlns:a16="http://schemas.microsoft.com/office/drawing/2014/main" id="{CBD30E0F-3010-41F5-9CF3-2AD9AB4BF197}"/>
              </a:ext>
            </a:extLst>
          </p:cNvPr>
          <p:cNvSpPr/>
          <p:nvPr/>
        </p:nvSpPr>
        <p:spPr>
          <a:xfrm>
            <a:off x="1656089" y="2791685"/>
            <a:ext cx="540000" cy="54000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ActT</a:t>
            </a:r>
          </a:p>
        </p:txBody>
      </p:sp>
      <p:sp>
        <p:nvSpPr>
          <p:cNvPr id="19" name="TextBox 18">
            <a:extLst>
              <a:ext uri="{FF2B5EF4-FFF2-40B4-BE49-F238E27FC236}">
                <a16:creationId xmlns:a16="http://schemas.microsoft.com/office/drawing/2014/main" id="{E86EFC66-73C1-4229-811C-00225EF4AC4E}"/>
              </a:ext>
            </a:extLst>
          </p:cNvPr>
          <p:cNvSpPr txBox="1"/>
          <p:nvPr/>
        </p:nvSpPr>
        <p:spPr>
          <a:xfrm>
            <a:off x="196375" y="2468746"/>
            <a:ext cx="2749855" cy="369332"/>
          </a:xfrm>
          <a:prstGeom prst="rect">
            <a:avLst/>
          </a:prstGeom>
          <a:noFill/>
        </p:spPr>
        <p:txBody>
          <a:bodyPr wrap="none" rtlCol="0">
            <a:spAutoFit/>
          </a:bodyPr>
          <a:lstStyle/>
          <a:p>
            <a:r>
              <a:rPr lang="sv-SE" dirty="0"/>
              <a:t>EiffelActivityTriggeredEvent</a:t>
            </a:r>
          </a:p>
        </p:txBody>
      </p:sp>
      <p:sp>
        <p:nvSpPr>
          <p:cNvPr id="27" name="Flowchart: Connector 26">
            <a:extLst>
              <a:ext uri="{FF2B5EF4-FFF2-40B4-BE49-F238E27FC236}">
                <a16:creationId xmlns:a16="http://schemas.microsoft.com/office/drawing/2014/main" id="{99B6D0A3-AC4D-452A-B449-FCD12423064D}"/>
              </a:ext>
            </a:extLst>
          </p:cNvPr>
          <p:cNvSpPr/>
          <p:nvPr/>
        </p:nvSpPr>
        <p:spPr>
          <a:xfrm>
            <a:off x="4943239" y="2092649"/>
            <a:ext cx="540000" cy="54000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ActS</a:t>
            </a:r>
          </a:p>
        </p:txBody>
      </p:sp>
      <p:sp>
        <p:nvSpPr>
          <p:cNvPr id="30" name="Flowchart: Connector 29">
            <a:extLst>
              <a:ext uri="{FF2B5EF4-FFF2-40B4-BE49-F238E27FC236}">
                <a16:creationId xmlns:a16="http://schemas.microsoft.com/office/drawing/2014/main" id="{26264878-50B5-4155-9EB9-A3DC6F8A3D69}"/>
              </a:ext>
            </a:extLst>
          </p:cNvPr>
          <p:cNvSpPr/>
          <p:nvPr/>
        </p:nvSpPr>
        <p:spPr>
          <a:xfrm>
            <a:off x="4796985" y="4539489"/>
            <a:ext cx="540000" cy="54000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ActF</a:t>
            </a:r>
          </a:p>
        </p:txBody>
      </p:sp>
      <p:sp>
        <p:nvSpPr>
          <p:cNvPr id="37" name="TextBox 36">
            <a:extLst>
              <a:ext uri="{FF2B5EF4-FFF2-40B4-BE49-F238E27FC236}">
                <a16:creationId xmlns:a16="http://schemas.microsoft.com/office/drawing/2014/main" id="{DA6B628A-4BA3-463E-9516-1993FCC86183}"/>
              </a:ext>
            </a:extLst>
          </p:cNvPr>
          <p:cNvSpPr txBox="1"/>
          <p:nvPr/>
        </p:nvSpPr>
        <p:spPr>
          <a:xfrm>
            <a:off x="505322" y="4680699"/>
            <a:ext cx="2768707" cy="1169551"/>
          </a:xfrm>
          <a:prstGeom prst="rect">
            <a:avLst/>
          </a:prstGeom>
          <a:solidFill>
            <a:schemeClr val="bg1">
              <a:lumMod val="95000"/>
            </a:schemeClr>
          </a:solidFill>
          <a:ln>
            <a:solidFill>
              <a:schemeClr val="bg1">
                <a:lumMod val="65000"/>
              </a:schemeClr>
            </a:solidFill>
            <a:prstDash val="dash"/>
          </a:ln>
        </p:spPr>
        <p:txBody>
          <a:bodyPr wrap="none" rtlCol="0">
            <a:spAutoFit/>
          </a:bodyPr>
          <a:lstStyle/>
          <a:p>
            <a:r>
              <a:rPr lang="en-US" sz="1400" dirty="0">
                <a:latin typeface="Consolas" panose="020B0609020204030204" pitchFamily="49" charset="0"/>
              </a:rPr>
              <a:t>...</a:t>
            </a:r>
          </a:p>
          <a:p>
            <a:r>
              <a:rPr lang="en-US" sz="1400" dirty="0">
                <a:latin typeface="Consolas" panose="020B0609020204030204" pitchFamily="49" charset="0"/>
              </a:rPr>
              <a:t>“data”: {</a:t>
            </a:r>
          </a:p>
          <a:p>
            <a:r>
              <a:rPr lang="en-US" sz="1400" dirty="0">
                <a:latin typeface="Consolas" panose="020B0609020204030204" pitchFamily="49" charset="0"/>
              </a:rPr>
              <a:t>  “name”: “my build step”,</a:t>
            </a:r>
          </a:p>
          <a:p>
            <a:r>
              <a:rPr lang="en-US" sz="1400" dirty="0">
                <a:latin typeface="Consolas" panose="020B0609020204030204" pitchFamily="49" charset="0"/>
              </a:rPr>
              <a:t>  ...</a:t>
            </a:r>
          </a:p>
          <a:p>
            <a:r>
              <a:rPr lang="en-US" sz="1400" dirty="0">
                <a:latin typeface="Consolas" panose="020B0609020204030204" pitchFamily="49" charset="0"/>
              </a:rPr>
              <a:t>}, ...</a:t>
            </a:r>
          </a:p>
        </p:txBody>
      </p:sp>
      <p:sp>
        <p:nvSpPr>
          <p:cNvPr id="38" name="TextBox 37">
            <a:extLst>
              <a:ext uri="{FF2B5EF4-FFF2-40B4-BE49-F238E27FC236}">
                <a16:creationId xmlns:a16="http://schemas.microsoft.com/office/drawing/2014/main" id="{7263DED9-F1DF-49A9-BEA9-B961E8C75A8D}"/>
              </a:ext>
            </a:extLst>
          </p:cNvPr>
          <p:cNvSpPr txBox="1"/>
          <p:nvPr/>
        </p:nvSpPr>
        <p:spPr>
          <a:xfrm>
            <a:off x="6780689" y="1472348"/>
            <a:ext cx="5253361" cy="2246769"/>
          </a:xfrm>
          <a:prstGeom prst="rect">
            <a:avLst/>
          </a:prstGeom>
          <a:solidFill>
            <a:schemeClr val="bg1">
              <a:lumMod val="95000"/>
            </a:schemeClr>
          </a:solidFill>
          <a:ln>
            <a:solidFill>
              <a:schemeClr val="bg1">
                <a:lumMod val="65000"/>
              </a:schemeClr>
            </a:solidFill>
            <a:prstDash val="dash"/>
          </a:ln>
        </p:spPr>
        <p:txBody>
          <a:bodyPr wrap="none" rtlCol="0">
            <a:spAutoFit/>
          </a:bodyPr>
          <a:lstStyle/>
          <a:p>
            <a:r>
              <a:rPr lang="en-US" sz="1400" dirty="0">
                <a:latin typeface="Consolas" panose="020B0609020204030204" pitchFamily="49" charset="0"/>
              </a:rPr>
              <a:t>...</a:t>
            </a:r>
          </a:p>
          <a:p>
            <a:r>
              <a:rPr lang="en-US" sz="1400" dirty="0">
                <a:latin typeface="Consolas" panose="020B0609020204030204" pitchFamily="49" charset="0"/>
              </a:rPr>
              <a:t>“data”: {</a:t>
            </a:r>
          </a:p>
          <a:p>
            <a:r>
              <a:rPr lang="en-US" sz="1400" dirty="0">
                <a:latin typeface="Consolas" panose="020B0609020204030204" pitchFamily="49" charset="0"/>
              </a:rPr>
              <a:t>  “</a:t>
            </a:r>
            <a:r>
              <a:rPr lang="en-US" sz="1400" dirty="0" err="1">
                <a:latin typeface="Consolas" panose="020B0609020204030204" pitchFamily="49" charset="0"/>
              </a:rPr>
              <a:t>executionUri</a:t>
            </a:r>
            <a:r>
              <a:rPr lang="en-US" sz="1400" dirty="0">
                <a:latin typeface="Consolas" panose="020B0609020204030204" pitchFamily="49" charset="0"/>
              </a:rPr>
              <a:t>”: “https://mydomain.com/some/</a:t>
            </a:r>
            <a:r>
              <a:rPr lang="en-US" sz="1400" dirty="0" err="1">
                <a:latin typeface="Consolas" panose="020B0609020204030204" pitchFamily="49" charset="0"/>
              </a:rPr>
              <a:t>uri</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liveLogs</a:t>
            </a:r>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a:t>
            </a:r>
          </a:p>
          <a:p>
            <a:r>
              <a:rPr lang="en-US" sz="1400" dirty="0">
                <a:latin typeface="Consolas" panose="020B0609020204030204" pitchFamily="49" charset="0"/>
              </a:rPr>
              <a:t>“links”: {</a:t>
            </a:r>
          </a:p>
          <a:p>
            <a:r>
              <a:rPr lang="en-US" sz="1400" dirty="0">
                <a:latin typeface="Consolas" panose="020B0609020204030204" pitchFamily="49" charset="0"/>
              </a:rPr>
              <a:t>  “type”: “ACTIVITY_EXECUTION”,</a:t>
            </a:r>
          </a:p>
          <a:p>
            <a:r>
              <a:rPr lang="en-US" sz="1400" dirty="0">
                <a:latin typeface="Consolas" panose="020B0609020204030204" pitchFamily="49" charset="0"/>
              </a:rPr>
              <a:t>  “target”: &lt;</a:t>
            </a:r>
            <a:r>
              <a:rPr lang="en-US" sz="1400" dirty="0" err="1">
                <a:latin typeface="Consolas" panose="020B0609020204030204" pitchFamily="49" charset="0"/>
              </a:rPr>
              <a:t>ActT</a:t>
            </a:r>
            <a:r>
              <a:rPr lang="en-US" sz="1400" dirty="0">
                <a:latin typeface="Consolas" panose="020B0609020204030204" pitchFamily="49" charset="0"/>
              </a:rPr>
              <a:t> id&gt;,</a:t>
            </a:r>
          </a:p>
          <a:p>
            <a:r>
              <a:rPr lang="en-US" sz="1400" dirty="0">
                <a:latin typeface="Consolas" panose="020B0609020204030204" pitchFamily="49" charset="0"/>
              </a:rPr>
              <a:t>} ...</a:t>
            </a:r>
          </a:p>
        </p:txBody>
      </p:sp>
      <p:cxnSp>
        <p:nvCxnSpPr>
          <p:cNvPr id="39" name="Straight Connector 38">
            <a:extLst>
              <a:ext uri="{FF2B5EF4-FFF2-40B4-BE49-F238E27FC236}">
                <a16:creationId xmlns:a16="http://schemas.microsoft.com/office/drawing/2014/main" id="{C0102CF3-0ED9-4707-A862-08A9011BC95B}"/>
              </a:ext>
            </a:extLst>
          </p:cNvPr>
          <p:cNvCxnSpPr>
            <a:cxnSpLocks/>
            <a:stCxn id="37" idx="0"/>
            <a:endCxn id="18" idx="4"/>
          </p:cNvCxnSpPr>
          <p:nvPr/>
        </p:nvCxnSpPr>
        <p:spPr>
          <a:xfrm flipV="1">
            <a:off x="1889676" y="3331685"/>
            <a:ext cx="36413" cy="1349014"/>
          </a:xfrm>
          <a:prstGeom prst="line">
            <a:avLst/>
          </a:prstGeom>
          <a:ln w="952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E9D72FB-3580-45AE-9711-5D9A7127C48D}"/>
              </a:ext>
            </a:extLst>
          </p:cNvPr>
          <p:cNvCxnSpPr>
            <a:cxnSpLocks/>
            <a:stCxn id="38" idx="1"/>
            <a:endCxn id="27" idx="6"/>
          </p:cNvCxnSpPr>
          <p:nvPr/>
        </p:nvCxnSpPr>
        <p:spPr>
          <a:xfrm flipH="1" flipV="1">
            <a:off x="5483239" y="2362649"/>
            <a:ext cx="1297450" cy="233084"/>
          </a:xfrm>
          <a:prstGeom prst="line">
            <a:avLst/>
          </a:prstGeom>
          <a:ln w="952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B47FE8A4-9310-4421-8636-E71F8DCCDF9F}"/>
              </a:ext>
            </a:extLst>
          </p:cNvPr>
          <p:cNvSpPr txBox="1"/>
          <p:nvPr/>
        </p:nvSpPr>
        <p:spPr>
          <a:xfrm>
            <a:off x="6929047" y="4169987"/>
            <a:ext cx="3265638" cy="2246769"/>
          </a:xfrm>
          <a:prstGeom prst="rect">
            <a:avLst/>
          </a:prstGeom>
          <a:solidFill>
            <a:schemeClr val="bg1">
              <a:lumMod val="95000"/>
            </a:schemeClr>
          </a:solidFill>
          <a:ln>
            <a:solidFill>
              <a:schemeClr val="bg1">
                <a:lumMod val="65000"/>
              </a:schemeClr>
            </a:solidFill>
            <a:prstDash val="dash"/>
          </a:ln>
        </p:spPr>
        <p:txBody>
          <a:bodyPr wrap="none" rtlCol="0">
            <a:spAutoFit/>
          </a:bodyPr>
          <a:lstStyle/>
          <a:p>
            <a:r>
              <a:rPr lang="en-US" sz="1400" dirty="0">
                <a:latin typeface="Consolas" panose="020B0609020204030204" pitchFamily="49" charset="0"/>
              </a:rPr>
              <a:t>...</a:t>
            </a:r>
          </a:p>
          <a:p>
            <a:r>
              <a:rPr lang="en-US" sz="1400" dirty="0">
                <a:latin typeface="Consolas" panose="020B0609020204030204" pitchFamily="49" charset="0"/>
              </a:rPr>
              <a:t>“data”: {</a:t>
            </a:r>
          </a:p>
          <a:p>
            <a:r>
              <a:rPr lang="en-US" sz="1400" dirty="0">
                <a:latin typeface="Consolas" panose="020B0609020204030204" pitchFamily="49" charset="0"/>
              </a:rPr>
              <a:t>  “outcome”: {...},</a:t>
            </a:r>
          </a:p>
          <a:p>
            <a:r>
              <a:rPr lang="en-US" sz="1400" dirty="0">
                <a:latin typeface="Consolas" panose="020B0609020204030204" pitchFamily="49" charset="0"/>
              </a:rPr>
              <a:t>  “</a:t>
            </a:r>
            <a:r>
              <a:rPr lang="en-US" sz="1400" dirty="0" err="1">
                <a:latin typeface="Consolas" panose="020B0609020204030204" pitchFamily="49" charset="0"/>
              </a:rPr>
              <a:t>persistentLogs</a:t>
            </a:r>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a:t>
            </a:r>
          </a:p>
          <a:p>
            <a:r>
              <a:rPr lang="en-US" sz="1400" dirty="0">
                <a:latin typeface="Consolas" panose="020B0609020204030204" pitchFamily="49" charset="0"/>
              </a:rPr>
              <a:t>“links”: {</a:t>
            </a:r>
          </a:p>
          <a:p>
            <a:r>
              <a:rPr lang="en-US" sz="1400" dirty="0">
                <a:latin typeface="Consolas" panose="020B0609020204030204" pitchFamily="49" charset="0"/>
              </a:rPr>
              <a:t>  “type”: “ACTIVITY_EXECUTION”,</a:t>
            </a:r>
          </a:p>
          <a:p>
            <a:r>
              <a:rPr lang="en-US" sz="1400" dirty="0">
                <a:latin typeface="Consolas" panose="020B0609020204030204" pitchFamily="49" charset="0"/>
              </a:rPr>
              <a:t>  “target”: &lt;</a:t>
            </a:r>
            <a:r>
              <a:rPr lang="en-US" sz="1400" dirty="0" err="1">
                <a:latin typeface="Consolas" panose="020B0609020204030204" pitchFamily="49" charset="0"/>
              </a:rPr>
              <a:t>ActT</a:t>
            </a:r>
            <a:r>
              <a:rPr lang="en-US" sz="1400" dirty="0">
                <a:latin typeface="Consolas" panose="020B0609020204030204" pitchFamily="49" charset="0"/>
              </a:rPr>
              <a:t> id&gt;,</a:t>
            </a:r>
          </a:p>
          <a:p>
            <a:r>
              <a:rPr lang="en-US" sz="1400" dirty="0">
                <a:latin typeface="Consolas" panose="020B0609020204030204" pitchFamily="49" charset="0"/>
              </a:rPr>
              <a:t>} ...</a:t>
            </a:r>
          </a:p>
        </p:txBody>
      </p:sp>
      <p:cxnSp>
        <p:nvCxnSpPr>
          <p:cNvPr id="56" name="Straight Connector 55">
            <a:extLst>
              <a:ext uri="{FF2B5EF4-FFF2-40B4-BE49-F238E27FC236}">
                <a16:creationId xmlns:a16="http://schemas.microsoft.com/office/drawing/2014/main" id="{5D93CAAF-6A81-4A5B-9C84-2865000F36E9}"/>
              </a:ext>
            </a:extLst>
          </p:cNvPr>
          <p:cNvCxnSpPr>
            <a:cxnSpLocks/>
            <a:stCxn id="55" idx="1"/>
            <a:endCxn id="30" idx="6"/>
          </p:cNvCxnSpPr>
          <p:nvPr/>
        </p:nvCxnSpPr>
        <p:spPr>
          <a:xfrm flipH="1" flipV="1">
            <a:off x="5336985" y="4809489"/>
            <a:ext cx="1592062" cy="483883"/>
          </a:xfrm>
          <a:prstGeom prst="line">
            <a:avLst/>
          </a:prstGeom>
          <a:ln w="952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1" name="Flowchart: Connector 60">
            <a:extLst>
              <a:ext uri="{FF2B5EF4-FFF2-40B4-BE49-F238E27FC236}">
                <a16:creationId xmlns:a16="http://schemas.microsoft.com/office/drawing/2014/main" id="{08976434-230A-4329-B3D5-AE40D179A0BA}"/>
              </a:ext>
            </a:extLst>
          </p:cNvPr>
          <p:cNvSpPr/>
          <p:nvPr/>
        </p:nvSpPr>
        <p:spPr>
          <a:xfrm>
            <a:off x="-759858" y="2248970"/>
            <a:ext cx="540000" cy="540000"/>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ArtC</a:t>
            </a:r>
          </a:p>
        </p:txBody>
      </p:sp>
      <p:sp>
        <p:nvSpPr>
          <p:cNvPr id="62" name="Flowchart: Connector 61">
            <a:extLst>
              <a:ext uri="{FF2B5EF4-FFF2-40B4-BE49-F238E27FC236}">
                <a16:creationId xmlns:a16="http://schemas.microsoft.com/office/drawing/2014/main" id="{21BE2785-AF96-4A23-AD35-0A50406C4130}"/>
              </a:ext>
            </a:extLst>
          </p:cNvPr>
          <p:cNvSpPr/>
          <p:nvPr/>
        </p:nvSpPr>
        <p:spPr>
          <a:xfrm>
            <a:off x="-759858" y="2888075"/>
            <a:ext cx="540000" cy="5400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SCS</a:t>
            </a:r>
          </a:p>
        </p:txBody>
      </p:sp>
      <p:sp>
        <p:nvSpPr>
          <p:cNvPr id="63" name="Flowchart: Connector 62">
            <a:extLst>
              <a:ext uri="{FF2B5EF4-FFF2-40B4-BE49-F238E27FC236}">
                <a16:creationId xmlns:a16="http://schemas.microsoft.com/office/drawing/2014/main" id="{A3D44F4A-E695-4B7F-B16B-EB0EF7797066}"/>
              </a:ext>
            </a:extLst>
          </p:cNvPr>
          <p:cNvSpPr/>
          <p:nvPr/>
        </p:nvSpPr>
        <p:spPr>
          <a:xfrm>
            <a:off x="-759858" y="3529031"/>
            <a:ext cx="540000" cy="54000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ActT</a:t>
            </a:r>
          </a:p>
        </p:txBody>
      </p:sp>
      <p:sp>
        <p:nvSpPr>
          <p:cNvPr id="64" name="Flowchart: Connector 63">
            <a:extLst>
              <a:ext uri="{FF2B5EF4-FFF2-40B4-BE49-F238E27FC236}">
                <a16:creationId xmlns:a16="http://schemas.microsoft.com/office/drawing/2014/main" id="{05DB907E-D491-4771-AE0A-3EF51477974F}"/>
              </a:ext>
            </a:extLst>
          </p:cNvPr>
          <p:cNvSpPr/>
          <p:nvPr/>
        </p:nvSpPr>
        <p:spPr>
          <a:xfrm>
            <a:off x="-794659" y="4169987"/>
            <a:ext cx="540000" cy="54000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TSS</a:t>
            </a:r>
          </a:p>
        </p:txBody>
      </p:sp>
      <p:cxnSp>
        <p:nvCxnSpPr>
          <p:cNvPr id="65" name="Google Shape;338;p39" descr="SUBJECT">
            <a:extLst>
              <a:ext uri="{FF2B5EF4-FFF2-40B4-BE49-F238E27FC236}">
                <a16:creationId xmlns:a16="http://schemas.microsoft.com/office/drawing/2014/main" id="{39DAE919-CAAB-4E9B-A83E-B2625E4BB351}"/>
              </a:ext>
            </a:extLst>
          </p:cNvPr>
          <p:cNvCxnSpPr>
            <a:cxnSpLocks/>
            <a:stCxn id="30" idx="2"/>
            <a:endCxn id="18" idx="6"/>
          </p:cNvCxnSpPr>
          <p:nvPr/>
        </p:nvCxnSpPr>
        <p:spPr>
          <a:xfrm rot="10800000">
            <a:off x="2196089" y="3061685"/>
            <a:ext cx="2600896" cy="1747804"/>
          </a:xfrm>
          <a:prstGeom prst="bentConnector3">
            <a:avLst>
              <a:gd name="adj1" fmla="val 50000"/>
            </a:avLst>
          </a:prstGeom>
          <a:noFill/>
          <a:ln w="9525" cap="flat" cmpd="sng">
            <a:solidFill>
              <a:schemeClr val="dk2"/>
            </a:solidFill>
            <a:prstDash val="solid"/>
            <a:round/>
            <a:headEnd type="none" w="med" len="med"/>
            <a:tailEnd type="triangle" w="med" len="lg"/>
          </a:ln>
        </p:spPr>
      </p:cxnSp>
      <p:cxnSp>
        <p:nvCxnSpPr>
          <p:cNvPr id="68" name="Google Shape;338;p39" descr="SUBJECT">
            <a:extLst>
              <a:ext uri="{FF2B5EF4-FFF2-40B4-BE49-F238E27FC236}">
                <a16:creationId xmlns:a16="http://schemas.microsoft.com/office/drawing/2014/main" id="{2391567B-65D4-4459-9050-2CE3391F2F3D}"/>
              </a:ext>
            </a:extLst>
          </p:cNvPr>
          <p:cNvCxnSpPr>
            <a:cxnSpLocks/>
            <a:stCxn id="27" idx="2"/>
            <a:endCxn id="18" idx="6"/>
          </p:cNvCxnSpPr>
          <p:nvPr/>
        </p:nvCxnSpPr>
        <p:spPr>
          <a:xfrm rot="10800000" flipV="1">
            <a:off x="2196089" y="2362649"/>
            <a:ext cx="2747150" cy="699036"/>
          </a:xfrm>
          <a:prstGeom prst="bentConnector3">
            <a:avLst>
              <a:gd name="adj1" fmla="val 50000"/>
            </a:avLst>
          </a:prstGeom>
          <a:noFill/>
          <a:ln w="9525" cap="flat" cmpd="sng">
            <a:solidFill>
              <a:schemeClr val="dk2"/>
            </a:solidFill>
            <a:prstDash val="solid"/>
            <a:round/>
            <a:headEnd type="none" w="med" len="med"/>
            <a:tailEnd type="triangle" w="med" len="lg"/>
          </a:ln>
        </p:spPr>
      </p:cxnSp>
      <p:sp>
        <p:nvSpPr>
          <p:cNvPr id="28" name="TextBox 27">
            <a:extLst>
              <a:ext uri="{FF2B5EF4-FFF2-40B4-BE49-F238E27FC236}">
                <a16:creationId xmlns:a16="http://schemas.microsoft.com/office/drawing/2014/main" id="{A97C7FFA-B39F-4FFE-9F4B-8284858AF235}"/>
              </a:ext>
            </a:extLst>
          </p:cNvPr>
          <p:cNvSpPr txBox="1"/>
          <p:nvPr/>
        </p:nvSpPr>
        <p:spPr>
          <a:xfrm>
            <a:off x="2533946" y="2127514"/>
            <a:ext cx="2223686" cy="369332"/>
          </a:xfrm>
          <a:prstGeom prst="rect">
            <a:avLst/>
          </a:prstGeom>
          <a:solidFill>
            <a:schemeClr val="bg1"/>
          </a:solidFill>
          <a:ln>
            <a:solidFill>
              <a:schemeClr val="bg1">
                <a:lumMod val="65000"/>
              </a:schemeClr>
            </a:solidFill>
            <a:prstDash val="dash"/>
          </a:ln>
        </p:spPr>
        <p:txBody>
          <a:bodyPr wrap="none" rtlCol="0">
            <a:spAutoFit/>
          </a:bodyPr>
          <a:lstStyle/>
          <a:p>
            <a:r>
              <a:rPr lang="sv-SE" dirty="0"/>
              <a:t>ACTIVITY_EXECUTION</a:t>
            </a:r>
          </a:p>
        </p:txBody>
      </p:sp>
      <p:sp>
        <p:nvSpPr>
          <p:cNvPr id="35" name="TextBox 34">
            <a:extLst>
              <a:ext uri="{FF2B5EF4-FFF2-40B4-BE49-F238E27FC236}">
                <a16:creationId xmlns:a16="http://schemas.microsoft.com/office/drawing/2014/main" id="{88E4BD96-C76F-4263-957D-DEC7F2AA6F93}"/>
              </a:ext>
            </a:extLst>
          </p:cNvPr>
          <p:cNvSpPr txBox="1"/>
          <p:nvPr/>
        </p:nvSpPr>
        <p:spPr>
          <a:xfrm>
            <a:off x="2293259" y="3552740"/>
            <a:ext cx="2223686" cy="369332"/>
          </a:xfrm>
          <a:prstGeom prst="rect">
            <a:avLst/>
          </a:prstGeom>
          <a:solidFill>
            <a:schemeClr val="bg1"/>
          </a:solidFill>
          <a:ln>
            <a:solidFill>
              <a:schemeClr val="bg1">
                <a:lumMod val="65000"/>
              </a:schemeClr>
            </a:solidFill>
            <a:prstDash val="dash"/>
          </a:ln>
        </p:spPr>
        <p:txBody>
          <a:bodyPr wrap="none" rtlCol="0">
            <a:spAutoFit/>
          </a:bodyPr>
          <a:lstStyle/>
          <a:p>
            <a:r>
              <a:rPr lang="sv-SE" dirty="0"/>
              <a:t>ACTIVITY_EXECUTION</a:t>
            </a:r>
          </a:p>
        </p:txBody>
      </p:sp>
    </p:spTree>
    <p:extLst>
      <p:ext uri="{BB962C8B-B14F-4D97-AF65-F5344CB8AC3E}">
        <p14:creationId xmlns:p14="http://schemas.microsoft.com/office/powerpoint/2010/main" val="41364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27" grpId="0" animBg="1"/>
      <p:bldP spid="30" grpId="0" animBg="1"/>
      <p:bldP spid="38" grpId="0" animBg="1"/>
      <p:bldP spid="55" grpId="0" animBg="1"/>
      <p:bldP spid="28"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B891-51F8-4249-9F6A-838647945950}"/>
              </a:ext>
            </a:extLst>
          </p:cNvPr>
          <p:cNvSpPr>
            <a:spLocks noGrp="1"/>
          </p:cNvSpPr>
          <p:nvPr>
            <p:ph type="title"/>
          </p:nvPr>
        </p:nvSpPr>
        <p:spPr/>
        <p:txBody>
          <a:bodyPr/>
          <a:lstStyle/>
          <a:p>
            <a:r>
              <a:rPr lang="en-US" dirty="0"/>
              <a:t>Combined Events</a:t>
            </a:r>
            <a:endParaRPr lang="en-US" sz="3200" dirty="0"/>
          </a:p>
        </p:txBody>
      </p:sp>
      <p:pic>
        <p:nvPicPr>
          <p:cNvPr id="4" name="Picture 3">
            <a:extLst>
              <a:ext uri="{FF2B5EF4-FFF2-40B4-BE49-F238E27FC236}">
                <a16:creationId xmlns:a16="http://schemas.microsoft.com/office/drawing/2014/main" id="{AE985DBD-EFDF-4586-B526-1FAD31503E92}"/>
              </a:ext>
            </a:extLst>
          </p:cNvPr>
          <p:cNvPicPr>
            <a:picLocks noChangeAspect="1"/>
          </p:cNvPicPr>
          <p:nvPr/>
        </p:nvPicPr>
        <p:blipFill rotWithShape="1">
          <a:blip r:embed="rId2">
            <a:extLst>
              <a:ext uri="{28A0092B-C50C-407E-A947-70E740481C1C}">
                <a14:useLocalDpi xmlns:a14="http://schemas.microsoft.com/office/drawing/2010/main" val="0"/>
              </a:ext>
            </a:extLst>
          </a:blip>
          <a:srcRect l="19626" r="66777" b="60861"/>
          <a:stretch/>
        </p:blipFill>
        <p:spPr>
          <a:xfrm>
            <a:off x="11562459" y="121238"/>
            <a:ext cx="526991" cy="736649"/>
          </a:xfrm>
          <a:prstGeom prst="rect">
            <a:avLst/>
          </a:prstGeom>
        </p:spPr>
      </p:pic>
      <p:cxnSp>
        <p:nvCxnSpPr>
          <p:cNvPr id="8" name="Straight Arrow Connector 7">
            <a:extLst>
              <a:ext uri="{FF2B5EF4-FFF2-40B4-BE49-F238E27FC236}">
                <a16:creationId xmlns:a16="http://schemas.microsoft.com/office/drawing/2014/main" id="{BAA33BC2-8C72-4AAB-A385-AB6C6E2E2F16}"/>
              </a:ext>
            </a:extLst>
          </p:cNvPr>
          <p:cNvCxnSpPr>
            <a:cxnSpLocks/>
          </p:cNvCxnSpPr>
          <p:nvPr/>
        </p:nvCxnSpPr>
        <p:spPr>
          <a:xfrm>
            <a:off x="1837509" y="6596743"/>
            <a:ext cx="8525691" cy="0"/>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A9E0F4-0790-4B27-BC7E-487C119D0E09}"/>
              </a:ext>
            </a:extLst>
          </p:cNvPr>
          <p:cNvSpPr txBox="1"/>
          <p:nvPr/>
        </p:nvSpPr>
        <p:spPr>
          <a:xfrm>
            <a:off x="2353483" y="6264000"/>
            <a:ext cx="649537" cy="369332"/>
          </a:xfrm>
          <a:prstGeom prst="rect">
            <a:avLst/>
          </a:prstGeom>
          <a:noFill/>
        </p:spPr>
        <p:txBody>
          <a:bodyPr wrap="none" rtlCol="0">
            <a:spAutoFit/>
          </a:bodyPr>
          <a:lstStyle/>
          <a:p>
            <a:r>
              <a:rPr lang="en-US" dirty="0">
                <a:solidFill>
                  <a:srgbClr val="0070C0"/>
                </a:solidFill>
              </a:rPr>
              <a:t>Time</a:t>
            </a:r>
          </a:p>
        </p:txBody>
      </p:sp>
      <p:cxnSp>
        <p:nvCxnSpPr>
          <p:cNvPr id="21" name="Google Shape;338;p39" descr="SUBJECT">
            <a:extLst>
              <a:ext uri="{FF2B5EF4-FFF2-40B4-BE49-F238E27FC236}">
                <a16:creationId xmlns:a16="http://schemas.microsoft.com/office/drawing/2014/main" id="{D59117CB-DABC-4373-BA79-4DB2DEBEBFDE}"/>
              </a:ext>
            </a:extLst>
          </p:cNvPr>
          <p:cNvCxnSpPr>
            <a:cxnSpLocks/>
            <a:stCxn id="68" idx="2"/>
            <a:endCxn id="22" idx="6"/>
          </p:cNvCxnSpPr>
          <p:nvPr/>
        </p:nvCxnSpPr>
        <p:spPr>
          <a:xfrm rot="10800000" flipV="1">
            <a:off x="4605103" y="3196610"/>
            <a:ext cx="2918273" cy="769054"/>
          </a:xfrm>
          <a:prstGeom prst="bentConnector3">
            <a:avLst>
              <a:gd name="adj1" fmla="val 40600"/>
            </a:avLst>
          </a:prstGeom>
          <a:noFill/>
          <a:ln w="9525" cap="flat" cmpd="sng">
            <a:solidFill>
              <a:schemeClr val="dk2"/>
            </a:solidFill>
            <a:prstDash val="solid"/>
            <a:round/>
            <a:headEnd type="none" w="med" len="med"/>
            <a:tailEnd type="triangle" w="med" len="lg"/>
          </a:ln>
        </p:spPr>
      </p:cxnSp>
      <p:sp>
        <p:nvSpPr>
          <p:cNvPr id="22" name="Flowchart: Connector 21">
            <a:extLst>
              <a:ext uri="{FF2B5EF4-FFF2-40B4-BE49-F238E27FC236}">
                <a16:creationId xmlns:a16="http://schemas.microsoft.com/office/drawing/2014/main" id="{9D790D67-7501-4869-90B5-2042B2823FF4}"/>
              </a:ext>
            </a:extLst>
          </p:cNvPr>
          <p:cNvSpPr/>
          <p:nvPr/>
        </p:nvSpPr>
        <p:spPr>
          <a:xfrm>
            <a:off x="4065102" y="3695664"/>
            <a:ext cx="540000" cy="540000"/>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ArtC</a:t>
            </a:r>
          </a:p>
        </p:txBody>
      </p:sp>
      <p:sp>
        <p:nvSpPr>
          <p:cNvPr id="16" name="TextBox 15">
            <a:extLst>
              <a:ext uri="{FF2B5EF4-FFF2-40B4-BE49-F238E27FC236}">
                <a16:creationId xmlns:a16="http://schemas.microsoft.com/office/drawing/2014/main" id="{85B7C238-5770-4BA5-A092-8817BF74653B}"/>
              </a:ext>
            </a:extLst>
          </p:cNvPr>
          <p:cNvSpPr txBox="1"/>
          <p:nvPr/>
        </p:nvSpPr>
        <p:spPr>
          <a:xfrm>
            <a:off x="285965" y="6264000"/>
            <a:ext cx="1104470" cy="369332"/>
          </a:xfrm>
          <a:prstGeom prst="rect">
            <a:avLst/>
          </a:prstGeom>
          <a:noFill/>
        </p:spPr>
        <p:txBody>
          <a:bodyPr wrap="none" rtlCol="0">
            <a:spAutoFit/>
          </a:bodyPr>
          <a:lstStyle/>
          <a:p>
            <a:r>
              <a:rPr lang="en-US" dirty="0">
                <a:solidFill>
                  <a:srgbClr val="0070C0"/>
                </a:solidFill>
              </a:rPr>
              <a:t>Upstream</a:t>
            </a:r>
          </a:p>
        </p:txBody>
      </p:sp>
      <p:sp>
        <p:nvSpPr>
          <p:cNvPr id="18" name="TextBox 17">
            <a:extLst>
              <a:ext uri="{FF2B5EF4-FFF2-40B4-BE49-F238E27FC236}">
                <a16:creationId xmlns:a16="http://schemas.microsoft.com/office/drawing/2014/main" id="{EBD5289A-9A82-4867-A027-BFCF5C636E38}"/>
              </a:ext>
            </a:extLst>
          </p:cNvPr>
          <p:cNvSpPr txBox="1"/>
          <p:nvPr/>
        </p:nvSpPr>
        <p:spPr>
          <a:xfrm>
            <a:off x="10602396" y="6264000"/>
            <a:ext cx="1386855" cy="369332"/>
          </a:xfrm>
          <a:prstGeom prst="rect">
            <a:avLst/>
          </a:prstGeom>
          <a:noFill/>
        </p:spPr>
        <p:txBody>
          <a:bodyPr wrap="none" rtlCol="0">
            <a:spAutoFit/>
          </a:bodyPr>
          <a:lstStyle/>
          <a:p>
            <a:r>
              <a:rPr lang="en-US" dirty="0">
                <a:solidFill>
                  <a:srgbClr val="0070C0"/>
                </a:solidFill>
              </a:rPr>
              <a:t>Downstream</a:t>
            </a:r>
          </a:p>
        </p:txBody>
      </p:sp>
      <p:sp>
        <p:nvSpPr>
          <p:cNvPr id="27" name="Flowchart: Connector 26">
            <a:extLst>
              <a:ext uri="{FF2B5EF4-FFF2-40B4-BE49-F238E27FC236}">
                <a16:creationId xmlns:a16="http://schemas.microsoft.com/office/drawing/2014/main" id="{AE994F73-30EE-4BAB-A975-3EC0C3FD9777}"/>
              </a:ext>
            </a:extLst>
          </p:cNvPr>
          <p:cNvSpPr/>
          <p:nvPr/>
        </p:nvSpPr>
        <p:spPr>
          <a:xfrm>
            <a:off x="-759858" y="2248970"/>
            <a:ext cx="540000" cy="540000"/>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ArtC</a:t>
            </a:r>
          </a:p>
        </p:txBody>
      </p:sp>
      <p:sp>
        <p:nvSpPr>
          <p:cNvPr id="28" name="Flowchart: Connector 27">
            <a:extLst>
              <a:ext uri="{FF2B5EF4-FFF2-40B4-BE49-F238E27FC236}">
                <a16:creationId xmlns:a16="http://schemas.microsoft.com/office/drawing/2014/main" id="{C6742C5F-DEDF-4177-B22F-7D60331C2FAA}"/>
              </a:ext>
            </a:extLst>
          </p:cNvPr>
          <p:cNvSpPr/>
          <p:nvPr/>
        </p:nvSpPr>
        <p:spPr>
          <a:xfrm>
            <a:off x="-759858" y="2888075"/>
            <a:ext cx="540000" cy="5400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SCS</a:t>
            </a:r>
          </a:p>
        </p:txBody>
      </p:sp>
      <p:sp>
        <p:nvSpPr>
          <p:cNvPr id="29" name="Flowchart: Connector 28">
            <a:extLst>
              <a:ext uri="{FF2B5EF4-FFF2-40B4-BE49-F238E27FC236}">
                <a16:creationId xmlns:a16="http://schemas.microsoft.com/office/drawing/2014/main" id="{E04A3B3D-CD36-42A5-B4F4-D8B0BC0BE4F9}"/>
              </a:ext>
            </a:extLst>
          </p:cNvPr>
          <p:cNvSpPr/>
          <p:nvPr/>
        </p:nvSpPr>
        <p:spPr>
          <a:xfrm>
            <a:off x="-759858" y="3529031"/>
            <a:ext cx="540000" cy="54000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ActT</a:t>
            </a:r>
          </a:p>
        </p:txBody>
      </p:sp>
      <p:sp>
        <p:nvSpPr>
          <p:cNvPr id="30" name="Flowchart: Connector 29">
            <a:extLst>
              <a:ext uri="{FF2B5EF4-FFF2-40B4-BE49-F238E27FC236}">
                <a16:creationId xmlns:a16="http://schemas.microsoft.com/office/drawing/2014/main" id="{EDA3FE0B-85D8-4120-BD23-7AF4D23235EF}"/>
              </a:ext>
            </a:extLst>
          </p:cNvPr>
          <p:cNvSpPr/>
          <p:nvPr/>
        </p:nvSpPr>
        <p:spPr>
          <a:xfrm>
            <a:off x="-794659" y="4169987"/>
            <a:ext cx="540000" cy="54000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TSS</a:t>
            </a:r>
          </a:p>
        </p:txBody>
      </p:sp>
      <p:cxnSp>
        <p:nvCxnSpPr>
          <p:cNvPr id="31" name="Straight Arrow Connector 30">
            <a:extLst>
              <a:ext uri="{FF2B5EF4-FFF2-40B4-BE49-F238E27FC236}">
                <a16:creationId xmlns:a16="http://schemas.microsoft.com/office/drawing/2014/main" id="{362A497B-61CD-48DA-B0A7-357B9373E712}"/>
              </a:ext>
            </a:extLst>
          </p:cNvPr>
          <p:cNvCxnSpPr>
            <a:cxnSpLocks/>
          </p:cNvCxnSpPr>
          <p:nvPr/>
        </p:nvCxnSpPr>
        <p:spPr>
          <a:xfrm>
            <a:off x="10665824" y="6609800"/>
            <a:ext cx="1260000" cy="0"/>
          </a:xfrm>
          <a:prstGeom prst="straightConnector1">
            <a:avLst/>
          </a:prstGeom>
          <a:ln w="444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E4AD2B6-6FA5-4B1C-95ED-18FE83463F11}"/>
              </a:ext>
            </a:extLst>
          </p:cNvPr>
          <p:cNvCxnSpPr>
            <a:cxnSpLocks/>
          </p:cNvCxnSpPr>
          <p:nvPr/>
        </p:nvCxnSpPr>
        <p:spPr>
          <a:xfrm flipH="1">
            <a:off x="242421" y="6609800"/>
            <a:ext cx="1260000" cy="0"/>
          </a:xfrm>
          <a:prstGeom prst="straightConnector1">
            <a:avLst/>
          </a:prstGeom>
          <a:ln w="444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5" name="Flowchart: Connector 34">
            <a:extLst>
              <a:ext uri="{FF2B5EF4-FFF2-40B4-BE49-F238E27FC236}">
                <a16:creationId xmlns:a16="http://schemas.microsoft.com/office/drawing/2014/main" id="{762C706E-018A-47C9-B1DC-DCA362823D83}"/>
              </a:ext>
            </a:extLst>
          </p:cNvPr>
          <p:cNvSpPr/>
          <p:nvPr/>
        </p:nvSpPr>
        <p:spPr>
          <a:xfrm>
            <a:off x="962421" y="2518969"/>
            <a:ext cx="540000" cy="5400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SCS</a:t>
            </a:r>
          </a:p>
        </p:txBody>
      </p:sp>
      <p:sp>
        <p:nvSpPr>
          <p:cNvPr id="36" name="Flowchart: Connector 35">
            <a:extLst>
              <a:ext uri="{FF2B5EF4-FFF2-40B4-BE49-F238E27FC236}">
                <a16:creationId xmlns:a16="http://schemas.microsoft.com/office/drawing/2014/main" id="{84CA50CC-70ED-4DD3-BD83-969B66B80DD1}"/>
              </a:ext>
            </a:extLst>
          </p:cNvPr>
          <p:cNvSpPr/>
          <p:nvPr/>
        </p:nvSpPr>
        <p:spPr>
          <a:xfrm>
            <a:off x="3200345" y="2870164"/>
            <a:ext cx="540000" cy="5400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CD</a:t>
            </a:r>
          </a:p>
        </p:txBody>
      </p:sp>
      <p:cxnSp>
        <p:nvCxnSpPr>
          <p:cNvPr id="37" name="Google Shape;338;p39" descr="SUBJECT">
            <a:extLst>
              <a:ext uri="{FF2B5EF4-FFF2-40B4-BE49-F238E27FC236}">
                <a16:creationId xmlns:a16="http://schemas.microsoft.com/office/drawing/2014/main" id="{8A3F7FE4-06C4-486A-959F-AFC0A3210115}"/>
              </a:ext>
            </a:extLst>
          </p:cNvPr>
          <p:cNvCxnSpPr>
            <a:cxnSpLocks/>
            <a:stCxn id="36" idx="2"/>
            <a:endCxn id="35" idx="6"/>
          </p:cNvCxnSpPr>
          <p:nvPr/>
        </p:nvCxnSpPr>
        <p:spPr>
          <a:xfrm rot="10800000">
            <a:off x="1502421" y="2788970"/>
            <a:ext cx="1697924" cy="351195"/>
          </a:xfrm>
          <a:prstGeom prst="bentConnector3">
            <a:avLst>
              <a:gd name="adj1" fmla="val 50000"/>
            </a:avLst>
          </a:prstGeom>
          <a:noFill/>
          <a:ln w="9525" cap="flat" cmpd="sng">
            <a:solidFill>
              <a:schemeClr val="dk2"/>
            </a:solidFill>
            <a:prstDash val="solid"/>
            <a:round/>
            <a:headEnd type="none" w="med" len="med"/>
            <a:tailEnd type="triangle" w="med" len="lg"/>
          </a:ln>
        </p:spPr>
      </p:cxnSp>
      <p:cxnSp>
        <p:nvCxnSpPr>
          <p:cNvPr id="38" name="Google Shape;338;p39" descr="SUBJECT">
            <a:extLst>
              <a:ext uri="{FF2B5EF4-FFF2-40B4-BE49-F238E27FC236}">
                <a16:creationId xmlns:a16="http://schemas.microsoft.com/office/drawing/2014/main" id="{D1B40F55-1B35-4CBF-8B37-2DA95E91DD4A}"/>
              </a:ext>
            </a:extLst>
          </p:cNvPr>
          <p:cNvCxnSpPr>
            <a:cxnSpLocks/>
            <a:stCxn id="22" idx="2"/>
            <a:endCxn id="36" idx="6"/>
          </p:cNvCxnSpPr>
          <p:nvPr/>
        </p:nvCxnSpPr>
        <p:spPr>
          <a:xfrm rot="10800000">
            <a:off x="3740346" y="3140164"/>
            <a:ext cx="324757" cy="825500"/>
          </a:xfrm>
          <a:prstGeom prst="bentConnector3">
            <a:avLst>
              <a:gd name="adj1" fmla="val 50000"/>
            </a:avLst>
          </a:prstGeom>
          <a:noFill/>
          <a:ln w="9525" cap="flat" cmpd="sng">
            <a:solidFill>
              <a:schemeClr val="dk2"/>
            </a:solidFill>
            <a:prstDash val="solid"/>
            <a:round/>
            <a:headEnd type="none" w="med" len="med"/>
            <a:tailEnd type="triangle" w="med" len="lg"/>
          </a:ln>
        </p:spPr>
      </p:cxnSp>
      <p:sp>
        <p:nvSpPr>
          <p:cNvPr id="40" name="Flowchart: Connector 39">
            <a:extLst>
              <a:ext uri="{FF2B5EF4-FFF2-40B4-BE49-F238E27FC236}">
                <a16:creationId xmlns:a16="http://schemas.microsoft.com/office/drawing/2014/main" id="{D3EA47E4-E60E-4E66-B7AC-D54AA1910907}"/>
              </a:ext>
            </a:extLst>
          </p:cNvPr>
          <p:cNvSpPr/>
          <p:nvPr/>
        </p:nvSpPr>
        <p:spPr>
          <a:xfrm>
            <a:off x="2044307" y="1816986"/>
            <a:ext cx="540000" cy="54000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ActT</a:t>
            </a:r>
          </a:p>
        </p:txBody>
      </p:sp>
      <p:cxnSp>
        <p:nvCxnSpPr>
          <p:cNvPr id="41" name="Google Shape;338;p39" descr="SUBJECT">
            <a:extLst>
              <a:ext uri="{FF2B5EF4-FFF2-40B4-BE49-F238E27FC236}">
                <a16:creationId xmlns:a16="http://schemas.microsoft.com/office/drawing/2014/main" id="{692BDBF1-4C02-4277-83B8-619527A27429}"/>
              </a:ext>
            </a:extLst>
          </p:cNvPr>
          <p:cNvCxnSpPr>
            <a:cxnSpLocks/>
            <a:stCxn id="40" idx="2"/>
            <a:endCxn id="35" idx="6"/>
          </p:cNvCxnSpPr>
          <p:nvPr/>
        </p:nvCxnSpPr>
        <p:spPr>
          <a:xfrm rot="10800000" flipV="1">
            <a:off x="1502421" y="2086985"/>
            <a:ext cx="541886" cy="701983"/>
          </a:xfrm>
          <a:prstGeom prst="bentConnector3">
            <a:avLst>
              <a:gd name="adj1" fmla="val 50000"/>
            </a:avLst>
          </a:prstGeom>
          <a:noFill/>
          <a:ln w="9525" cap="flat" cmpd="sng">
            <a:solidFill>
              <a:schemeClr val="dk2"/>
            </a:solidFill>
            <a:prstDash val="solid"/>
            <a:round/>
            <a:headEnd type="none" w="med" len="med"/>
            <a:tailEnd type="triangle" w="med" len="lg"/>
          </a:ln>
        </p:spPr>
      </p:cxnSp>
      <p:cxnSp>
        <p:nvCxnSpPr>
          <p:cNvPr id="44" name="Google Shape;338;p39" descr="SUBJECT">
            <a:extLst>
              <a:ext uri="{FF2B5EF4-FFF2-40B4-BE49-F238E27FC236}">
                <a16:creationId xmlns:a16="http://schemas.microsoft.com/office/drawing/2014/main" id="{FC1D6B02-9A5A-4CD2-8948-D49CF69D1A95}"/>
              </a:ext>
            </a:extLst>
          </p:cNvPr>
          <p:cNvCxnSpPr>
            <a:cxnSpLocks/>
            <a:stCxn id="45" idx="2"/>
            <a:endCxn id="40" idx="6"/>
          </p:cNvCxnSpPr>
          <p:nvPr/>
        </p:nvCxnSpPr>
        <p:spPr>
          <a:xfrm rot="10800000" flipV="1">
            <a:off x="2584308" y="1525536"/>
            <a:ext cx="388139" cy="561449"/>
          </a:xfrm>
          <a:prstGeom prst="bentConnector3">
            <a:avLst>
              <a:gd name="adj1" fmla="val 50000"/>
            </a:avLst>
          </a:prstGeom>
          <a:noFill/>
          <a:ln w="9525" cap="flat" cmpd="sng">
            <a:solidFill>
              <a:schemeClr val="dk2"/>
            </a:solidFill>
            <a:prstDash val="solid"/>
            <a:round/>
            <a:headEnd type="none" w="med" len="med"/>
            <a:tailEnd type="triangle" w="med" len="lg"/>
          </a:ln>
        </p:spPr>
      </p:cxnSp>
      <p:sp>
        <p:nvSpPr>
          <p:cNvPr id="45" name="Flowchart: Connector 44">
            <a:extLst>
              <a:ext uri="{FF2B5EF4-FFF2-40B4-BE49-F238E27FC236}">
                <a16:creationId xmlns:a16="http://schemas.microsoft.com/office/drawing/2014/main" id="{B4B42ED5-5B2D-4662-A804-8DDDBB813DA9}"/>
              </a:ext>
            </a:extLst>
          </p:cNvPr>
          <p:cNvSpPr/>
          <p:nvPr/>
        </p:nvSpPr>
        <p:spPr>
          <a:xfrm>
            <a:off x="2972446" y="1255537"/>
            <a:ext cx="540000" cy="54000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ActS</a:t>
            </a:r>
          </a:p>
        </p:txBody>
      </p:sp>
      <p:sp>
        <p:nvSpPr>
          <p:cNvPr id="46" name="Flowchart: Connector 45">
            <a:extLst>
              <a:ext uri="{FF2B5EF4-FFF2-40B4-BE49-F238E27FC236}">
                <a16:creationId xmlns:a16="http://schemas.microsoft.com/office/drawing/2014/main" id="{C820BC51-CE96-4254-A6BE-3B213BD6A1C4}"/>
              </a:ext>
            </a:extLst>
          </p:cNvPr>
          <p:cNvSpPr/>
          <p:nvPr/>
        </p:nvSpPr>
        <p:spPr>
          <a:xfrm>
            <a:off x="4264078" y="2521773"/>
            <a:ext cx="540000" cy="54000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ActF</a:t>
            </a:r>
          </a:p>
        </p:txBody>
      </p:sp>
      <p:cxnSp>
        <p:nvCxnSpPr>
          <p:cNvPr id="49" name="Google Shape;338;p39" descr="SUBJECT">
            <a:extLst>
              <a:ext uri="{FF2B5EF4-FFF2-40B4-BE49-F238E27FC236}">
                <a16:creationId xmlns:a16="http://schemas.microsoft.com/office/drawing/2014/main" id="{F5E46CC9-39B4-450B-BAA7-6F9BA09376E4}"/>
              </a:ext>
            </a:extLst>
          </p:cNvPr>
          <p:cNvCxnSpPr>
            <a:cxnSpLocks/>
            <a:stCxn id="46" idx="2"/>
            <a:endCxn id="40" idx="6"/>
          </p:cNvCxnSpPr>
          <p:nvPr/>
        </p:nvCxnSpPr>
        <p:spPr>
          <a:xfrm rot="10800000">
            <a:off x="2584308" y="2086987"/>
            <a:ext cx="1679771" cy="704787"/>
          </a:xfrm>
          <a:prstGeom prst="bentConnector3">
            <a:avLst>
              <a:gd name="adj1" fmla="val 50000"/>
            </a:avLst>
          </a:prstGeom>
          <a:noFill/>
          <a:ln w="9525" cap="flat" cmpd="sng">
            <a:solidFill>
              <a:schemeClr val="dk2"/>
            </a:solidFill>
            <a:prstDash val="solid"/>
            <a:round/>
            <a:headEnd type="none" w="med" len="med"/>
            <a:tailEnd type="triangle" w="med" len="lg"/>
          </a:ln>
        </p:spPr>
      </p:cxnSp>
      <p:cxnSp>
        <p:nvCxnSpPr>
          <p:cNvPr id="55" name="Google Shape;338;p39" descr="SUBJECT">
            <a:extLst>
              <a:ext uri="{FF2B5EF4-FFF2-40B4-BE49-F238E27FC236}">
                <a16:creationId xmlns:a16="http://schemas.microsoft.com/office/drawing/2014/main" id="{C17A3861-79C0-46E3-8609-FE6A3DA79E18}"/>
              </a:ext>
            </a:extLst>
          </p:cNvPr>
          <p:cNvCxnSpPr>
            <a:cxnSpLocks/>
            <a:stCxn id="36" idx="2"/>
            <a:endCxn id="40" idx="6"/>
          </p:cNvCxnSpPr>
          <p:nvPr/>
        </p:nvCxnSpPr>
        <p:spPr>
          <a:xfrm rot="10800000">
            <a:off x="2584307" y="2086986"/>
            <a:ext cx="616038" cy="1053178"/>
          </a:xfrm>
          <a:prstGeom prst="bentConnector3">
            <a:avLst>
              <a:gd name="adj1" fmla="val 50000"/>
            </a:avLst>
          </a:prstGeom>
          <a:noFill/>
          <a:ln w="9525" cap="flat" cmpd="sng">
            <a:solidFill>
              <a:schemeClr val="dk2"/>
            </a:solidFill>
            <a:prstDash val="solid"/>
            <a:round/>
            <a:headEnd type="none" w="med" len="med"/>
            <a:tailEnd type="triangle" w="med" len="lg"/>
          </a:ln>
        </p:spPr>
      </p:cxnSp>
      <p:sp>
        <p:nvSpPr>
          <p:cNvPr id="63" name="Flowchart: Connector 62">
            <a:extLst>
              <a:ext uri="{FF2B5EF4-FFF2-40B4-BE49-F238E27FC236}">
                <a16:creationId xmlns:a16="http://schemas.microsoft.com/office/drawing/2014/main" id="{BE5A0C67-D103-4E34-BE43-FA1D06AE31D4}"/>
              </a:ext>
            </a:extLst>
          </p:cNvPr>
          <p:cNvSpPr/>
          <p:nvPr/>
        </p:nvSpPr>
        <p:spPr>
          <a:xfrm>
            <a:off x="5113974" y="1897976"/>
            <a:ext cx="540000" cy="54000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ActT</a:t>
            </a:r>
          </a:p>
        </p:txBody>
      </p:sp>
      <p:cxnSp>
        <p:nvCxnSpPr>
          <p:cNvPr id="64" name="Google Shape;338;p39" descr="SUBJECT">
            <a:extLst>
              <a:ext uri="{FF2B5EF4-FFF2-40B4-BE49-F238E27FC236}">
                <a16:creationId xmlns:a16="http://schemas.microsoft.com/office/drawing/2014/main" id="{11FAA46F-95FB-4E98-B26A-E40B834BFE28}"/>
              </a:ext>
            </a:extLst>
          </p:cNvPr>
          <p:cNvCxnSpPr>
            <a:cxnSpLocks/>
            <a:stCxn id="65" idx="2"/>
            <a:endCxn id="63" idx="6"/>
          </p:cNvCxnSpPr>
          <p:nvPr/>
        </p:nvCxnSpPr>
        <p:spPr>
          <a:xfrm rot="10800000" flipV="1">
            <a:off x="5653975" y="1515324"/>
            <a:ext cx="274377" cy="652651"/>
          </a:xfrm>
          <a:prstGeom prst="bentConnector3">
            <a:avLst>
              <a:gd name="adj1" fmla="val 20377"/>
            </a:avLst>
          </a:prstGeom>
          <a:noFill/>
          <a:ln w="9525" cap="flat" cmpd="sng">
            <a:solidFill>
              <a:schemeClr val="dk2"/>
            </a:solidFill>
            <a:prstDash val="solid"/>
            <a:round/>
            <a:headEnd type="none" w="med" len="med"/>
            <a:tailEnd type="triangle" w="med" len="lg"/>
          </a:ln>
        </p:spPr>
      </p:cxnSp>
      <p:sp>
        <p:nvSpPr>
          <p:cNvPr id="65" name="Flowchart: Connector 64">
            <a:extLst>
              <a:ext uri="{FF2B5EF4-FFF2-40B4-BE49-F238E27FC236}">
                <a16:creationId xmlns:a16="http://schemas.microsoft.com/office/drawing/2014/main" id="{0EC324BF-E1ED-4D8F-9D77-EAC0A0274F50}"/>
              </a:ext>
            </a:extLst>
          </p:cNvPr>
          <p:cNvSpPr/>
          <p:nvPr/>
        </p:nvSpPr>
        <p:spPr>
          <a:xfrm>
            <a:off x="5928351" y="1245325"/>
            <a:ext cx="540000" cy="54000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ActS</a:t>
            </a:r>
          </a:p>
        </p:txBody>
      </p:sp>
      <p:sp>
        <p:nvSpPr>
          <p:cNvPr id="66" name="Flowchart: Connector 65">
            <a:extLst>
              <a:ext uri="{FF2B5EF4-FFF2-40B4-BE49-F238E27FC236}">
                <a16:creationId xmlns:a16="http://schemas.microsoft.com/office/drawing/2014/main" id="{49489DE0-69E2-4DBD-B440-2DC913AF1500}"/>
              </a:ext>
            </a:extLst>
          </p:cNvPr>
          <p:cNvSpPr/>
          <p:nvPr/>
        </p:nvSpPr>
        <p:spPr>
          <a:xfrm>
            <a:off x="7757929" y="1657673"/>
            <a:ext cx="540000" cy="54000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ActF</a:t>
            </a:r>
          </a:p>
        </p:txBody>
      </p:sp>
      <p:cxnSp>
        <p:nvCxnSpPr>
          <p:cNvPr id="67" name="Google Shape;338;p39" descr="SUBJECT">
            <a:extLst>
              <a:ext uri="{FF2B5EF4-FFF2-40B4-BE49-F238E27FC236}">
                <a16:creationId xmlns:a16="http://schemas.microsoft.com/office/drawing/2014/main" id="{BFD5C1BC-7D34-48CC-A41F-795BAD6615FA}"/>
              </a:ext>
            </a:extLst>
          </p:cNvPr>
          <p:cNvCxnSpPr>
            <a:cxnSpLocks/>
            <a:stCxn id="66" idx="2"/>
            <a:endCxn id="63" idx="6"/>
          </p:cNvCxnSpPr>
          <p:nvPr/>
        </p:nvCxnSpPr>
        <p:spPr>
          <a:xfrm rot="10800000" flipV="1">
            <a:off x="5653975" y="1927672"/>
            <a:ext cx="2103955" cy="240303"/>
          </a:xfrm>
          <a:prstGeom prst="bentConnector3">
            <a:avLst>
              <a:gd name="adj1" fmla="val 50000"/>
            </a:avLst>
          </a:prstGeom>
          <a:noFill/>
          <a:ln w="9525" cap="flat" cmpd="sng">
            <a:solidFill>
              <a:schemeClr val="dk2"/>
            </a:solidFill>
            <a:prstDash val="solid"/>
            <a:round/>
            <a:headEnd type="none" w="med" len="med"/>
            <a:tailEnd type="triangle" w="med" len="lg"/>
          </a:ln>
        </p:spPr>
      </p:cxnSp>
      <p:sp>
        <p:nvSpPr>
          <p:cNvPr id="68" name="Flowchart: Connector 67">
            <a:extLst>
              <a:ext uri="{FF2B5EF4-FFF2-40B4-BE49-F238E27FC236}">
                <a16:creationId xmlns:a16="http://schemas.microsoft.com/office/drawing/2014/main" id="{15AB99C6-385C-43F2-A132-5016FFAF6474}"/>
              </a:ext>
            </a:extLst>
          </p:cNvPr>
          <p:cNvSpPr/>
          <p:nvPr/>
        </p:nvSpPr>
        <p:spPr>
          <a:xfrm>
            <a:off x="7523375" y="2926610"/>
            <a:ext cx="540000" cy="540000"/>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CLM</a:t>
            </a:r>
          </a:p>
        </p:txBody>
      </p:sp>
      <p:cxnSp>
        <p:nvCxnSpPr>
          <p:cNvPr id="70" name="Google Shape;338;p39" descr="SUBJECT">
            <a:extLst>
              <a:ext uri="{FF2B5EF4-FFF2-40B4-BE49-F238E27FC236}">
                <a16:creationId xmlns:a16="http://schemas.microsoft.com/office/drawing/2014/main" id="{534AFA0A-FDFD-4D4B-8473-662EBC04AB6D}"/>
              </a:ext>
            </a:extLst>
          </p:cNvPr>
          <p:cNvCxnSpPr>
            <a:cxnSpLocks/>
            <a:stCxn id="68" idx="2"/>
            <a:endCxn id="63" idx="6"/>
          </p:cNvCxnSpPr>
          <p:nvPr/>
        </p:nvCxnSpPr>
        <p:spPr>
          <a:xfrm rot="10800000">
            <a:off x="5653975" y="2167976"/>
            <a:ext cx="1869401" cy="1028634"/>
          </a:xfrm>
          <a:prstGeom prst="bentConnector3">
            <a:avLst>
              <a:gd name="adj1" fmla="val 50000"/>
            </a:avLst>
          </a:prstGeom>
          <a:noFill/>
          <a:ln w="9525" cap="flat" cmpd="sng">
            <a:solidFill>
              <a:schemeClr val="dk2"/>
            </a:solidFill>
            <a:prstDash val="solid"/>
            <a:round/>
            <a:headEnd type="none" w="med" len="med"/>
            <a:tailEnd type="triangle" w="med" len="lg"/>
          </a:ln>
        </p:spPr>
      </p:cxnSp>
      <p:cxnSp>
        <p:nvCxnSpPr>
          <p:cNvPr id="92" name="Google Shape;338;p39" descr="SUBJECT">
            <a:extLst>
              <a:ext uri="{FF2B5EF4-FFF2-40B4-BE49-F238E27FC236}">
                <a16:creationId xmlns:a16="http://schemas.microsoft.com/office/drawing/2014/main" id="{B2C2F788-6815-4AB3-A1EE-58E4A51FD13B}"/>
              </a:ext>
            </a:extLst>
          </p:cNvPr>
          <p:cNvCxnSpPr>
            <a:cxnSpLocks/>
            <a:stCxn id="63" idx="2"/>
            <a:endCxn id="46" idx="6"/>
          </p:cNvCxnSpPr>
          <p:nvPr/>
        </p:nvCxnSpPr>
        <p:spPr>
          <a:xfrm rot="10800000" flipV="1">
            <a:off x="4804078" y="2167975"/>
            <a:ext cx="309896" cy="623797"/>
          </a:xfrm>
          <a:prstGeom prst="bentConnector3">
            <a:avLst>
              <a:gd name="adj1" fmla="val 50000"/>
            </a:avLst>
          </a:prstGeom>
          <a:noFill/>
          <a:ln w="9525" cap="flat" cmpd="sng">
            <a:solidFill>
              <a:schemeClr val="dk2"/>
            </a:solidFill>
            <a:prstDash val="solid"/>
            <a:round/>
            <a:headEnd type="none" w="med" len="med"/>
            <a:tailEnd type="triangle" w="med" len="lg"/>
          </a:ln>
        </p:spPr>
      </p:cxnSp>
      <p:sp>
        <p:nvSpPr>
          <p:cNvPr id="100" name="Flowchart: Connector 99">
            <a:extLst>
              <a:ext uri="{FF2B5EF4-FFF2-40B4-BE49-F238E27FC236}">
                <a16:creationId xmlns:a16="http://schemas.microsoft.com/office/drawing/2014/main" id="{33C26F92-AD43-4D83-9AAC-79562238B707}"/>
              </a:ext>
            </a:extLst>
          </p:cNvPr>
          <p:cNvSpPr/>
          <p:nvPr/>
        </p:nvSpPr>
        <p:spPr>
          <a:xfrm>
            <a:off x="6295943" y="4023044"/>
            <a:ext cx="540000" cy="54000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TSS</a:t>
            </a:r>
          </a:p>
        </p:txBody>
      </p:sp>
      <p:sp>
        <p:nvSpPr>
          <p:cNvPr id="101" name="Flowchart: Connector 100">
            <a:extLst>
              <a:ext uri="{FF2B5EF4-FFF2-40B4-BE49-F238E27FC236}">
                <a16:creationId xmlns:a16="http://schemas.microsoft.com/office/drawing/2014/main" id="{A62E83A9-FB2C-4E4B-AF7A-87A23C36A23A}"/>
              </a:ext>
            </a:extLst>
          </p:cNvPr>
          <p:cNvSpPr/>
          <p:nvPr/>
        </p:nvSpPr>
        <p:spPr>
          <a:xfrm>
            <a:off x="7217929" y="4023045"/>
            <a:ext cx="540000" cy="54000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TSF</a:t>
            </a:r>
          </a:p>
        </p:txBody>
      </p:sp>
      <p:cxnSp>
        <p:nvCxnSpPr>
          <p:cNvPr id="104" name="Google Shape;338;p39" descr="SUBJECT">
            <a:extLst>
              <a:ext uri="{FF2B5EF4-FFF2-40B4-BE49-F238E27FC236}">
                <a16:creationId xmlns:a16="http://schemas.microsoft.com/office/drawing/2014/main" id="{101C503A-2C25-49F5-95E0-AE57CED2BB32}"/>
              </a:ext>
            </a:extLst>
          </p:cNvPr>
          <p:cNvCxnSpPr>
            <a:cxnSpLocks/>
            <a:stCxn id="100" idx="2"/>
            <a:endCxn id="63" idx="6"/>
          </p:cNvCxnSpPr>
          <p:nvPr/>
        </p:nvCxnSpPr>
        <p:spPr>
          <a:xfrm rot="10800000">
            <a:off x="5653975" y="2167976"/>
            <a:ext cx="641969" cy="2125068"/>
          </a:xfrm>
          <a:prstGeom prst="bentConnector3">
            <a:avLst>
              <a:gd name="adj1" fmla="val 50000"/>
            </a:avLst>
          </a:prstGeom>
          <a:noFill/>
          <a:ln w="9525" cap="flat" cmpd="sng">
            <a:solidFill>
              <a:schemeClr val="dk2"/>
            </a:solidFill>
            <a:prstDash val="solid"/>
            <a:round/>
            <a:headEnd type="none" w="med" len="med"/>
            <a:tailEnd type="triangle" w="med" len="lg"/>
          </a:ln>
        </p:spPr>
      </p:cxnSp>
      <p:cxnSp>
        <p:nvCxnSpPr>
          <p:cNvPr id="107" name="Google Shape;338;p39" descr="SUBJECT">
            <a:extLst>
              <a:ext uri="{FF2B5EF4-FFF2-40B4-BE49-F238E27FC236}">
                <a16:creationId xmlns:a16="http://schemas.microsoft.com/office/drawing/2014/main" id="{2D12ECF5-86E6-4DDB-915A-A5B3160B8FB5}"/>
              </a:ext>
            </a:extLst>
          </p:cNvPr>
          <p:cNvCxnSpPr>
            <a:cxnSpLocks/>
            <a:stCxn id="101" idx="2"/>
            <a:endCxn id="100" idx="6"/>
          </p:cNvCxnSpPr>
          <p:nvPr/>
        </p:nvCxnSpPr>
        <p:spPr>
          <a:xfrm rot="10800000">
            <a:off x="6835943" y="4293045"/>
            <a:ext cx="381986" cy="1"/>
          </a:xfrm>
          <a:prstGeom prst="bentConnector3">
            <a:avLst>
              <a:gd name="adj1" fmla="val 50000"/>
            </a:avLst>
          </a:prstGeom>
          <a:noFill/>
          <a:ln w="9525" cap="flat" cmpd="sng">
            <a:solidFill>
              <a:schemeClr val="dk2"/>
            </a:solidFill>
            <a:prstDash val="solid"/>
            <a:round/>
            <a:headEnd type="none" w="med" len="med"/>
            <a:tailEnd type="triangle" w="med" len="lg"/>
          </a:ln>
        </p:spPr>
      </p:cxnSp>
      <p:sp>
        <p:nvSpPr>
          <p:cNvPr id="112" name="Flowchart: Connector 111">
            <a:extLst>
              <a:ext uri="{FF2B5EF4-FFF2-40B4-BE49-F238E27FC236}">
                <a16:creationId xmlns:a16="http://schemas.microsoft.com/office/drawing/2014/main" id="{EFAE0F41-BCA7-4D51-BD95-3B12076F49ED}"/>
              </a:ext>
            </a:extLst>
          </p:cNvPr>
          <p:cNvSpPr/>
          <p:nvPr/>
        </p:nvSpPr>
        <p:spPr>
          <a:xfrm>
            <a:off x="8627653" y="1986213"/>
            <a:ext cx="540000" cy="54000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ActT</a:t>
            </a:r>
          </a:p>
        </p:txBody>
      </p:sp>
      <p:cxnSp>
        <p:nvCxnSpPr>
          <p:cNvPr id="113" name="Google Shape;338;p39" descr="SUBJECT">
            <a:extLst>
              <a:ext uri="{FF2B5EF4-FFF2-40B4-BE49-F238E27FC236}">
                <a16:creationId xmlns:a16="http://schemas.microsoft.com/office/drawing/2014/main" id="{02FBE660-6496-4E2D-8E9D-841255C0A2C8}"/>
              </a:ext>
            </a:extLst>
          </p:cNvPr>
          <p:cNvCxnSpPr>
            <a:cxnSpLocks/>
            <a:stCxn id="114" idx="2"/>
            <a:endCxn id="112" idx="6"/>
          </p:cNvCxnSpPr>
          <p:nvPr/>
        </p:nvCxnSpPr>
        <p:spPr>
          <a:xfrm rot="10800000">
            <a:off x="9167653" y="2256214"/>
            <a:ext cx="492776" cy="456357"/>
          </a:xfrm>
          <a:prstGeom prst="bentConnector3">
            <a:avLst>
              <a:gd name="adj1" fmla="val 27320"/>
            </a:avLst>
          </a:prstGeom>
          <a:noFill/>
          <a:ln w="9525" cap="flat" cmpd="sng">
            <a:solidFill>
              <a:schemeClr val="dk2"/>
            </a:solidFill>
            <a:prstDash val="solid"/>
            <a:round/>
            <a:headEnd type="none" w="med" len="med"/>
            <a:tailEnd type="triangle" w="med" len="lg"/>
          </a:ln>
        </p:spPr>
      </p:cxnSp>
      <p:sp>
        <p:nvSpPr>
          <p:cNvPr id="114" name="Flowchart: Connector 113">
            <a:extLst>
              <a:ext uri="{FF2B5EF4-FFF2-40B4-BE49-F238E27FC236}">
                <a16:creationId xmlns:a16="http://schemas.microsoft.com/office/drawing/2014/main" id="{9CC0EA20-515E-4D0E-AF7D-F544DCC55323}"/>
              </a:ext>
            </a:extLst>
          </p:cNvPr>
          <p:cNvSpPr/>
          <p:nvPr/>
        </p:nvSpPr>
        <p:spPr>
          <a:xfrm>
            <a:off x="9660429" y="2442570"/>
            <a:ext cx="540000" cy="54000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ActS</a:t>
            </a:r>
          </a:p>
        </p:txBody>
      </p:sp>
      <p:sp>
        <p:nvSpPr>
          <p:cNvPr id="115" name="Flowchart: Connector 114">
            <a:extLst>
              <a:ext uri="{FF2B5EF4-FFF2-40B4-BE49-F238E27FC236}">
                <a16:creationId xmlns:a16="http://schemas.microsoft.com/office/drawing/2014/main" id="{1FA99596-1CBC-4BEE-9CAD-518543B2DE9B}"/>
              </a:ext>
            </a:extLst>
          </p:cNvPr>
          <p:cNvSpPr/>
          <p:nvPr/>
        </p:nvSpPr>
        <p:spPr>
          <a:xfrm>
            <a:off x="10554607" y="1836677"/>
            <a:ext cx="540000" cy="54000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ActF</a:t>
            </a:r>
          </a:p>
        </p:txBody>
      </p:sp>
      <p:cxnSp>
        <p:nvCxnSpPr>
          <p:cNvPr id="116" name="Google Shape;338;p39" descr="SUBJECT">
            <a:extLst>
              <a:ext uri="{FF2B5EF4-FFF2-40B4-BE49-F238E27FC236}">
                <a16:creationId xmlns:a16="http://schemas.microsoft.com/office/drawing/2014/main" id="{95A0991A-1A90-4290-B983-8E9CF98D482C}"/>
              </a:ext>
            </a:extLst>
          </p:cNvPr>
          <p:cNvCxnSpPr>
            <a:cxnSpLocks/>
            <a:stCxn id="115" idx="2"/>
            <a:endCxn id="112" idx="6"/>
          </p:cNvCxnSpPr>
          <p:nvPr/>
        </p:nvCxnSpPr>
        <p:spPr>
          <a:xfrm rot="10800000" flipV="1">
            <a:off x="9167653" y="2106677"/>
            <a:ext cx="1386954" cy="149536"/>
          </a:xfrm>
          <a:prstGeom prst="bentConnector3">
            <a:avLst>
              <a:gd name="adj1" fmla="val 50000"/>
            </a:avLst>
          </a:prstGeom>
          <a:noFill/>
          <a:ln w="9525" cap="flat" cmpd="sng">
            <a:solidFill>
              <a:schemeClr val="dk2"/>
            </a:solidFill>
            <a:prstDash val="solid"/>
            <a:round/>
            <a:headEnd type="none" w="med" len="med"/>
            <a:tailEnd type="triangle" w="med" len="lg"/>
          </a:ln>
        </p:spPr>
      </p:cxnSp>
      <p:cxnSp>
        <p:nvCxnSpPr>
          <p:cNvPr id="117" name="Google Shape;338;p39" descr="SUBJECT">
            <a:extLst>
              <a:ext uri="{FF2B5EF4-FFF2-40B4-BE49-F238E27FC236}">
                <a16:creationId xmlns:a16="http://schemas.microsoft.com/office/drawing/2014/main" id="{A5F7D870-2D99-470E-8E87-5667F7A489A1}"/>
              </a:ext>
            </a:extLst>
          </p:cNvPr>
          <p:cNvCxnSpPr>
            <a:cxnSpLocks/>
            <a:stCxn id="112" idx="2"/>
            <a:endCxn id="68" idx="6"/>
          </p:cNvCxnSpPr>
          <p:nvPr/>
        </p:nvCxnSpPr>
        <p:spPr>
          <a:xfrm rot="10800000" flipV="1">
            <a:off x="8063375" y="2256212"/>
            <a:ext cx="564278" cy="940397"/>
          </a:xfrm>
          <a:prstGeom prst="bentConnector3">
            <a:avLst>
              <a:gd name="adj1" fmla="val 50000"/>
            </a:avLst>
          </a:prstGeom>
          <a:noFill/>
          <a:ln w="9525" cap="flat" cmpd="sng">
            <a:solidFill>
              <a:schemeClr val="dk2"/>
            </a:solidFill>
            <a:prstDash val="solid"/>
            <a:round/>
            <a:headEnd type="none" w="med" len="med"/>
            <a:tailEnd type="triangle" w="med" len="lg"/>
          </a:ln>
        </p:spPr>
      </p:cxnSp>
      <p:sp>
        <p:nvSpPr>
          <p:cNvPr id="119" name="Flowchart: Connector 118">
            <a:extLst>
              <a:ext uri="{FF2B5EF4-FFF2-40B4-BE49-F238E27FC236}">
                <a16:creationId xmlns:a16="http://schemas.microsoft.com/office/drawing/2014/main" id="{6279C49B-F3B5-4941-876D-47FD3215F1EC}"/>
              </a:ext>
            </a:extLst>
          </p:cNvPr>
          <p:cNvSpPr/>
          <p:nvPr/>
        </p:nvSpPr>
        <p:spPr>
          <a:xfrm>
            <a:off x="10131453" y="3602667"/>
            <a:ext cx="540000" cy="540000"/>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ArtP</a:t>
            </a:r>
          </a:p>
        </p:txBody>
      </p:sp>
      <p:cxnSp>
        <p:nvCxnSpPr>
          <p:cNvPr id="120" name="Google Shape;338;p39" descr="SUBJECT">
            <a:extLst>
              <a:ext uri="{FF2B5EF4-FFF2-40B4-BE49-F238E27FC236}">
                <a16:creationId xmlns:a16="http://schemas.microsoft.com/office/drawing/2014/main" id="{FEE5F53D-5492-43F1-8618-45BE608BF399}"/>
              </a:ext>
            </a:extLst>
          </p:cNvPr>
          <p:cNvCxnSpPr>
            <a:cxnSpLocks/>
            <a:stCxn id="119" idx="2"/>
            <a:endCxn id="22" idx="6"/>
          </p:cNvCxnSpPr>
          <p:nvPr/>
        </p:nvCxnSpPr>
        <p:spPr>
          <a:xfrm rot="10800000" flipV="1">
            <a:off x="4605103" y="3872666"/>
            <a:ext cx="5526351" cy="92997"/>
          </a:xfrm>
          <a:prstGeom prst="bentConnector3">
            <a:avLst>
              <a:gd name="adj1" fmla="val 50000"/>
            </a:avLst>
          </a:prstGeom>
          <a:noFill/>
          <a:ln w="9525" cap="flat" cmpd="sng">
            <a:solidFill>
              <a:schemeClr val="dk2"/>
            </a:solidFill>
            <a:prstDash val="solid"/>
            <a:round/>
            <a:headEnd type="none" w="med" len="med"/>
            <a:tailEnd type="triangle" w="med" len="lg"/>
          </a:ln>
        </p:spPr>
      </p:cxnSp>
      <p:sp>
        <p:nvSpPr>
          <p:cNvPr id="142" name="Rectangle: Rounded Corners 141">
            <a:extLst>
              <a:ext uri="{FF2B5EF4-FFF2-40B4-BE49-F238E27FC236}">
                <a16:creationId xmlns:a16="http://schemas.microsoft.com/office/drawing/2014/main" id="{9D3AE34F-1599-4013-903F-4C64D5296350}"/>
              </a:ext>
            </a:extLst>
          </p:cNvPr>
          <p:cNvSpPr/>
          <p:nvPr/>
        </p:nvSpPr>
        <p:spPr>
          <a:xfrm>
            <a:off x="540660" y="4990226"/>
            <a:ext cx="1188000" cy="881743"/>
          </a:xfrm>
          <a:prstGeom prst="roundRect">
            <a:avLst/>
          </a:prstGeom>
          <a:solidFill>
            <a:schemeClr val="bg1">
              <a:lumMod val="85000"/>
            </a:schemeClr>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Merge</a:t>
            </a:r>
            <a:endParaRPr lang="en-US" dirty="0">
              <a:solidFill>
                <a:schemeClr val="tx1"/>
              </a:solidFill>
            </a:endParaRPr>
          </a:p>
        </p:txBody>
      </p:sp>
      <p:sp>
        <p:nvSpPr>
          <p:cNvPr id="143" name="Rectangle: Rounded Corners 142">
            <a:extLst>
              <a:ext uri="{FF2B5EF4-FFF2-40B4-BE49-F238E27FC236}">
                <a16:creationId xmlns:a16="http://schemas.microsoft.com/office/drawing/2014/main" id="{9C719E87-F99D-41DF-9B22-AA9AA17AF3A4}"/>
              </a:ext>
            </a:extLst>
          </p:cNvPr>
          <p:cNvSpPr/>
          <p:nvPr/>
        </p:nvSpPr>
        <p:spPr>
          <a:xfrm>
            <a:off x="3224557" y="4990225"/>
            <a:ext cx="1188000" cy="881743"/>
          </a:xfrm>
          <a:prstGeom prst="roundRect">
            <a:avLst/>
          </a:prstGeom>
          <a:solidFill>
            <a:schemeClr val="bg1">
              <a:lumMod val="85000"/>
            </a:schemeClr>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Build</a:t>
            </a:r>
          </a:p>
        </p:txBody>
      </p:sp>
      <p:sp>
        <p:nvSpPr>
          <p:cNvPr id="144" name="Rectangle: Rounded Corners 143">
            <a:extLst>
              <a:ext uri="{FF2B5EF4-FFF2-40B4-BE49-F238E27FC236}">
                <a16:creationId xmlns:a16="http://schemas.microsoft.com/office/drawing/2014/main" id="{BC0EAD53-C41F-4C24-B9AE-FF78DB2C1BB6}"/>
              </a:ext>
            </a:extLst>
          </p:cNvPr>
          <p:cNvSpPr/>
          <p:nvPr/>
        </p:nvSpPr>
        <p:spPr>
          <a:xfrm>
            <a:off x="6623929" y="4990225"/>
            <a:ext cx="1188000" cy="881743"/>
          </a:xfrm>
          <a:prstGeom prst="roundRect">
            <a:avLst/>
          </a:prstGeom>
          <a:solidFill>
            <a:schemeClr val="bg1">
              <a:lumMod val="85000"/>
            </a:schemeClr>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a:t>
            </a:r>
          </a:p>
        </p:txBody>
      </p:sp>
      <p:sp>
        <p:nvSpPr>
          <p:cNvPr id="145" name="Rectangle: Rounded Corners 144">
            <a:extLst>
              <a:ext uri="{FF2B5EF4-FFF2-40B4-BE49-F238E27FC236}">
                <a16:creationId xmlns:a16="http://schemas.microsoft.com/office/drawing/2014/main" id="{0E6CE0D8-6D26-426E-8D28-D73F71BBC68C}"/>
              </a:ext>
            </a:extLst>
          </p:cNvPr>
          <p:cNvSpPr/>
          <p:nvPr/>
        </p:nvSpPr>
        <p:spPr>
          <a:xfrm>
            <a:off x="9906228" y="4990225"/>
            <a:ext cx="1188000" cy="881743"/>
          </a:xfrm>
          <a:prstGeom prst="roundRect">
            <a:avLst/>
          </a:prstGeom>
          <a:solidFill>
            <a:schemeClr val="bg1">
              <a:lumMod val="85000"/>
            </a:schemeClr>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Deliver</a:t>
            </a:r>
          </a:p>
        </p:txBody>
      </p:sp>
      <p:cxnSp>
        <p:nvCxnSpPr>
          <p:cNvPr id="146" name="Straight Arrow Connector 145">
            <a:extLst>
              <a:ext uri="{FF2B5EF4-FFF2-40B4-BE49-F238E27FC236}">
                <a16:creationId xmlns:a16="http://schemas.microsoft.com/office/drawing/2014/main" id="{98221EB0-43A0-4AE9-8CB3-1B6B003C84B5}"/>
              </a:ext>
            </a:extLst>
          </p:cNvPr>
          <p:cNvCxnSpPr>
            <a:cxnSpLocks/>
            <a:stCxn id="142" idx="3"/>
            <a:endCxn id="143" idx="1"/>
          </p:cNvCxnSpPr>
          <p:nvPr/>
        </p:nvCxnSpPr>
        <p:spPr>
          <a:xfrm flipV="1">
            <a:off x="1728660" y="5431097"/>
            <a:ext cx="1495897" cy="1"/>
          </a:xfrm>
          <a:prstGeom prst="straightConnector1">
            <a:avLst/>
          </a:prstGeom>
          <a:ln w="508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C662AA6A-B5B3-42B2-ABBB-02A9CC45B0A3}"/>
              </a:ext>
            </a:extLst>
          </p:cNvPr>
          <p:cNvCxnSpPr>
            <a:cxnSpLocks/>
            <a:stCxn id="143" idx="3"/>
            <a:endCxn id="144" idx="1"/>
          </p:cNvCxnSpPr>
          <p:nvPr/>
        </p:nvCxnSpPr>
        <p:spPr>
          <a:xfrm>
            <a:off x="4412557" y="5431097"/>
            <a:ext cx="2211372" cy="0"/>
          </a:xfrm>
          <a:prstGeom prst="straightConnector1">
            <a:avLst/>
          </a:prstGeom>
          <a:ln w="508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BF815D99-561F-4B0E-A8D7-740F79E01548}"/>
              </a:ext>
            </a:extLst>
          </p:cNvPr>
          <p:cNvCxnSpPr>
            <a:cxnSpLocks/>
            <a:stCxn id="144" idx="3"/>
            <a:endCxn id="145" idx="1"/>
          </p:cNvCxnSpPr>
          <p:nvPr/>
        </p:nvCxnSpPr>
        <p:spPr>
          <a:xfrm>
            <a:off x="7811929" y="5431097"/>
            <a:ext cx="2094299" cy="0"/>
          </a:xfrm>
          <a:prstGeom prst="straightConnector1">
            <a:avLst/>
          </a:prstGeom>
          <a:ln w="508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65A8AD65-585C-470F-B4BC-52714E7FCE97}"/>
              </a:ext>
            </a:extLst>
          </p:cNvPr>
          <p:cNvCxnSpPr/>
          <p:nvPr/>
        </p:nvCxnSpPr>
        <p:spPr>
          <a:xfrm flipV="1">
            <a:off x="1952867" y="1488460"/>
            <a:ext cx="0" cy="4432224"/>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28AF8A36-1C8B-4CDB-A46E-21B1FFDE1AA0}"/>
              </a:ext>
            </a:extLst>
          </p:cNvPr>
          <p:cNvCxnSpPr/>
          <p:nvPr/>
        </p:nvCxnSpPr>
        <p:spPr>
          <a:xfrm flipV="1">
            <a:off x="5077684" y="1465054"/>
            <a:ext cx="0" cy="4432224"/>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F4F802F-5AB7-4106-BC4A-FE8A1727D74A}"/>
              </a:ext>
            </a:extLst>
          </p:cNvPr>
          <p:cNvCxnSpPr/>
          <p:nvPr/>
        </p:nvCxnSpPr>
        <p:spPr>
          <a:xfrm flipV="1">
            <a:off x="8475587" y="1465054"/>
            <a:ext cx="0" cy="4432224"/>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120B2AAF-A321-4E78-90C0-454BB7F318B2}"/>
              </a:ext>
            </a:extLst>
          </p:cNvPr>
          <p:cNvSpPr txBox="1"/>
          <p:nvPr/>
        </p:nvSpPr>
        <p:spPr>
          <a:xfrm>
            <a:off x="1445047" y="2262437"/>
            <a:ext cx="599010" cy="276999"/>
          </a:xfrm>
          <a:prstGeom prst="rect">
            <a:avLst/>
          </a:prstGeom>
          <a:solidFill>
            <a:schemeClr val="bg1"/>
          </a:solidFill>
          <a:ln>
            <a:solidFill>
              <a:schemeClr val="bg1">
                <a:lumMod val="65000"/>
              </a:schemeClr>
            </a:solidFill>
            <a:prstDash val="dash"/>
          </a:ln>
        </p:spPr>
        <p:txBody>
          <a:bodyPr wrap="none" rtlCol="0">
            <a:spAutoFit/>
          </a:bodyPr>
          <a:lstStyle/>
          <a:p>
            <a:r>
              <a:rPr lang="sv-SE" sz="1200" dirty="0"/>
              <a:t>CAUSE</a:t>
            </a:r>
          </a:p>
        </p:txBody>
      </p:sp>
      <p:sp>
        <p:nvSpPr>
          <p:cNvPr id="171" name="TextBox 170">
            <a:extLst>
              <a:ext uri="{FF2B5EF4-FFF2-40B4-BE49-F238E27FC236}">
                <a16:creationId xmlns:a16="http://schemas.microsoft.com/office/drawing/2014/main" id="{37411E57-69BF-4908-B20B-889C528B28D4}"/>
              </a:ext>
            </a:extLst>
          </p:cNvPr>
          <p:cNvSpPr txBox="1"/>
          <p:nvPr/>
        </p:nvSpPr>
        <p:spPr>
          <a:xfrm>
            <a:off x="2553156" y="2496437"/>
            <a:ext cx="773225" cy="276999"/>
          </a:xfrm>
          <a:prstGeom prst="rect">
            <a:avLst/>
          </a:prstGeom>
          <a:solidFill>
            <a:schemeClr val="bg1"/>
          </a:solidFill>
          <a:ln>
            <a:solidFill>
              <a:schemeClr val="bg1">
                <a:lumMod val="65000"/>
              </a:schemeClr>
            </a:solidFill>
            <a:prstDash val="dash"/>
          </a:ln>
        </p:spPr>
        <p:txBody>
          <a:bodyPr wrap="none" rtlCol="0">
            <a:spAutoFit/>
          </a:bodyPr>
          <a:lstStyle/>
          <a:p>
            <a:r>
              <a:rPr lang="sv-SE" sz="1200" dirty="0"/>
              <a:t>CONTEXT</a:t>
            </a:r>
          </a:p>
        </p:txBody>
      </p:sp>
      <p:sp>
        <p:nvSpPr>
          <p:cNvPr id="172" name="TextBox 171">
            <a:extLst>
              <a:ext uri="{FF2B5EF4-FFF2-40B4-BE49-F238E27FC236}">
                <a16:creationId xmlns:a16="http://schemas.microsoft.com/office/drawing/2014/main" id="{CE3EFEBA-8967-426D-AF56-780F2BF3A9D9}"/>
              </a:ext>
            </a:extLst>
          </p:cNvPr>
          <p:cNvSpPr txBox="1"/>
          <p:nvPr/>
        </p:nvSpPr>
        <p:spPr>
          <a:xfrm>
            <a:off x="1343328" y="1481635"/>
            <a:ext cx="1548244" cy="276999"/>
          </a:xfrm>
          <a:prstGeom prst="rect">
            <a:avLst/>
          </a:prstGeom>
          <a:solidFill>
            <a:schemeClr val="bg1"/>
          </a:solidFill>
          <a:ln>
            <a:solidFill>
              <a:schemeClr val="bg1">
                <a:lumMod val="65000"/>
              </a:schemeClr>
            </a:solidFill>
            <a:prstDash val="dash"/>
          </a:ln>
        </p:spPr>
        <p:txBody>
          <a:bodyPr wrap="none" rtlCol="0">
            <a:spAutoFit/>
          </a:bodyPr>
          <a:lstStyle/>
          <a:p>
            <a:r>
              <a:rPr lang="sv-SE" sz="1200" dirty="0"/>
              <a:t>ACTIVITY_EXECUTION</a:t>
            </a:r>
          </a:p>
        </p:txBody>
      </p:sp>
      <p:sp>
        <p:nvSpPr>
          <p:cNvPr id="173" name="TextBox 172">
            <a:extLst>
              <a:ext uri="{FF2B5EF4-FFF2-40B4-BE49-F238E27FC236}">
                <a16:creationId xmlns:a16="http://schemas.microsoft.com/office/drawing/2014/main" id="{E04C8635-6A36-4DC5-AE22-F2479BFE0DE1}"/>
              </a:ext>
            </a:extLst>
          </p:cNvPr>
          <p:cNvSpPr txBox="1"/>
          <p:nvPr/>
        </p:nvSpPr>
        <p:spPr>
          <a:xfrm>
            <a:off x="2004477" y="2931497"/>
            <a:ext cx="780983" cy="276999"/>
          </a:xfrm>
          <a:prstGeom prst="rect">
            <a:avLst/>
          </a:prstGeom>
          <a:solidFill>
            <a:schemeClr val="bg1"/>
          </a:solidFill>
          <a:ln>
            <a:solidFill>
              <a:schemeClr val="bg1">
                <a:lumMod val="65000"/>
              </a:schemeClr>
            </a:solidFill>
            <a:prstDash val="dash"/>
          </a:ln>
        </p:spPr>
        <p:txBody>
          <a:bodyPr wrap="none" rtlCol="0">
            <a:spAutoFit/>
          </a:bodyPr>
          <a:lstStyle/>
          <a:p>
            <a:r>
              <a:rPr lang="sv-SE" sz="1200" dirty="0"/>
              <a:t>ELEMENT</a:t>
            </a:r>
          </a:p>
        </p:txBody>
      </p:sp>
      <p:sp>
        <p:nvSpPr>
          <p:cNvPr id="174" name="TextBox 173">
            <a:extLst>
              <a:ext uri="{FF2B5EF4-FFF2-40B4-BE49-F238E27FC236}">
                <a16:creationId xmlns:a16="http://schemas.microsoft.com/office/drawing/2014/main" id="{332DFABD-029B-4A02-848C-45FC6A179F06}"/>
              </a:ext>
            </a:extLst>
          </p:cNvPr>
          <p:cNvSpPr txBox="1"/>
          <p:nvPr/>
        </p:nvSpPr>
        <p:spPr>
          <a:xfrm>
            <a:off x="2989992" y="1907943"/>
            <a:ext cx="1548244" cy="276999"/>
          </a:xfrm>
          <a:prstGeom prst="rect">
            <a:avLst/>
          </a:prstGeom>
          <a:solidFill>
            <a:schemeClr val="bg1"/>
          </a:solidFill>
          <a:ln>
            <a:solidFill>
              <a:schemeClr val="bg1">
                <a:lumMod val="65000"/>
              </a:schemeClr>
            </a:solidFill>
            <a:prstDash val="dash"/>
          </a:ln>
        </p:spPr>
        <p:txBody>
          <a:bodyPr wrap="none" rtlCol="0">
            <a:spAutoFit/>
          </a:bodyPr>
          <a:lstStyle/>
          <a:p>
            <a:r>
              <a:rPr lang="sv-SE" sz="1200" dirty="0"/>
              <a:t>ACTIVITY_EXECUTION</a:t>
            </a:r>
          </a:p>
        </p:txBody>
      </p:sp>
      <p:sp>
        <p:nvSpPr>
          <p:cNvPr id="175" name="TextBox 174">
            <a:extLst>
              <a:ext uri="{FF2B5EF4-FFF2-40B4-BE49-F238E27FC236}">
                <a16:creationId xmlns:a16="http://schemas.microsoft.com/office/drawing/2014/main" id="{52213C2A-B45C-44D2-A15C-752D2ECCF1DB}"/>
              </a:ext>
            </a:extLst>
          </p:cNvPr>
          <p:cNvSpPr txBox="1"/>
          <p:nvPr/>
        </p:nvSpPr>
        <p:spPr>
          <a:xfrm>
            <a:off x="3737022" y="3380633"/>
            <a:ext cx="1106650" cy="276999"/>
          </a:xfrm>
          <a:prstGeom prst="rect">
            <a:avLst/>
          </a:prstGeom>
          <a:solidFill>
            <a:schemeClr val="bg1"/>
          </a:solidFill>
          <a:ln>
            <a:solidFill>
              <a:schemeClr val="bg1">
                <a:lumMod val="65000"/>
              </a:schemeClr>
            </a:solidFill>
            <a:prstDash val="dash"/>
          </a:ln>
        </p:spPr>
        <p:txBody>
          <a:bodyPr wrap="none" rtlCol="0">
            <a:spAutoFit/>
          </a:bodyPr>
          <a:lstStyle/>
          <a:p>
            <a:r>
              <a:rPr lang="sv-SE" sz="1200" dirty="0"/>
              <a:t>COMPOSITION</a:t>
            </a:r>
          </a:p>
        </p:txBody>
      </p:sp>
      <p:sp>
        <p:nvSpPr>
          <p:cNvPr id="176" name="TextBox 175">
            <a:extLst>
              <a:ext uri="{FF2B5EF4-FFF2-40B4-BE49-F238E27FC236}">
                <a16:creationId xmlns:a16="http://schemas.microsoft.com/office/drawing/2014/main" id="{C45B253D-EF35-4E6B-8879-92A73074720C}"/>
              </a:ext>
            </a:extLst>
          </p:cNvPr>
          <p:cNvSpPr txBox="1"/>
          <p:nvPr/>
        </p:nvSpPr>
        <p:spPr>
          <a:xfrm>
            <a:off x="4452932" y="2223122"/>
            <a:ext cx="599010" cy="276999"/>
          </a:xfrm>
          <a:prstGeom prst="rect">
            <a:avLst/>
          </a:prstGeom>
          <a:solidFill>
            <a:schemeClr val="bg1"/>
          </a:solidFill>
          <a:ln>
            <a:solidFill>
              <a:schemeClr val="bg1">
                <a:lumMod val="65000"/>
              </a:schemeClr>
            </a:solidFill>
            <a:prstDash val="dash"/>
          </a:ln>
        </p:spPr>
        <p:txBody>
          <a:bodyPr wrap="none" rtlCol="0">
            <a:spAutoFit/>
          </a:bodyPr>
          <a:lstStyle/>
          <a:p>
            <a:r>
              <a:rPr lang="sv-SE" sz="1200" dirty="0"/>
              <a:t>CAUSE</a:t>
            </a:r>
          </a:p>
        </p:txBody>
      </p:sp>
      <p:sp>
        <p:nvSpPr>
          <p:cNvPr id="177" name="TextBox 176">
            <a:extLst>
              <a:ext uri="{FF2B5EF4-FFF2-40B4-BE49-F238E27FC236}">
                <a16:creationId xmlns:a16="http://schemas.microsoft.com/office/drawing/2014/main" id="{9DA12826-7F4F-4B54-A0B8-0CEF3939864A}"/>
              </a:ext>
            </a:extLst>
          </p:cNvPr>
          <p:cNvSpPr txBox="1"/>
          <p:nvPr/>
        </p:nvSpPr>
        <p:spPr>
          <a:xfrm>
            <a:off x="5419421" y="2607832"/>
            <a:ext cx="773225" cy="276999"/>
          </a:xfrm>
          <a:prstGeom prst="rect">
            <a:avLst/>
          </a:prstGeom>
          <a:solidFill>
            <a:schemeClr val="bg1"/>
          </a:solidFill>
          <a:ln>
            <a:solidFill>
              <a:schemeClr val="bg1">
                <a:lumMod val="65000"/>
              </a:schemeClr>
            </a:solidFill>
            <a:prstDash val="dash"/>
          </a:ln>
        </p:spPr>
        <p:txBody>
          <a:bodyPr wrap="none" rtlCol="0">
            <a:spAutoFit/>
          </a:bodyPr>
          <a:lstStyle/>
          <a:p>
            <a:r>
              <a:rPr lang="sv-SE" sz="1200" dirty="0"/>
              <a:t>CONTEXT</a:t>
            </a:r>
          </a:p>
        </p:txBody>
      </p:sp>
      <p:sp>
        <p:nvSpPr>
          <p:cNvPr id="178" name="TextBox 177">
            <a:extLst>
              <a:ext uri="{FF2B5EF4-FFF2-40B4-BE49-F238E27FC236}">
                <a16:creationId xmlns:a16="http://schemas.microsoft.com/office/drawing/2014/main" id="{71A21EB4-BDF7-4D30-BC94-883F6EA01E94}"/>
              </a:ext>
            </a:extLst>
          </p:cNvPr>
          <p:cNvSpPr txBox="1"/>
          <p:nvPr/>
        </p:nvSpPr>
        <p:spPr>
          <a:xfrm>
            <a:off x="6325161" y="2376677"/>
            <a:ext cx="773225" cy="276999"/>
          </a:xfrm>
          <a:prstGeom prst="rect">
            <a:avLst/>
          </a:prstGeom>
          <a:solidFill>
            <a:schemeClr val="bg1"/>
          </a:solidFill>
          <a:ln>
            <a:solidFill>
              <a:schemeClr val="bg1">
                <a:lumMod val="65000"/>
              </a:schemeClr>
            </a:solidFill>
            <a:prstDash val="dash"/>
          </a:ln>
        </p:spPr>
        <p:txBody>
          <a:bodyPr wrap="none" rtlCol="0">
            <a:spAutoFit/>
          </a:bodyPr>
          <a:lstStyle/>
          <a:p>
            <a:r>
              <a:rPr lang="sv-SE" sz="1200" dirty="0"/>
              <a:t>CONTEXT</a:t>
            </a:r>
          </a:p>
        </p:txBody>
      </p:sp>
      <p:sp>
        <p:nvSpPr>
          <p:cNvPr id="180" name="TextBox 179">
            <a:extLst>
              <a:ext uri="{FF2B5EF4-FFF2-40B4-BE49-F238E27FC236}">
                <a16:creationId xmlns:a16="http://schemas.microsoft.com/office/drawing/2014/main" id="{3E942432-2D0F-4672-A478-2FFEB15E9259}"/>
              </a:ext>
            </a:extLst>
          </p:cNvPr>
          <p:cNvSpPr txBox="1"/>
          <p:nvPr/>
        </p:nvSpPr>
        <p:spPr>
          <a:xfrm>
            <a:off x="6156010" y="3420498"/>
            <a:ext cx="719043" cy="276999"/>
          </a:xfrm>
          <a:prstGeom prst="rect">
            <a:avLst/>
          </a:prstGeom>
          <a:solidFill>
            <a:schemeClr val="bg1"/>
          </a:solidFill>
          <a:ln>
            <a:solidFill>
              <a:schemeClr val="bg1">
                <a:lumMod val="65000"/>
              </a:schemeClr>
            </a:solidFill>
            <a:prstDash val="dash"/>
          </a:ln>
        </p:spPr>
        <p:txBody>
          <a:bodyPr wrap="none" rtlCol="0">
            <a:spAutoFit/>
          </a:bodyPr>
          <a:lstStyle/>
          <a:p>
            <a:r>
              <a:rPr lang="sv-SE" sz="1200" dirty="0"/>
              <a:t>SUBJECT</a:t>
            </a:r>
          </a:p>
        </p:txBody>
      </p:sp>
      <p:sp>
        <p:nvSpPr>
          <p:cNvPr id="181" name="TextBox 180">
            <a:extLst>
              <a:ext uri="{FF2B5EF4-FFF2-40B4-BE49-F238E27FC236}">
                <a16:creationId xmlns:a16="http://schemas.microsoft.com/office/drawing/2014/main" id="{4E4DB7F9-19D0-4B28-BC61-46348AA1DC06}"/>
              </a:ext>
            </a:extLst>
          </p:cNvPr>
          <p:cNvSpPr txBox="1"/>
          <p:nvPr/>
        </p:nvSpPr>
        <p:spPr>
          <a:xfrm>
            <a:off x="8508411" y="3762133"/>
            <a:ext cx="778483" cy="276999"/>
          </a:xfrm>
          <a:prstGeom prst="rect">
            <a:avLst/>
          </a:prstGeom>
          <a:solidFill>
            <a:schemeClr val="bg1"/>
          </a:solidFill>
          <a:ln>
            <a:solidFill>
              <a:schemeClr val="bg1">
                <a:lumMod val="65000"/>
              </a:schemeClr>
            </a:solidFill>
            <a:prstDash val="dash"/>
          </a:ln>
        </p:spPr>
        <p:txBody>
          <a:bodyPr wrap="none" rtlCol="0">
            <a:spAutoFit/>
          </a:bodyPr>
          <a:lstStyle/>
          <a:p>
            <a:r>
              <a:rPr lang="sv-SE" sz="1200" dirty="0"/>
              <a:t>ARTIFACT</a:t>
            </a:r>
          </a:p>
        </p:txBody>
      </p:sp>
      <p:sp>
        <p:nvSpPr>
          <p:cNvPr id="182" name="TextBox 181">
            <a:extLst>
              <a:ext uri="{FF2B5EF4-FFF2-40B4-BE49-F238E27FC236}">
                <a16:creationId xmlns:a16="http://schemas.microsoft.com/office/drawing/2014/main" id="{9ABFA556-A04C-46B4-B236-E3AF62A7C040}"/>
              </a:ext>
            </a:extLst>
          </p:cNvPr>
          <p:cNvSpPr txBox="1"/>
          <p:nvPr/>
        </p:nvSpPr>
        <p:spPr>
          <a:xfrm>
            <a:off x="6210702" y="4612042"/>
            <a:ext cx="1717650" cy="276999"/>
          </a:xfrm>
          <a:prstGeom prst="rect">
            <a:avLst/>
          </a:prstGeom>
          <a:solidFill>
            <a:schemeClr val="bg1"/>
          </a:solidFill>
          <a:ln>
            <a:solidFill>
              <a:schemeClr val="bg1">
                <a:lumMod val="65000"/>
              </a:schemeClr>
            </a:solidFill>
            <a:prstDash val="dash"/>
          </a:ln>
        </p:spPr>
        <p:txBody>
          <a:bodyPr wrap="none" rtlCol="0">
            <a:spAutoFit/>
          </a:bodyPr>
          <a:lstStyle/>
          <a:p>
            <a:r>
              <a:rPr lang="sv-SE" sz="1200" dirty="0"/>
              <a:t>TEST_SUITE_EXECUTION</a:t>
            </a:r>
          </a:p>
        </p:txBody>
      </p:sp>
      <p:cxnSp>
        <p:nvCxnSpPr>
          <p:cNvPr id="183" name="Google Shape;338;p39" descr="SUBJECT">
            <a:extLst>
              <a:ext uri="{FF2B5EF4-FFF2-40B4-BE49-F238E27FC236}">
                <a16:creationId xmlns:a16="http://schemas.microsoft.com/office/drawing/2014/main" id="{A04FABF9-A624-4BB6-917E-F677E9D80790}"/>
              </a:ext>
            </a:extLst>
          </p:cNvPr>
          <p:cNvCxnSpPr>
            <a:cxnSpLocks/>
            <a:stCxn id="119" idx="2"/>
            <a:endCxn id="112" idx="6"/>
          </p:cNvCxnSpPr>
          <p:nvPr/>
        </p:nvCxnSpPr>
        <p:spPr>
          <a:xfrm rot="10800000">
            <a:off x="9167653" y="2256213"/>
            <a:ext cx="963800" cy="1616454"/>
          </a:xfrm>
          <a:prstGeom prst="bentConnector3">
            <a:avLst>
              <a:gd name="adj1" fmla="val 74246"/>
            </a:avLst>
          </a:prstGeom>
          <a:noFill/>
          <a:ln w="9525" cap="flat" cmpd="sng">
            <a:solidFill>
              <a:schemeClr val="dk2"/>
            </a:solidFill>
            <a:prstDash val="solid"/>
            <a:round/>
            <a:headEnd type="none" w="med" len="med"/>
            <a:tailEnd type="triangle" w="med" len="lg"/>
          </a:ln>
        </p:spPr>
      </p:cxnSp>
      <p:sp>
        <p:nvSpPr>
          <p:cNvPr id="189" name="TextBox 188">
            <a:extLst>
              <a:ext uri="{FF2B5EF4-FFF2-40B4-BE49-F238E27FC236}">
                <a16:creationId xmlns:a16="http://schemas.microsoft.com/office/drawing/2014/main" id="{378E1F56-AE14-48C4-AF3E-DCF15C142F7B}"/>
              </a:ext>
            </a:extLst>
          </p:cNvPr>
          <p:cNvSpPr txBox="1"/>
          <p:nvPr/>
        </p:nvSpPr>
        <p:spPr>
          <a:xfrm>
            <a:off x="9006104" y="3045315"/>
            <a:ext cx="773225" cy="276999"/>
          </a:xfrm>
          <a:prstGeom prst="rect">
            <a:avLst/>
          </a:prstGeom>
          <a:solidFill>
            <a:schemeClr val="bg1"/>
          </a:solidFill>
          <a:ln>
            <a:solidFill>
              <a:schemeClr val="bg1">
                <a:lumMod val="65000"/>
              </a:schemeClr>
            </a:solidFill>
            <a:prstDash val="dash"/>
          </a:ln>
        </p:spPr>
        <p:txBody>
          <a:bodyPr wrap="none" rtlCol="0">
            <a:spAutoFit/>
          </a:bodyPr>
          <a:lstStyle/>
          <a:p>
            <a:r>
              <a:rPr lang="sv-SE" sz="1200" dirty="0"/>
              <a:t>CONTEXT</a:t>
            </a:r>
          </a:p>
        </p:txBody>
      </p:sp>
      <p:sp>
        <p:nvSpPr>
          <p:cNvPr id="190" name="TextBox 189">
            <a:extLst>
              <a:ext uri="{FF2B5EF4-FFF2-40B4-BE49-F238E27FC236}">
                <a16:creationId xmlns:a16="http://schemas.microsoft.com/office/drawing/2014/main" id="{BAE11745-2FCC-4344-AEBA-CB131B5CF5F5}"/>
              </a:ext>
            </a:extLst>
          </p:cNvPr>
          <p:cNvSpPr txBox="1"/>
          <p:nvPr/>
        </p:nvSpPr>
        <p:spPr>
          <a:xfrm>
            <a:off x="8018049" y="2539436"/>
            <a:ext cx="599010" cy="276999"/>
          </a:xfrm>
          <a:prstGeom prst="rect">
            <a:avLst/>
          </a:prstGeom>
          <a:solidFill>
            <a:schemeClr val="bg1"/>
          </a:solidFill>
          <a:ln>
            <a:solidFill>
              <a:schemeClr val="bg1">
                <a:lumMod val="65000"/>
              </a:schemeClr>
            </a:solidFill>
            <a:prstDash val="dash"/>
          </a:ln>
        </p:spPr>
        <p:txBody>
          <a:bodyPr wrap="none" rtlCol="0">
            <a:spAutoFit/>
          </a:bodyPr>
          <a:lstStyle/>
          <a:p>
            <a:r>
              <a:rPr lang="sv-SE" sz="1200" dirty="0"/>
              <a:t>CAUSE</a:t>
            </a:r>
          </a:p>
        </p:txBody>
      </p:sp>
    </p:spTree>
    <p:extLst>
      <p:ext uri="{BB962C8B-B14F-4D97-AF65-F5344CB8AC3E}">
        <p14:creationId xmlns:p14="http://schemas.microsoft.com/office/powerpoint/2010/main" val="318930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0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0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8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8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7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1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9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1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3"/>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1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8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89"/>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83"/>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2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1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6" grpId="0" animBg="1"/>
      <p:bldP spid="40" grpId="0" animBg="1"/>
      <p:bldP spid="45" grpId="0" animBg="1"/>
      <p:bldP spid="46" grpId="0" animBg="1"/>
      <p:bldP spid="63" grpId="0" animBg="1"/>
      <p:bldP spid="65" grpId="0" animBg="1"/>
      <p:bldP spid="66" grpId="0" animBg="1"/>
      <p:bldP spid="68" grpId="0" animBg="1"/>
      <p:bldP spid="100" grpId="0" animBg="1"/>
      <p:bldP spid="101" grpId="0" animBg="1"/>
      <p:bldP spid="112" grpId="0" animBg="1"/>
      <p:bldP spid="114" grpId="0" animBg="1"/>
      <p:bldP spid="115" grpId="0" animBg="1"/>
      <p:bldP spid="11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80" grpId="0" animBg="1"/>
      <p:bldP spid="181" grpId="0" animBg="1"/>
      <p:bldP spid="182" grpId="0" animBg="1"/>
      <p:bldP spid="189" grpId="0" animBg="1"/>
      <p:bldP spid="19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B891-51F8-4249-9F6A-838647945950}"/>
              </a:ext>
            </a:extLst>
          </p:cNvPr>
          <p:cNvSpPr>
            <a:spLocks noGrp="1"/>
          </p:cNvSpPr>
          <p:nvPr>
            <p:ph type="title"/>
          </p:nvPr>
        </p:nvSpPr>
        <p:spPr/>
        <p:txBody>
          <a:bodyPr/>
          <a:lstStyle/>
          <a:p>
            <a:r>
              <a:rPr lang="en-US" dirty="0"/>
              <a:t>Combined Events, 2</a:t>
            </a:r>
            <a:r>
              <a:rPr lang="en-US" baseline="30000" dirty="0"/>
              <a:t>nd</a:t>
            </a:r>
            <a:r>
              <a:rPr lang="en-US" dirty="0"/>
              <a:t> example</a:t>
            </a:r>
            <a:endParaRPr lang="en-US" sz="3200" dirty="0"/>
          </a:p>
        </p:txBody>
      </p:sp>
      <p:pic>
        <p:nvPicPr>
          <p:cNvPr id="4" name="Picture 3">
            <a:extLst>
              <a:ext uri="{FF2B5EF4-FFF2-40B4-BE49-F238E27FC236}">
                <a16:creationId xmlns:a16="http://schemas.microsoft.com/office/drawing/2014/main" id="{AE985DBD-EFDF-4586-B526-1FAD31503E92}"/>
              </a:ext>
            </a:extLst>
          </p:cNvPr>
          <p:cNvPicPr>
            <a:picLocks noChangeAspect="1"/>
          </p:cNvPicPr>
          <p:nvPr/>
        </p:nvPicPr>
        <p:blipFill rotWithShape="1">
          <a:blip r:embed="rId2">
            <a:extLst>
              <a:ext uri="{28A0092B-C50C-407E-A947-70E740481C1C}">
                <a14:useLocalDpi xmlns:a14="http://schemas.microsoft.com/office/drawing/2010/main" val="0"/>
              </a:ext>
            </a:extLst>
          </a:blip>
          <a:srcRect l="19626" r="66777" b="60861"/>
          <a:stretch/>
        </p:blipFill>
        <p:spPr>
          <a:xfrm>
            <a:off x="11562459" y="121238"/>
            <a:ext cx="526991" cy="736649"/>
          </a:xfrm>
          <a:prstGeom prst="rect">
            <a:avLst/>
          </a:prstGeom>
        </p:spPr>
      </p:pic>
      <p:cxnSp>
        <p:nvCxnSpPr>
          <p:cNvPr id="21" name="Google Shape;338;p39" descr="SUBJECT">
            <a:extLst>
              <a:ext uri="{FF2B5EF4-FFF2-40B4-BE49-F238E27FC236}">
                <a16:creationId xmlns:a16="http://schemas.microsoft.com/office/drawing/2014/main" id="{D59117CB-DABC-4373-BA79-4DB2DEBEBFDE}"/>
              </a:ext>
            </a:extLst>
          </p:cNvPr>
          <p:cNvCxnSpPr>
            <a:cxnSpLocks/>
            <a:stCxn id="24" idx="2"/>
            <a:endCxn id="22" idx="6"/>
          </p:cNvCxnSpPr>
          <p:nvPr/>
        </p:nvCxnSpPr>
        <p:spPr>
          <a:xfrm rot="10800000">
            <a:off x="6683541" y="3058046"/>
            <a:ext cx="2624577" cy="1"/>
          </a:xfrm>
          <a:prstGeom prst="bentConnector3">
            <a:avLst>
              <a:gd name="adj1" fmla="val 50000"/>
            </a:avLst>
          </a:prstGeom>
          <a:noFill/>
          <a:ln w="9525" cap="flat" cmpd="sng">
            <a:solidFill>
              <a:schemeClr val="dk2"/>
            </a:solidFill>
            <a:prstDash val="solid"/>
            <a:round/>
            <a:headEnd type="none" w="med" len="med"/>
            <a:tailEnd type="triangle" w="med" len="lg"/>
          </a:ln>
        </p:spPr>
      </p:cxnSp>
      <p:sp>
        <p:nvSpPr>
          <p:cNvPr id="22" name="Flowchart: Connector 21">
            <a:extLst>
              <a:ext uri="{FF2B5EF4-FFF2-40B4-BE49-F238E27FC236}">
                <a16:creationId xmlns:a16="http://schemas.microsoft.com/office/drawing/2014/main" id="{9D790D67-7501-4869-90B5-2042B2823FF4}"/>
              </a:ext>
            </a:extLst>
          </p:cNvPr>
          <p:cNvSpPr/>
          <p:nvPr/>
        </p:nvSpPr>
        <p:spPr>
          <a:xfrm>
            <a:off x="6143540" y="2788045"/>
            <a:ext cx="540000" cy="540000"/>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ArtC</a:t>
            </a:r>
          </a:p>
        </p:txBody>
      </p:sp>
      <p:sp>
        <p:nvSpPr>
          <p:cNvPr id="24" name="Flowchart: Connector 23">
            <a:extLst>
              <a:ext uri="{FF2B5EF4-FFF2-40B4-BE49-F238E27FC236}">
                <a16:creationId xmlns:a16="http://schemas.microsoft.com/office/drawing/2014/main" id="{54E98168-C598-40DB-97DC-59E5BBD016D5}"/>
              </a:ext>
            </a:extLst>
          </p:cNvPr>
          <p:cNvSpPr/>
          <p:nvPr/>
        </p:nvSpPr>
        <p:spPr>
          <a:xfrm>
            <a:off x="9308117" y="2788046"/>
            <a:ext cx="540000" cy="540000"/>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ArtP</a:t>
            </a:r>
          </a:p>
        </p:txBody>
      </p:sp>
      <p:sp>
        <p:nvSpPr>
          <p:cNvPr id="27" name="Flowchart: Connector 26">
            <a:extLst>
              <a:ext uri="{FF2B5EF4-FFF2-40B4-BE49-F238E27FC236}">
                <a16:creationId xmlns:a16="http://schemas.microsoft.com/office/drawing/2014/main" id="{AE994F73-30EE-4BAB-A975-3EC0C3FD9777}"/>
              </a:ext>
            </a:extLst>
          </p:cNvPr>
          <p:cNvSpPr/>
          <p:nvPr/>
        </p:nvSpPr>
        <p:spPr>
          <a:xfrm>
            <a:off x="-759858" y="2248970"/>
            <a:ext cx="540000" cy="540000"/>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ArtC</a:t>
            </a:r>
          </a:p>
        </p:txBody>
      </p:sp>
      <p:sp>
        <p:nvSpPr>
          <p:cNvPr id="28" name="Flowchart: Connector 27">
            <a:extLst>
              <a:ext uri="{FF2B5EF4-FFF2-40B4-BE49-F238E27FC236}">
                <a16:creationId xmlns:a16="http://schemas.microsoft.com/office/drawing/2014/main" id="{C6742C5F-DEDF-4177-B22F-7D60331C2FAA}"/>
              </a:ext>
            </a:extLst>
          </p:cNvPr>
          <p:cNvSpPr/>
          <p:nvPr/>
        </p:nvSpPr>
        <p:spPr>
          <a:xfrm>
            <a:off x="-759858" y="2888075"/>
            <a:ext cx="540000" cy="5400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SCS</a:t>
            </a:r>
          </a:p>
        </p:txBody>
      </p:sp>
      <p:sp>
        <p:nvSpPr>
          <p:cNvPr id="29" name="Flowchart: Connector 28">
            <a:extLst>
              <a:ext uri="{FF2B5EF4-FFF2-40B4-BE49-F238E27FC236}">
                <a16:creationId xmlns:a16="http://schemas.microsoft.com/office/drawing/2014/main" id="{E04A3B3D-CD36-42A5-B4F4-D8B0BC0BE4F9}"/>
              </a:ext>
            </a:extLst>
          </p:cNvPr>
          <p:cNvSpPr/>
          <p:nvPr/>
        </p:nvSpPr>
        <p:spPr>
          <a:xfrm>
            <a:off x="-759858" y="3529031"/>
            <a:ext cx="540000" cy="54000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ActT</a:t>
            </a:r>
          </a:p>
        </p:txBody>
      </p:sp>
      <p:sp>
        <p:nvSpPr>
          <p:cNvPr id="30" name="Flowchart: Connector 29">
            <a:extLst>
              <a:ext uri="{FF2B5EF4-FFF2-40B4-BE49-F238E27FC236}">
                <a16:creationId xmlns:a16="http://schemas.microsoft.com/office/drawing/2014/main" id="{EDA3FE0B-85D8-4120-BD23-7AF4D23235EF}"/>
              </a:ext>
            </a:extLst>
          </p:cNvPr>
          <p:cNvSpPr/>
          <p:nvPr/>
        </p:nvSpPr>
        <p:spPr>
          <a:xfrm>
            <a:off x="-794659" y="4169987"/>
            <a:ext cx="540000" cy="54000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TSS</a:t>
            </a:r>
          </a:p>
        </p:txBody>
      </p:sp>
      <p:sp>
        <p:nvSpPr>
          <p:cNvPr id="17" name="Flowchart: Connector 16">
            <a:extLst>
              <a:ext uri="{FF2B5EF4-FFF2-40B4-BE49-F238E27FC236}">
                <a16:creationId xmlns:a16="http://schemas.microsoft.com/office/drawing/2014/main" id="{AC211736-A13A-4915-B8B8-3174BC4BAFA9}"/>
              </a:ext>
            </a:extLst>
          </p:cNvPr>
          <p:cNvSpPr/>
          <p:nvPr/>
        </p:nvSpPr>
        <p:spPr>
          <a:xfrm>
            <a:off x="5316222" y="2788046"/>
            <a:ext cx="540000" cy="5400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CD</a:t>
            </a:r>
          </a:p>
        </p:txBody>
      </p:sp>
      <p:sp>
        <p:nvSpPr>
          <p:cNvPr id="19" name="Flowchart: Connector 18">
            <a:extLst>
              <a:ext uri="{FF2B5EF4-FFF2-40B4-BE49-F238E27FC236}">
                <a16:creationId xmlns:a16="http://schemas.microsoft.com/office/drawing/2014/main" id="{AF6F00F6-5002-4BAF-9771-CD95F4731BCE}"/>
              </a:ext>
            </a:extLst>
          </p:cNvPr>
          <p:cNvSpPr/>
          <p:nvPr/>
        </p:nvSpPr>
        <p:spPr>
          <a:xfrm>
            <a:off x="1255879" y="2646446"/>
            <a:ext cx="540000" cy="540000"/>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ArtC</a:t>
            </a:r>
          </a:p>
        </p:txBody>
      </p:sp>
      <p:sp>
        <p:nvSpPr>
          <p:cNvPr id="20" name="Flowchart: Connector 19">
            <a:extLst>
              <a:ext uri="{FF2B5EF4-FFF2-40B4-BE49-F238E27FC236}">
                <a16:creationId xmlns:a16="http://schemas.microsoft.com/office/drawing/2014/main" id="{F0FCF176-7DEB-4A71-B38D-92E062B43ADA}"/>
              </a:ext>
            </a:extLst>
          </p:cNvPr>
          <p:cNvSpPr/>
          <p:nvPr/>
        </p:nvSpPr>
        <p:spPr>
          <a:xfrm>
            <a:off x="1970316" y="3971107"/>
            <a:ext cx="540000" cy="540000"/>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ArtC</a:t>
            </a:r>
          </a:p>
        </p:txBody>
      </p:sp>
      <p:sp>
        <p:nvSpPr>
          <p:cNvPr id="23" name="Flowchart: Connector 22">
            <a:extLst>
              <a:ext uri="{FF2B5EF4-FFF2-40B4-BE49-F238E27FC236}">
                <a16:creationId xmlns:a16="http://schemas.microsoft.com/office/drawing/2014/main" id="{8DC59DB0-2A31-4406-9904-A689CEC57117}"/>
              </a:ext>
            </a:extLst>
          </p:cNvPr>
          <p:cNvSpPr/>
          <p:nvPr/>
        </p:nvSpPr>
        <p:spPr>
          <a:xfrm>
            <a:off x="2036875" y="5337687"/>
            <a:ext cx="540000" cy="540000"/>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ArtC</a:t>
            </a:r>
          </a:p>
        </p:txBody>
      </p:sp>
      <p:sp>
        <p:nvSpPr>
          <p:cNvPr id="26" name="Flowchart: Connector 25">
            <a:extLst>
              <a:ext uri="{FF2B5EF4-FFF2-40B4-BE49-F238E27FC236}">
                <a16:creationId xmlns:a16="http://schemas.microsoft.com/office/drawing/2014/main" id="{DB8702E2-1F08-4AA8-8244-668941B5A042}"/>
              </a:ext>
            </a:extLst>
          </p:cNvPr>
          <p:cNvSpPr/>
          <p:nvPr/>
        </p:nvSpPr>
        <p:spPr>
          <a:xfrm>
            <a:off x="3365868" y="5716959"/>
            <a:ext cx="540000" cy="540000"/>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CLM</a:t>
            </a:r>
          </a:p>
        </p:txBody>
      </p:sp>
      <p:sp>
        <p:nvSpPr>
          <p:cNvPr id="31" name="Flowchart: Connector 30">
            <a:extLst>
              <a:ext uri="{FF2B5EF4-FFF2-40B4-BE49-F238E27FC236}">
                <a16:creationId xmlns:a16="http://schemas.microsoft.com/office/drawing/2014/main" id="{B5377049-9874-4431-AB9D-9D873BC6F3BA}"/>
              </a:ext>
            </a:extLst>
          </p:cNvPr>
          <p:cNvSpPr/>
          <p:nvPr/>
        </p:nvSpPr>
        <p:spPr>
          <a:xfrm>
            <a:off x="2812075" y="4415834"/>
            <a:ext cx="540000" cy="540000"/>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CLM</a:t>
            </a:r>
          </a:p>
        </p:txBody>
      </p:sp>
      <p:sp>
        <p:nvSpPr>
          <p:cNvPr id="32" name="Flowchart: Connector 31">
            <a:extLst>
              <a:ext uri="{FF2B5EF4-FFF2-40B4-BE49-F238E27FC236}">
                <a16:creationId xmlns:a16="http://schemas.microsoft.com/office/drawing/2014/main" id="{51842061-D053-4A3E-93B4-DB0719F5A3D1}"/>
              </a:ext>
            </a:extLst>
          </p:cNvPr>
          <p:cNvSpPr/>
          <p:nvPr/>
        </p:nvSpPr>
        <p:spPr>
          <a:xfrm>
            <a:off x="2678251" y="1943153"/>
            <a:ext cx="540000" cy="540000"/>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CLM</a:t>
            </a:r>
          </a:p>
        </p:txBody>
      </p:sp>
      <p:cxnSp>
        <p:nvCxnSpPr>
          <p:cNvPr id="33" name="Google Shape;338;p39" descr="SUBJECT">
            <a:extLst>
              <a:ext uri="{FF2B5EF4-FFF2-40B4-BE49-F238E27FC236}">
                <a16:creationId xmlns:a16="http://schemas.microsoft.com/office/drawing/2014/main" id="{2CC49E3B-EAFB-457B-AF37-7276C4ED1396}"/>
              </a:ext>
            </a:extLst>
          </p:cNvPr>
          <p:cNvCxnSpPr>
            <a:cxnSpLocks/>
            <a:stCxn id="32" idx="2"/>
            <a:endCxn id="19" idx="6"/>
          </p:cNvCxnSpPr>
          <p:nvPr/>
        </p:nvCxnSpPr>
        <p:spPr>
          <a:xfrm rot="10800000" flipV="1">
            <a:off x="1795879" y="2213152"/>
            <a:ext cx="882372" cy="703293"/>
          </a:xfrm>
          <a:prstGeom prst="bentConnector3">
            <a:avLst>
              <a:gd name="adj1" fmla="val 50000"/>
            </a:avLst>
          </a:prstGeom>
          <a:noFill/>
          <a:ln w="9525" cap="flat" cmpd="sng">
            <a:solidFill>
              <a:schemeClr val="dk2"/>
            </a:solidFill>
            <a:prstDash val="solid"/>
            <a:round/>
            <a:headEnd type="none" w="med" len="med"/>
            <a:tailEnd type="triangle" w="med" len="lg"/>
          </a:ln>
        </p:spPr>
      </p:cxnSp>
      <p:cxnSp>
        <p:nvCxnSpPr>
          <p:cNvPr id="34" name="Google Shape;338;p39" descr="SUBJECT">
            <a:extLst>
              <a:ext uri="{FF2B5EF4-FFF2-40B4-BE49-F238E27FC236}">
                <a16:creationId xmlns:a16="http://schemas.microsoft.com/office/drawing/2014/main" id="{F6C333B6-15F5-49EF-9FB1-78D948AC7D2F}"/>
              </a:ext>
            </a:extLst>
          </p:cNvPr>
          <p:cNvCxnSpPr>
            <a:cxnSpLocks/>
            <a:stCxn id="17" idx="2"/>
            <a:endCxn id="19" idx="6"/>
          </p:cNvCxnSpPr>
          <p:nvPr/>
        </p:nvCxnSpPr>
        <p:spPr>
          <a:xfrm rot="10800000">
            <a:off x="1795880" y="2916446"/>
            <a:ext cx="3520343" cy="141600"/>
          </a:xfrm>
          <a:prstGeom prst="bentConnector3">
            <a:avLst>
              <a:gd name="adj1" fmla="val 50000"/>
            </a:avLst>
          </a:prstGeom>
          <a:noFill/>
          <a:ln w="9525" cap="flat" cmpd="sng">
            <a:solidFill>
              <a:schemeClr val="dk2"/>
            </a:solidFill>
            <a:prstDash val="solid"/>
            <a:round/>
            <a:headEnd type="none" w="med" len="med"/>
            <a:tailEnd type="triangle" w="med" len="lg"/>
          </a:ln>
        </p:spPr>
      </p:cxnSp>
      <p:cxnSp>
        <p:nvCxnSpPr>
          <p:cNvPr id="35" name="Google Shape;338;p39" descr="SUBJECT">
            <a:extLst>
              <a:ext uri="{FF2B5EF4-FFF2-40B4-BE49-F238E27FC236}">
                <a16:creationId xmlns:a16="http://schemas.microsoft.com/office/drawing/2014/main" id="{19230048-CAFB-4B65-99F0-C005CC015F9B}"/>
              </a:ext>
            </a:extLst>
          </p:cNvPr>
          <p:cNvCxnSpPr>
            <a:cxnSpLocks/>
            <a:stCxn id="17" idx="2"/>
            <a:endCxn id="20" idx="6"/>
          </p:cNvCxnSpPr>
          <p:nvPr/>
        </p:nvCxnSpPr>
        <p:spPr>
          <a:xfrm rot="10800000" flipV="1">
            <a:off x="2510316" y="3058045"/>
            <a:ext cx="2805906" cy="1183061"/>
          </a:xfrm>
          <a:prstGeom prst="bentConnector3">
            <a:avLst>
              <a:gd name="adj1" fmla="val 28636"/>
            </a:avLst>
          </a:prstGeom>
          <a:noFill/>
          <a:ln w="9525" cap="flat" cmpd="sng">
            <a:solidFill>
              <a:schemeClr val="dk2"/>
            </a:solidFill>
            <a:prstDash val="solid"/>
            <a:round/>
            <a:headEnd type="none" w="med" len="med"/>
            <a:tailEnd type="triangle" w="med" len="lg"/>
          </a:ln>
        </p:spPr>
      </p:cxnSp>
      <p:cxnSp>
        <p:nvCxnSpPr>
          <p:cNvPr id="36" name="Google Shape;338;p39" descr="SUBJECT">
            <a:extLst>
              <a:ext uri="{FF2B5EF4-FFF2-40B4-BE49-F238E27FC236}">
                <a16:creationId xmlns:a16="http://schemas.microsoft.com/office/drawing/2014/main" id="{F60DAE2D-7E51-4459-A6F1-8A26CEC8B005}"/>
              </a:ext>
            </a:extLst>
          </p:cNvPr>
          <p:cNvCxnSpPr>
            <a:cxnSpLocks/>
            <a:stCxn id="31" idx="2"/>
            <a:endCxn id="20" idx="6"/>
          </p:cNvCxnSpPr>
          <p:nvPr/>
        </p:nvCxnSpPr>
        <p:spPr>
          <a:xfrm rot="10800000">
            <a:off x="2510317" y="4241108"/>
            <a:ext cx="301759" cy="444727"/>
          </a:xfrm>
          <a:prstGeom prst="bentConnector3">
            <a:avLst>
              <a:gd name="adj1" fmla="val 50000"/>
            </a:avLst>
          </a:prstGeom>
          <a:noFill/>
          <a:ln w="9525" cap="flat" cmpd="sng">
            <a:solidFill>
              <a:schemeClr val="dk2"/>
            </a:solidFill>
            <a:prstDash val="solid"/>
            <a:round/>
            <a:headEnd type="none" w="med" len="med"/>
            <a:tailEnd type="triangle" w="med" len="lg"/>
          </a:ln>
        </p:spPr>
      </p:cxnSp>
      <p:cxnSp>
        <p:nvCxnSpPr>
          <p:cNvPr id="37" name="Google Shape;338;p39" descr="SUBJECT">
            <a:extLst>
              <a:ext uri="{FF2B5EF4-FFF2-40B4-BE49-F238E27FC236}">
                <a16:creationId xmlns:a16="http://schemas.microsoft.com/office/drawing/2014/main" id="{FE3AA3C6-43D4-4362-A8F6-3DA8A682CC9D}"/>
              </a:ext>
            </a:extLst>
          </p:cNvPr>
          <p:cNvCxnSpPr>
            <a:cxnSpLocks/>
            <a:stCxn id="17" idx="2"/>
            <a:endCxn id="23" idx="6"/>
          </p:cNvCxnSpPr>
          <p:nvPr/>
        </p:nvCxnSpPr>
        <p:spPr>
          <a:xfrm rot="10800000" flipV="1">
            <a:off x="2576876" y="3058045"/>
            <a:ext cx="2739347" cy="2549641"/>
          </a:xfrm>
          <a:prstGeom prst="bentConnector3">
            <a:avLst>
              <a:gd name="adj1" fmla="val 23667"/>
            </a:avLst>
          </a:prstGeom>
          <a:noFill/>
          <a:ln w="9525" cap="flat" cmpd="sng">
            <a:solidFill>
              <a:schemeClr val="dk2"/>
            </a:solidFill>
            <a:prstDash val="solid"/>
            <a:round/>
            <a:headEnd type="none" w="med" len="med"/>
            <a:tailEnd type="triangle" w="med" len="lg"/>
          </a:ln>
        </p:spPr>
      </p:cxnSp>
      <p:cxnSp>
        <p:nvCxnSpPr>
          <p:cNvPr id="39" name="Google Shape;338;p39" descr="SUBJECT">
            <a:extLst>
              <a:ext uri="{FF2B5EF4-FFF2-40B4-BE49-F238E27FC236}">
                <a16:creationId xmlns:a16="http://schemas.microsoft.com/office/drawing/2014/main" id="{9BC2D130-17F9-4044-A3D8-21711509B310}"/>
              </a:ext>
            </a:extLst>
          </p:cNvPr>
          <p:cNvCxnSpPr>
            <a:cxnSpLocks/>
            <a:stCxn id="26" idx="2"/>
            <a:endCxn id="23" idx="6"/>
          </p:cNvCxnSpPr>
          <p:nvPr/>
        </p:nvCxnSpPr>
        <p:spPr>
          <a:xfrm rot="10800000">
            <a:off x="2576876" y="5607687"/>
            <a:ext cx="788993" cy="379272"/>
          </a:xfrm>
          <a:prstGeom prst="bentConnector3">
            <a:avLst>
              <a:gd name="adj1" fmla="val 50000"/>
            </a:avLst>
          </a:prstGeom>
          <a:noFill/>
          <a:ln w="9525" cap="flat" cmpd="sng">
            <a:solidFill>
              <a:schemeClr val="dk2"/>
            </a:solidFill>
            <a:prstDash val="solid"/>
            <a:round/>
            <a:headEnd type="none" w="med" len="med"/>
            <a:tailEnd type="triangle" w="med" len="lg"/>
          </a:ln>
        </p:spPr>
      </p:cxnSp>
      <p:cxnSp>
        <p:nvCxnSpPr>
          <p:cNvPr id="51" name="Google Shape;338;p39" descr="SUBJECT">
            <a:extLst>
              <a:ext uri="{FF2B5EF4-FFF2-40B4-BE49-F238E27FC236}">
                <a16:creationId xmlns:a16="http://schemas.microsoft.com/office/drawing/2014/main" id="{15DB811E-3F8E-4E26-BC8D-4AC91DE1DAC9}"/>
              </a:ext>
            </a:extLst>
          </p:cNvPr>
          <p:cNvCxnSpPr>
            <a:cxnSpLocks/>
            <a:stCxn id="22" idx="2"/>
            <a:endCxn id="17" idx="6"/>
          </p:cNvCxnSpPr>
          <p:nvPr/>
        </p:nvCxnSpPr>
        <p:spPr>
          <a:xfrm rot="10800000" flipV="1">
            <a:off x="5856222" y="3058044"/>
            <a:ext cx="287318" cy="1"/>
          </a:xfrm>
          <a:prstGeom prst="bentConnector3">
            <a:avLst>
              <a:gd name="adj1" fmla="val 50000"/>
            </a:avLst>
          </a:prstGeom>
          <a:noFill/>
          <a:ln w="9525" cap="flat" cmpd="sng">
            <a:solidFill>
              <a:schemeClr val="dk2"/>
            </a:solidFill>
            <a:prstDash val="solid"/>
            <a:round/>
            <a:headEnd type="none" w="med" len="med"/>
            <a:tailEnd type="triangle" w="med" len="lg"/>
          </a:ln>
        </p:spPr>
      </p:cxnSp>
      <p:sp>
        <p:nvSpPr>
          <p:cNvPr id="56" name="Flowchart: Connector 55">
            <a:extLst>
              <a:ext uri="{FF2B5EF4-FFF2-40B4-BE49-F238E27FC236}">
                <a16:creationId xmlns:a16="http://schemas.microsoft.com/office/drawing/2014/main" id="{2ADF6588-DDA4-4FDC-8B3C-43CE7472ABF9}"/>
              </a:ext>
            </a:extLst>
          </p:cNvPr>
          <p:cNvSpPr/>
          <p:nvPr/>
        </p:nvSpPr>
        <p:spPr>
          <a:xfrm>
            <a:off x="3635868" y="3570099"/>
            <a:ext cx="540000" cy="540000"/>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ArtP</a:t>
            </a:r>
          </a:p>
        </p:txBody>
      </p:sp>
      <p:sp>
        <p:nvSpPr>
          <p:cNvPr id="57" name="Flowchart: Connector 56">
            <a:extLst>
              <a:ext uri="{FF2B5EF4-FFF2-40B4-BE49-F238E27FC236}">
                <a16:creationId xmlns:a16="http://schemas.microsoft.com/office/drawing/2014/main" id="{8B56D81D-E2FE-4C51-B1A9-383218822371}"/>
              </a:ext>
            </a:extLst>
          </p:cNvPr>
          <p:cNvSpPr/>
          <p:nvPr/>
        </p:nvSpPr>
        <p:spPr>
          <a:xfrm>
            <a:off x="3905868" y="4920134"/>
            <a:ext cx="540000" cy="540000"/>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ArtP</a:t>
            </a:r>
          </a:p>
        </p:txBody>
      </p:sp>
      <p:cxnSp>
        <p:nvCxnSpPr>
          <p:cNvPr id="58" name="Google Shape;338;p39" descr="SUBJECT">
            <a:extLst>
              <a:ext uri="{FF2B5EF4-FFF2-40B4-BE49-F238E27FC236}">
                <a16:creationId xmlns:a16="http://schemas.microsoft.com/office/drawing/2014/main" id="{08A67810-BAF2-4E3C-8B60-574812A31CE9}"/>
              </a:ext>
            </a:extLst>
          </p:cNvPr>
          <p:cNvCxnSpPr>
            <a:cxnSpLocks/>
            <a:stCxn id="57" idx="2"/>
            <a:endCxn id="23" idx="6"/>
          </p:cNvCxnSpPr>
          <p:nvPr/>
        </p:nvCxnSpPr>
        <p:spPr>
          <a:xfrm rot="10800000" flipV="1">
            <a:off x="2576876" y="5190133"/>
            <a:ext cx="1328993" cy="417553"/>
          </a:xfrm>
          <a:prstGeom prst="bentConnector3">
            <a:avLst>
              <a:gd name="adj1" fmla="val 50000"/>
            </a:avLst>
          </a:prstGeom>
          <a:noFill/>
          <a:ln w="9525" cap="flat" cmpd="sng">
            <a:solidFill>
              <a:schemeClr val="dk2"/>
            </a:solidFill>
            <a:prstDash val="solid"/>
            <a:round/>
            <a:headEnd type="none" w="med" len="med"/>
            <a:tailEnd type="triangle" w="med" len="lg"/>
          </a:ln>
        </p:spPr>
      </p:cxnSp>
      <p:cxnSp>
        <p:nvCxnSpPr>
          <p:cNvPr id="61" name="Google Shape;338;p39" descr="SUBJECT">
            <a:extLst>
              <a:ext uri="{FF2B5EF4-FFF2-40B4-BE49-F238E27FC236}">
                <a16:creationId xmlns:a16="http://schemas.microsoft.com/office/drawing/2014/main" id="{746A9046-B371-47E4-95C5-8E9AB2999A2B}"/>
              </a:ext>
            </a:extLst>
          </p:cNvPr>
          <p:cNvCxnSpPr>
            <a:cxnSpLocks/>
            <a:stCxn id="56" idx="2"/>
            <a:endCxn id="20" idx="6"/>
          </p:cNvCxnSpPr>
          <p:nvPr/>
        </p:nvCxnSpPr>
        <p:spPr>
          <a:xfrm rot="10800000" flipV="1">
            <a:off x="2510316" y="3840099"/>
            <a:ext cx="1125552" cy="401008"/>
          </a:xfrm>
          <a:prstGeom prst="bentConnector3">
            <a:avLst>
              <a:gd name="adj1" fmla="val 29690"/>
            </a:avLst>
          </a:prstGeom>
          <a:noFill/>
          <a:ln w="9525" cap="flat" cmpd="sng">
            <a:solidFill>
              <a:schemeClr val="dk2"/>
            </a:solidFill>
            <a:prstDash val="solid"/>
            <a:round/>
            <a:headEnd type="none" w="med" len="med"/>
            <a:tailEnd type="triangle" w="med" len="lg"/>
          </a:ln>
        </p:spPr>
      </p:cxnSp>
      <p:sp>
        <p:nvSpPr>
          <p:cNvPr id="73" name="Freeform: Shape 72">
            <a:extLst>
              <a:ext uri="{FF2B5EF4-FFF2-40B4-BE49-F238E27FC236}">
                <a16:creationId xmlns:a16="http://schemas.microsoft.com/office/drawing/2014/main" id="{5126E548-3B86-4FA9-AC6F-F52D28F8388D}"/>
              </a:ext>
            </a:extLst>
          </p:cNvPr>
          <p:cNvSpPr/>
          <p:nvPr/>
        </p:nvSpPr>
        <p:spPr>
          <a:xfrm>
            <a:off x="870857" y="1654629"/>
            <a:ext cx="9557900" cy="3759450"/>
          </a:xfrm>
          <a:custGeom>
            <a:avLst/>
            <a:gdLst>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191000 w 9557900"/>
              <a:gd name="connsiteY32" fmla="*/ 21771 h 2177142"/>
              <a:gd name="connsiteX33" fmla="*/ 4256314 w 9557900"/>
              <a:gd name="connsiteY33" fmla="*/ 10885 h 2177142"/>
              <a:gd name="connsiteX34" fmla="*/ 5138057 w 9557900"/>
              <a:gd name="connsiteY34" fmla="*/ 32657 h 2177142"/>
              <a:gd name="connsiteX35" fmla="*/ 5290457 w 9557900"/>
              <a:gd name="connsiteY35" fmla="*/ 54428 h 2177142"/>
              <a:gd name="connsiteX36" fmla="*/ 5355772 w 9557900"/>
              <a:gd name="connsiteY36" fmla="*/ 65314 h 2177142"/>
              <a:gd name="connsiteX37" fmla="*/ 5497286 w 9557900"/>
              <a:gd name="connsiteY37" fmla="*/ 76200 h 2177142"/>
              <a:gd name="connsiteX38" fmla="*/ 5649686 w 9557900"/>
              <a:gd name="connsiteY38" fmla="*/ 97971 h 2177142"/>
              <a:gd name="connsiteX39" fmla="*/ 5965372 w 9557900"/>
              <a:gd name="connsiteY39" fmla="*/ 119742 h 2177142"/>
              <a:gd name="connsiteX40" fmla="*/ 6139543 w 9557900"/>
              <a:gd name="connsiteY40" fmla="*/ 141514 h 2177142"/>
              <a:gd name="connsiteX41" fmla="*/ 6357257 w 9557900"/>
              <a:gd name="connsiteY41" fmla="*/ 152400 h 2177142"/>
              <a:gd name="connsiteX42" fmla="*/ 6509657 w 9557900"/>
              <a:gd name="connsiteY42" fmla="*/ 185057 h 2177142"/>
              <a:gd name="connsiteX43" fmla="*/ 6629400 w 9557900"/>
              <a:gd name="connsiteY43" fmla="*/ 195942 h 2177142"/>
              <a:gd name="connsiteX44" fmla="*/ 7739743 w 9557900"/>
              <a:gd name="connsiteY44" fmla="*/ 239485 h 2177142"/>
              <a:gd name="connsiteX45" fmla="*/ 7805057 w 9557900"/>
              <a:gd name="connsiteY45" fmla="*/ 250371 h 2177142"/>
              <a:gd name="connsiteX46" fmla="*/ 7903029 w 9557900"/>
              <a:gd name="connsiteY46" fmla="*/ 261257 h 2177142"/>
              <a:gd name="connsiteX47" fmla="*/ 7946572 w 9557900"/>
              <a:gd name="connsiteY47" fmla="*/ 272142 h 2177142"/>
              <a:gd name="connsiteX48" fmla="*/ 8001000 w 9557900"/>
              <a:gd name="connsiteY48" fmla="*/ 283028 h 2177142"/>
              <a:gd name="connsiteX49" fmla="*/ 8033657 w 9557900"/>
              <a:gd name="connsiteY49" fmla="*/ 293914 h 2177142"/>
              <a:gd name="connsiteX50" fmla="*/ 8055429 w 9557900"/>
              <a:gd name="connsiteY50" fmla="*/ 315685 h 2177142"/>
              <a:gd name="connsiteX51" fmla="*/ 8207829 w 9557900"/>
              <a:gd name="connsiteY51" fmla="*/ 337457 h 2177142"/>
              <a:gd name="connsiteX52" fmla="*/ 8316686 w 9557900"/>
              <a:gd name="connsiteY52" fmla="*/ 359228 h 2177142"/>
              <a:gd name="connsiteX53" fmla="*/ 8382000 w 9557900"/>
              <a:gd name="connsiteY53" fmla="*/ 370114 h 2177142"/>
              <a:gd name="connsiteX54" fmla="*/ 8414657 w 9557900"/>
              <a:gd name="connsiteY54" fmla="*/ 381000 h 2177142"/>
              <a:gd name="connsiteX55" fmla="*/ 8469086 w 9557900"/>
              <a:gd name="connsiteY55" fmla="*/ 391885 h 2177142"/>
              <a:gd name="connsiteX56" fmla="*/ 8490857 w 9557900"/>
              <a:gd name="connsiteY56" fmla="*/ 413657 h 2177142"/>
              <a:gd name="connsiteX57" fmla="*/ 8523514 w 9557900"/>
              <a:gd name="connsiteY57" fmla="*/ 424542 h 2177142"/>
              <a:gd name="connsiteX58" fmla="*/ 8599714 w 9557900"/>
              <a:gd name="connsiteY58" fmla="*/ 446314 h 2177142"/>
              <a:gd name="connsiteX59" fmla="*/ 8643257 w 9557900"/>
              <a:gd name="connsiteY59" fmla="*/ 468085 h 2177142"/>
              <a:gd name="connsiteX60" fmla="*/ 8730343 w 9557900"/>
              <a:gd name="connsiteY60" fmla="*/ 500742 h 2177142"/>
              <a:gd name="connsiteX61" fmla="*/ 8763000 w 9557900"/>
              <a:gd name="connsiteY61" fmla="*/ 522514 h 2177142"/>
              <a:gd name="connsiteX62" fmla="*/ 8817429 w 9557900"/>
              <a:gd name="connsiteY62" fmla="*/ 544285 h 2177142"/>
              <a:gd name="connsiteX63" fmla="*/ 8882743 w 9557900"/>
              <a:gd name="connsiteY63" fmla="*/ 598714 h 2177142"/>
              <a:gd name="connsiteX64" fmla="*/ 8958943 w 9557900"/>
              <a:gd name="connsiteY64" fmla="*/ 631371 h 2177142"/>
              <a:gd name="connsiteX65" fmla="*/ 9024257 w 9557900"/>
              <a:gd name="connsiteY65" fmla="*/ 664028 h 2177142"/>
              <a:gd name="connsiteX66" fmla="*/ 9046029 w 9557900"/>
              <a:gd name="connsiteY66" fmla="*/ 696685 h 2177142"/>
              <a:gd name="connsiteX67" fmla="*/ 9111343 w 9557900"/>
              <a:gd name="connsiteY67" fmla="*/ 718457 h 2177142"/>
              <a:gd name="connsiteX68" fmla="*/ 9209314 w 9557900"/>
              <a:gd name="connsiteY68" fmla="*/ 783771 h 2177142"/>
              <a:gd name="connsiteX69" fmla="*/ 9307286 w 9557900"/>
              <a:gd name="connsiteY69" fmla="*/ 838200 h 2177142"/>
              <a:gd name="connsiteX70" fmla="*/ 9350829 w 9557900"/>
              <a:gd name="connsiteY70" fmla="*/ 892628 h 2177142"/>
              <a:gd name="connsiteX71" fmla="*/ 9383486 w 9557900"/>
              <a:gd name="connsiteY71" fmla="*/ 903514 h 2177142"/>
              <a:gd name="connsiteX72" fmla="*/ 9405257 w 9557900"/>
              <a:gd name="connsiteY72" fmla="*/ 936171 h 2177142"/>
              <a:gd name="connsiteX73" fmla="*/ 9416143 w 9557900"/>
              <a:gd name="connsiteY73" fmla="*/ 968828 h 2177142"/>
              <a:gd name="connsiteX74" fmla="*/ 9437914 w 9557900"/>
              <a:gd name="connsiteY74" fmla="*/ 1012371 h 2177142"/>
              <a:gd name="connsiteX75" fmla="*/ 9459686 w 9557900"/>
              <a:gd name="connsiteY75" fmla="*/ 1045028 h 2177142"/>
              <a:gd name="connsiteX76" fmla="*/ 9503229 w 9557900"/>
              <a:gd name="connsiteY76" fmla="*/ 1143000 h 2177142"/>
              <a:gd name="connsiteX77" fmla="*/ 9514114 w 9557900"/>
              <a:gd name="connsiteY77" fmla="*/ 1175657 h 2177142"/>
              <a:gd name="connsiteX78" fmla="*/ 9525000 w 9557900"/>
              <a:gd name="connsiteY78" fmla="*/ 1219200 h 2177142"/>
              <a:gd name="connsiteX79" fmla="*/ 9546772 w 9557900"/>
              <a:gd name="connsiteY79" fmla="*/ 1251857 h 2177142"/>
              <a:gd name="connsiteX80" fmla="*/ 9557657 w 9557900"/>
              <a:gd name="connsiteY80" fmla="*/ 1306285 h 2177142"/>
              <a:gd name="connsiteX81" fmla="*/ 9481457 w 9557900"/>
              <a:gd name="connsiteY81" fmla="*/ 1556657 h 2177142"/>
              <a:gd name="connsiteX82" fmla="*/ 9448800 w 9557900"/>
              <a:gd name="connsiteY82" fmla="*/ 1578428 h 2177142"/>
              <a:gd name="connsiteX83" fmla="*/ 9427029 w 9557900"/>
              <a:gd name="connsiteY83" fmla="*/ 1611085 h 2177142"/>
              <a:gd name="connsiteX84" fmla="*/ 9405257 w 9557900"/>
              <a:gd name="connsiteY84" fmla="*/ 1654628 h 2177142"/>
              <a:gd name="connsiteX85" fmla="*/ 9372600 w 9557900"/>
              <a:gd name="connsiteY85" fmla="*/ 1687285 h 2177142"/>
              <a:gd name="connsiteX86" fmla="*/ 9329057 w 9557900"/>
              <a:gd name="connsiteY86" fmla="*/ 1741714 h 2177142"/>
              <a:gd name="connsiteX87" fmla="*/ 9296400 w 9557900"/>
              <a:gd name="connsiteY87" fmla="*/ 1763485 h 2177142"/>
              <a:gd name="connsiteX88" fmla="*/ 9252857 w 9557900"/>
              <a:gd name="connsiteY88" fmla="*/ 1796142 h 2177142"/>
              <a:gd name="connsiteX89" fmla="*/ 9231086 w 9557900"/>
              <a:gd name="connsiteY89" fmla="*/ 1817914 h 2177142"/>
              <a:gd name="connsiteX90" fmla="*/ 9187543 w 9557900"/>
              <a:gd name="connsiteY90" fmla="*/ 1828800 h 2177142"/>
              <a:gd name="connsiteX91" fmla="*/ 9154886 w 9557900"/>
              <a:gd name="connsiteY91" fmla="*/ 1839685 h 2177142"/>
              <a:gd name="connsiteX92" fmla="*/ 9133114 w 9557900"/>
              <a:gd name="connsiteY92" fmla="*/ 1861457 h 2177142"/>
              <a:gd name="connsiteX93" fmla="*/ 9089572 w 9557900"/>
              <a:gd name="connsiteY93" fmla="*/ 1872342 h 2177142"/>
              <a:gd name="connsiteX94" fmla="*/ 9078686 w 9557900"/>
              <a:gd name="connsiteY94" fmla="*/ 1905000 h 2177142"/>
              <a:gd name="connsiteX95" fmla="*/ 9046029 w 9557900"/>
              <a:gd name="connsiteY95" fmla="*/ 1915885 h 2177142"/>
              <a:gd name="connsiteX96" fmla="*/ 9013372 w 9557900"/>
              <a:gd name="connsiteY96" fmla="*/ 1937657 h 2177142"/>
              <a:gd name="connsiteX97" fmla="*/ 8882743 w 9557900"/>
              <a:gd name="connsiteY97" fmla="*/ 1970314 h 2177142"/>
              <a:gd name="connsiteX98" fmla="*/ 8839200 w 9557900"/>
              <a:gd name="connsiteY98" fmla="*/ 2002971 h 2177142"/>
              <a:gd name="connsiteX99" fmla="*/ 8752114 w 9557900"/>
              <a:gd name="connsiteY99" fmla="*/ 2013857 h 2177142"/>
              <a:gd name="connsiteX100" fmla="*/ 8665029 w 9557900"/>
              <a:gd name="connsiteY100" fmla="*/ 2035628 h 2177142"/>
              <a:gd name="connsiteX101" fmla="*/ 8599714 w 9557900"/>
              <a:gd name="connsiteY101" fmla="*/ 2057400 h 2177142"/>
              <a:gd name="connsiteX102" fmla="*/ 8556172 w 9557900"/>
              <a:gd name="connsiteY102" fmla="*/ 2079171 h 2177142"/>
              <a:gd name="connsiteX103" fmla="*/ 8403772 w 9557900"/>
              <a:gd name="connsiteY103" fmla="*/ 2111828 h 2177142"/>
              <a:gd name="connsiteX104" fmla="*/ 8349343 w 9557900"/>
              <a:gd name="connsiteY104" fmla="*/ 2122714 h 2177142"/>
              <a:gd name="connsiteX105" fmla="*/ 8262257 w 9557900"/>
              <a:gd name="connsiteY105" fmla="*/ 2144485 h 2177142"/>
              <a:gd name="connsiteX106" fmla="*/ 8164286 w 9557900"/>
              <a:gd name="connsiteY106" fmla="*/ 2166257 h 2177142"/>
              <a:gd name="connsiteX107" fmla="*/ 6945086 w 9557900"/>
              <a:gd name="connsiteY107" fmla="*/ 2155371 h 2177142"/>
              <a:gd name="connsiteX108" fmla="*/ 6923314 w 9557900"/>
              <a:gd name="connsiteY108" fmla="*/ 2133600 h 2177142"/>
              <a:gd name="connsiteX109" fmla="*/ 6836229 w 9557900"/>
              <a:gd name="connsiteY109" fmla="*/ 2122714 h 2177142"/>
              <a:gd name="connsiteX110" fmla="*/ 6792686 w 9557900"/>
              <a:gd name="connsiteY110" fmla="*/ 2090057 h 2177142"/>
              <a:gd name="connsiteX111" fmla="*/ 6760029 w 9557900"/>
              <a:gd name="connsiteY111" fmla="*/ 2079171 h 2177142"/>
              <a:gd name="connsiteX112" fmla="*/ 6716486 w 9557900"/>
              <a:gd name="connsiteY112" fmla="*/ 2057400 h 2177142"/>
              <a:gd name="connsiteX113" fmla="*/ 6574972 w 9557900"/>
              <a:gd name="connsiteY113" fmla="*/ 2046514 h 2177142"/>
              <a:gd name="connsiteX114" fmla="*/ 6477000 w 9557900"/>
              <a:gd name="connsiteY114" fmla="*/ 2068285 h 2177142"/>
              <a:gd name="connsiteX115" fmla="*/ 6291943 w 9557900"/>
              <a:gd name="connsiteY115" fmla="*/ 2090057 h 2177142"/>
              <a:gd name="connsiteX116" fmla="*/ 6248400 w 9557900"/>
              <a:gd name="connsiteY116" fmla="*/ 2100942 h 2177142"/>
              <a:gd name="connsiteX117" fmla="*/ 6150429 w 9557900"/>
              <a:gd name="connsiteY117" fmla="*/ 2133600 h 2177142"/>
              <a:gd name="connsiteX118" fmla="*/ 6074229 w 9557900"/>
              <a:gd name="connsiteY118" fmla="*/ 2144485 h 2177142"/>
              <a:gd name="connsiteX119" fmla="*/ 6030686 w 9557900"/>
              <a:gd name="connsiteY119" fmla="*/ 2155371 h 2177142"/>
              <a:gd name="connsiteX120" fmla="*/ 5910943 w 9557900"/>
              <a:gd name="connsiteY120" fmla="*/ 2177142 h 2177142"/>
              <a:gd name="connsiteX121" fmla="*/ 4909457 w 9557900"/>
              <a:gd name="connsiteY121" fmla="*/ 2166257 h 2177142"/>
              <a:gd name="connsiteX122" fmla="*/ 4876800 w 9557900"/>
              <a:gd name="connsiteY122" fmla="*/ 2144485 h 2177142"/>
              <a:gd name="connsiteX123" fmla="*/ 4800600 w 9557900"/>
              <a:gd name="connsiteY123" fmla="*/ 2133600 h 2177142"/>
              <a:gd name="connsiteX124" fmla="*/ 4702629 w 9557900"/>
              <a:gd name="connsiteY124" fmla="*/ 2111828 h 2177142"/>
              <a:gd name="connsiteX125" fmla="*/ 4408714 w 9557900"/>
              <a:gd name="connsiteY125" fmla="*/ 2090057 h 2177142"/>
              <a:gd name="connsiteX126" fmla="*/ 4245429 w 9557900"/>
              <a:gd name="connsiteY126" fmla="*/ 2057400 h 2177142"/>
              <a:gd name="connsiteX127" fmla="*/ 4191000 w 9557900"/>
              <a:gd name="connsiteY127" fmla="*/ 2046514 h 2177142"/>
              <a:gd name="connsiteX128" fmla="*/ 4103914 w 9557900"/>
              <a:gd name="connsiteY128" fmla="*/ 2035628 h 2177142"/>
              <a:gd name="connsiteX129" fmla="*/ 4027714 w 9557900"/>
              <a:gd name="connsiteY129" fmla="*/ 2013857 h 2177142"/>
              <a:gd name="connsiteX130" fmla="*/ 3962400 w 9557900"/>
              <a:gd name="connsiteY130" fmla="*/ 1992085 h 2177142"/>
              <a:gd name="connsiteX131" fmla="*/ 3886200 w 9557900"/>
              <a:gd name="connsiteY131" fmla="*/ 1970314 h 2177142"/>
              <a:gd name="connsiteX132" fmla="*/ 3810000 w 9557900"/>
              <a:gd name="connsiteY132" fmla="*/ 1959428 h 2177142"/>
              <a:gd name="connsiteX133" fmla="*/ 3755572 w 9557900"/>
              <a:gd name="connsiteY133" fmla="*/ 1948542 h 2177142"/>
              <a:gd name="connsiteX134" fmla="*/ 3722914 w 9557900"/>
              <a:gd name="connsiteY134" fmla="*/ 1937657 h 2177142"/>
              <a:gd name="connsiteX135" fmla="*/ 3624943 w 9557900"/>
              <a:gd name="connsiteY135" fmla="*/ 1926771 h 2177142"/>
              <a:gd name="connsiteX136" fmla="*/ 3548743 w 9557900"/>
              <a:gd name="connsiteY136" fmla="*/ 1905000 h 2177142"/>
              <a:gd name="connsiteX137" fmla="*/ 3516086 w 9557900"/>
              <a:gd name="connsiteY137" fmla="*/ 1883228 h 2177142"/>
              <a:gd name="connsiteX138" fmla="*/ 3429000 w 9557900"/>
              <a:gd name="connsiteY138" fmla="*/ 1872342 h 2177142"/>
              <a:gd name="connsiteX139" fmla="*/ 3385457 w 9557900"/>
              <a:gd name="connsiteY139" fmla="*/ 1861457 h 2177142"/>
              <a:gd name="connsiteX140" fmla="*/ 3309257 w 9557900"/>
              <a:gd name="connsiteY140" fmla="*/ 1839685 h 2177142"/>
              <a:gd name="connsiteX141" fmla="*/ 3200400 w 9557900"/>
              <a:gd name="connsiteY141" fmla="*/ 1828800 h 2177142"/>
              <a:gd name="connsiteX142" fmla="*/ 3113314 w 9557900"/>
              <a:gd name="connsiteY142" fmla="*/ 1807028 h 2177142"/>
              <a:gd name="connsiteX143" fmla="*/ 3069772 w 9557900"/>
              <a:gd name="connsiteY143" fmla="*/ 1796142 h 2177142"/>
              <a:gd name="connsiteX144" fmla="*/ 3004457 w 9557900"/>
              <a:gd name="connsiteY144" fmla="*/ 1774371 h 2177142"/>
              <a:gd name="connsiteX145" fmla="*/ 2819400 w 9557900"/>
              <a:gd name="connsiteY145" fmla="*/ 1741714 h 2177142"/>
              <a:gd name="connsiteX146" fmla="*/ 2786743 w 9557900"/>
              <a:gd name="connsiteY146" fmla="*/ 1730828 h 2177142"/>
              <a:gd name="connsiteX147" fmla="*/ 1915886 w 9557900"/>
              <a:gd name="connsiteY147" fmla="*/ 1719942 h 2177142"/>
              <a:gd name="connsiteX148" fmla="*/ 1872343 w 9557900"/>
              <a:gd name="connsiteY148" fmla="*/ 1730828 h 2177142"/>
              <a:gd name="connsiteX149" fmla="*/ 1839686 w 9557900"/>
              <a:gd name="connsiteY149" fmla="*/ 1741714 h 2177142"/>
              <a:gd name="connsiteX150" fmla="*/ 1698172 w 9557900"/>
              <a:gd name="connsiteY150" fmla="*/ 1752600 h 2177142"/>
              <a:gd name="connsiteX151" fmla="*/ 794657 w 9557900"/>
              <a:gd name="connsiteY151" fmla="*/ 1774371 h 2177142"/>
              <a:gd name="connsiteX152" fmla="*/ 457200 w 9557900"/>
              <a:gd name="connsiteY152" fmla="*/ 1763485 h 2177142"/>
              <a:gd name="connsiteX153" fmla="*/ 283029 w 9557900"/>
              <a:gd name="connsiteY153" fmla="*/ 1741714 h 2177142"/>
              <a:gd name="connsiteX154" fmla="*/ 217714 w 9557900"/>
              <a:gd name="connsiteY154" fmla="*/ 1719942 h 2177142"/>
              <a:gd name="connsiteX155" fmla="*/ 141514 w 9557900"/>
              <a:gd name="connsiteY155" fmla="*/ 1665514 h 2177142"/>
              <a:gd name="connsiteX156" fmla="*/ 76200 w 9557900"/>
              <a:gd name="connsiteY156" fmla="*/ 1621971 h 2177142"/>
              <a:gd name="connsiteX157" fmla="*/ 54429 w 9557900"/>
              <a:gd name="connsiteY157" fmla="*/ 1578428 h 2177142"/>
              <a:gd name="connsiteX158" fmla="*/ 32657 w 9557900"/>
              <a:gd name="connsiteY158" fmla="*/ 1556657 h 2177142"/>
              <a:gd name="connsiteX159" fmla="*/ 10886 w 9557900"/>
              <a:gd name="connsiteY159" fmla="*/ 1491342 h 2177142"/>
              <a:gd name="connsiteX160" fmla="*/ 0 w 9557900"/>
              <a:gd name="connsiteY160" fmla="*/ 1458685 h 2177142"/>
              <a:gd name="connsiteX161" fmla="*/ 10886 w 9557900"/>
              <a:gd name="connsiteY161" fmla="*/ 1284514 h 2177142"/>
              <a:gd name="connsiteX162" fmla="*/ 32657 w 9557900"/>
              <a:gd name="connsiteY162" fmla="*/ 1132114 h 2177142"/>
              <a:gd name="connsiteX163" fmla="*/ 54429 w 9557900"/>
              <a:gd name="connsiteY163" fmla="*/ 1110342 h 2177142"/>
              <a:gd name="connsiteX164" fmla="*/ 65314 w 9557900"/>
              <a:gd name="connsiteY164" fmla="*/ 1066800 h 2177142"/>
              <a:gd name="connsiteX165" fmla="*/ 97972 w 9557900"/>
              <a:gd name="connsiteY165" fmla="*/ 990600 h 2177142"/>
              <a:gd name="connsiteX166" fmla="*/ 108857 w 9557900"/>
              <a:gd name="connsiteY166" fmla="*/ 881742 h 2177142"/>
              <a:gd name="connsiteX167" fmla="*/ 119743 w 9557900"/>
              <a:gd name="connsiteY167" fmla="*/ 849085 h 2177142"/>
              <a:gd name="connsiteX168" fmla="*/ 130629 w 9557900"/>
              <a:gd name="connsiteY168" fmla="*/ 794657 h 2177142"/>
              <a:gd name="connsiteX169" fmla="*/ 174172 w 9557900"/>
              <a:gd name="connsiteY169" fmla="*/ 751114 h 2177142"/>
              <a:gd name="connsiteX170" fmla="*/ 152400 w 9557900"/>
              <a:gd name="connsiteY170"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191000 w 9557900"/>
              <a:gd name="connsiteY32" fmla="*/ 21771 h 2177142"/>
              <a:gd name="connsiteX33" fmla="*/ 4256314 w 9557900"/>
              <a:gd name="connsiteY33" fmla="*/ 10885 h 2177142"/>
              <a:gd name="connsiteX34" fmla="*/ 5138057 w 9557900"/>
              <a:gd name="connsiteY34" fmla="*/ 32657 h 2177142"/>
              <a:gd name="connsiteX35" fmla="*/ 5290457 w 9557900"/>
              <a:gd name="connsiteY35" fmla="*/ 54428 h 2177142"/>
              <a:gd name="connsiteX36" fmla="*/ 5355772 w 9557900"/>
              <a:gd name="connsiteY36" fmla="*/ 65314 h 2177142"/>
              <a:gd name="connsiteX37" fmla="*/ 5497286 w 9557900"/>
              <a:gd name="connsiteY37" fmla="*/ 76200 h 2177142"/>
              <a:gd name="connsiteX38" fmla="*/ 5649686 w 9557900"/>
              <a:gd name="connsiteY38" fmla="*/ 97971 h 2177142"/>
              <a:gd name="connsiteX39" fmla="*/ 5965372 w 9557900"/>
              <a:gd name="connsiteY39" fmla="*/ 119742 h 2177142"/>
              <a:gd name="connsiteX40" fmla="*/ 6139543 w 9557900"/>
              <a:gd name="connsiteY40" fmla="*/ 141514 h 2177142"/>
              <a:gd name="connsiteX41" fmla="*/ 6357257 w 9557900"/>
              <a:gd name="connsiteY41" fmla="*/ 152400 h 2177142"/>
              <a:gd name="connsiteX42" fmla="*/ 6509657 w 9557900"/>
              <a:gd name="connsiteY42" fmla="*/ 185057 h 2177142"/>
              <a:gd name="connsiteX43" fmla="*/ 6629400 w 9557900"/>
              <a:gd name="connsiteY43" fmla="*/ 195942 h 2177142"/>
              <a:gd name="connsiteX44" fmla="*/ 7739743 w 9557900"/>
              <a:gd name="connsiteY44" fmla="*/ 239485 h 2177142"/>
              <a:gd name="connsiteX45" fmla="*/ 7805057 w 9557900"/>
              <a:gd name="connsiteY45" fmla="*/ 250371 h 2177142"/>
              <a:gd name="connsiteX46" fmla="*/ 7903029 w 9557900"/>
              <a:gd name="connsiteY46" fmla="*/ 261257 h 2177142"/>
              <a:gd name="connsiteX47" fmla="*/ 7946572 w 9557900"/>
              <a:gd name="connsiteY47" fmla="*/ 272142 h 2177142"/>
              <a:gd name="connsiteX48" fmla="*/ 8001000 w 9557900"/>
              <a:gd name="connsiteY48" fmla="*/ 283028 h 2177142"/>
              <a:gd name="connsiteX49" fmla="*/ 8033657 w 9557900"/>
              <a:gd name="connsiteY49" fmla="*/ 293914 h 2177142"/>
              <a:gd name="connsiteX50" fmla="*/ 8055429 w 9557900"/>
              <a:gd name="connsiteY50" fmla="*/ 315685 h 2177142"/>
              <a:gd name="connsiteX51" fmla="*/ 8207829 w 9557900"/>
              <a:gd name="connsiteY51" fmla="*/ 337457 h 2177142"/>
              <a:gd name="connsiteX52" fmla="*/ 8316686 w 9557900"/>
              <a:gd name="connsiteY52" fmla="*/ 359228 h 2177142"/>
              <a:gd name="connsiteX53" fmla="*/ 8382000 w 9557900"/>
              <a:gd name="connsiteY53" fmla="*/ 370114 h 2177142"/>
              <a:gd name="connsiteX54" fmla="*/ 8414657 w 9557900"/>
              <a:gd name="connsiteY54" fmla="*/ 381000 h 2177142"/>
              <a:gd name="connsiteX55" fmla="*/ 8469086 w 9557900"/>
              <a:gd name="connsiteY55" fmla="*/ 391885 h 2177142"/>
              <a:gd name="connsiteX56" fmla="*/ 8490857 w 9557900"/>
              <a:gd name="connsiteY56" fmla="*/ 413657 h 2177142"/>
              <a:gd name="connsiteX57" fmla="*/ 8523514 w 9557900"/>
              <a:gd name="connsiteY57" fmla="*/ 424542 h 2177142"/>
              <a:gd name="connsiteX58" fmla="*/ 8599714 w 9557900"/>
              <a:gd name="connsiteY58" fmla="*/ 446314 h 2177142"/>
              <a:gd name="connsiteX59" fmla="*/ 8643257 w 9557900"/>
              <a:gd name="connsiteY59" fmla="*/ 468085 h 2177142"/>
              <a:gd name="connsiteX60" fmla="*/ 8730343 w 9557900"/>
              <a:gd name="connsiteY60" fmla="*/ 500742 h 2177142"/>
              <a:gd name="connsiteX61" fmla="*/ 8763000 w 9557900"/>
              <a:gd name="connsiteY61" fmla="*/ 522514 h 2177142"/>
              <a:gd name="connsiteX62" fmla="*/ 8817429 w 9557900"/>
              <a:gd name="connsiteY62" fmla="*/ 544285 h 2177142"/>
              <a:gd name="connsiteX63" fmla="*/ 8882743 w 9557900"/>
              <a:gd name="connsiteY63" fmla="*/ 598714 h 2177142"/>
              <a:gd name="connsiteX64" fmla="*/ 8958943 w 9557900"/>
              <a:gd name="connsiteY64" fmla="*/ 631371 h 2177142"/>
              <a:gd name="connsiteX65" fmla="*/ 9024257 w 9557900"/>
              <a:gd name="connsiteY65" fmla="*/ 664028 h 2177142"/>
              <a:gd name="connsiteX66" fmla="*/ 9046029 w 9557900"/>
              <a:gd name="connsiteY66" fmla="*/ 696685 h 2177142"/>
              <a:gd name="connsiteX67" fmla="*/ 9111343 w 9557900"/>
              <a:gd name="connsiteY67" fmla="*/ 718457 h 2177142"/>
              <a:gd name="connsiteX68" fmla="*/ 9209314 w 9557900"/>
              <a:gd name="connsiteY68" fmla="*/ 783771 h 2177142"/>
              <a:gd name="connsiteX69" fmla="*/ 9307286 w 9557900"/>
              <a:gd name="connsiteY69" fmla="*/ 838200 h 2177142"/>
              <a:gd name="connsiteX70" fmla="*/ 9350829 w 9557900"/>
              <a:gd name="connsiteY70" fmla="*/ 892628 h 2177142"/>
              <a:gd name="connsiteX71" fmla="*/ 9383486 w 9557900"/>
              <a:gd name="connsiteY71" fmla="*/ 903514 h 2177142"/>
              <a:gd name="connsiteX72" fmla="*/ 9405257 w 9557900"/>
              <a:gd name="connsiteY72" fmla="*/ 936171 h 2177142"/>
              <a:gd name="connsiteX73" fmla="*/ 9416143 w 9557900"/>
              <a:gd name="connsiteY73" fmla="*/ 968828 h 2177142"/>
              <a:gd name="connsiteX74" fmla="*/ 9437914 w 9557900"/>
              <a:gd name="connsiteY74" fmla="*/ 1012371 h 2177142"/>
              <a:gd name="connsiteX75" fmla="*/ 9459686 w 9557900"/>
              <a:gd name="connsiteY75" fmla="*/ 1045028 h 2177142"/>
              <a:gd name="connsiteX76" fmla="*/ 9503229 w 9557900"/>
              <a:gd name="connsiteY76" fmla="*/ 1143000 h 2177142"/>
              <a:gd name="connsiteX77" fmla="*/ 9514114 w 9557900"/>
              <a:gd name="connsiteY77" fmla="*/ 1175657 h 2177142"/>
              <a:gd name="connsiteX78" fmla="*/ 9525000 w 9557900"/>
              <a:gd name="connsiteY78" fmla="*/ 1219200 h 2177142"/>
              <a:gd name="connsiteX79" fmla="*/ 9546772 w 9557900"/>
              <a:gd name="connsiteY79" fmla="*/ 1251857 h 2177142"/>
              <a:gd name="connsiteX80" fmla="*/ 9557657 w 9557900"/>
              <a:gd name="connsiteY80" fmla="*/ 1306285 h 2177142"/>
              <a:gd name="connsiteX81" fmla="*/ 9481457 w 9557900"/>
              <a:gd name="connsiteY81" fmla="*/ 1556657 h 2177142"/>
              <a:gd name="connsiteX82" fmla="*/ 9448800 w 9557900"/>
              <a:gd name="connsiteY82" fmla="*/ 1578428 h 2177142"/>
              <a:gd name="connsiteX83" fmla="*/ 9427029 w 9557900"/>
              <a:gd name="connsiteY83" fmla="*/ 1611085 h 2177142"/>
              <a:gd name="connsiteX84" fmla="*/ 9405257 w 9557900"/>
              <a:gd name="connsiteY84" fmla="*/ 1654628 h 2177142"/>
              <a:gd name="connsiteX85" fmla="*/ 9372600 w 9557900"/>
              <a:gd name="connsiteY85" fmla="*/ 1687285 h 2177142"/>
              <a:gd name="connsiteX86" fmla="*/ 9329057 w 9557900"/>
              <a:gd name="connsiteY86" fmla="*/ 1741714 h 2177142"/>
              <a:gd name="connsiteX87" fmla="*/ 9296400 w 9557900"/>
              <a:gd name="connsiteY87" fmla="*/ 1763485 h 2177142"/>
              <a:gd name="connsiteX88" fmla="*/ 9252857 w 9557900"/>
              <a:gd name="connsiteY88" fmla="*/ 1796142 h 2177142"/>
              <a:gd name="connsiteX89" fmla="*/ 9231086 w 9557900"/>
              <a:gd name="connsiteY89" fmla="*/ 1817914 h 2177142"/>
              <a:gd name="connsiteX90" fmla="*/ 9187543 w 9557900"/>
              <a:gd name="connsiteY90" fmla="*/ 1828800 h 2177142"/>
              <a:gd name="connsiteX91" fmla="*/ 9154886 w 9557900"/>
              <a:gd name="connsiteY91" fmla="*/ 1839685 h 2177142"/>
              <a:gd name="connsiteX92" fmla="*/ 9133114 w 9557900"/>
              <a:gd name="connsiteY92" fmla="*/ 1861457 h 2177142"/>
              <a:gd name="connsiteX93" fmla="*/ 9089572 w 9557900"/>
              <a:gd name="connsiteY93" fmla="*/ 1872342 h 2177142"/>
              <a:gd name="connsiteX94" fmla="*/ 9078686 w 9557900"/>
              <a:gd name="connsiteY94" fmla="*/ 1905000 h 2177142"/>
              <a:gd name="connsiteX95" fmla="*/ 9046029 w 9557900"/>
              <a:gd name="connsiteY95" fmla="*/ 1915885 h 2177142"/>
              <a:gd name="connsiteX96" fmla="*/ 9013372 w 9557900"/>
              <a:gd name="connsiteY96" fmla="*/ 1937657 h 2177142"/>
              <a:gd name="connsiteX97" fmla="*/ 8882743 w 9557900"/>
              <a:gd name="connsiteY97" fmla="*/ 1970314 h 2177142"/>
              <a:gd name="connsiteX98" fmla="*/ 8839200 w 9557900"/>
              <a:gd name="connsiteY98" fmla="*/ 2002971 h 2177142"/>
              <a:gd name="connsiteX99" fmla="*/ 8752114 w 9557900"/>
              <a:gd name="connsiteY99" fmla="*/ 2013857 h 2177142"/>
              <a:gd name="connsiteX100" fmla="*/ 8665029 w 9557900"/>
              <a:gd name="connsiteY100" fmla="*/ 2035628 h 2177142"/>
              <a:gd name="connsiteX101" fmla="*/ 8599714 w 9557900"/>
              <a:gd name="connsiteY101" fmla="*/ 2057400 h 2177142"/>
              <a:gd name="connsiteX102" fmla="*/ 8556172 w 9557900"/>
              <a:gd name="connsiteY102" fmla="*/ 2079171 h 2177142"/>
              <a:gd name="connsiteX103" fmla="*/ 8403772 w 9557900"/>
              <a:gd name="connsiteY103" fmla="*/ 2111828 h 2177142"/>
              <a:gd name="connsiteX104" fmla="*/ 8349343 w 9557900"/>
              <a:gd name="connsiteY104" fmla="*/ 2122714 h 2177142"/>
              <a:gd name="connsiteX105" fmla="*/ 8262257 w 9557900"/>
              <a:gd name="connsiteY105" fmla="*/ 2144485 h 2177142"/>
              <a:gd name="connsiteX106" fmla="*/ 8164286 w 9557900"/>
              <a:gd name="connsiteY106" fmla="*/ 2166257 h 2177142"/>
              <a:gd name="connsiteX107" fmla="*/ 6945086 w 9557900"/>
              <a:gd name="connsiteY107" fmla="*/ 2155371 h 2177142"/>
              <a:gd name="connsiteX108" fmla="*/ 6923314 w 9557900"/>
              <a:gd name="connsiteY108" fmla="*/ 2133600 h 2177142"/>
              <a:gd name="connsiteX109" fmla="*/ 6836229 w 9557900"/>
              <a:gd name="connsiteY109" fmla="*/ 2122714 h 2177142"/>
              <a:gd name="connsiteX110" fmla="*/ 6792686 w 9557900"/>
              <a:gd name="connsiteY110" fmla="*/ 2090057 h 2177142"/>
              <a:gd name="connsiteX111" fmla="*/ 6760029 w 9557900"/>
              <a:gd name="connsiteY111" fmla="*/ 2079171 h 2177142"/>
              <a:gd name="connsiteX112" fmla="*/ 6716486 w 9557900"/>
              <a:gd name="connsiteY112" fmla="*/ 2057400 h 2177142"/>
              <a:gd name="connsiteX113" fmla="*/ 6574972 w 9557900"/>
              <a:gd name="connsiteY113" fmla="*/ 2046514 h 2177142"/>
              <a:gd name="connsiteX114" fmla="*/ 6477000 w 9557900"/>
              <a:gd name="connsiteY114" fmla="*/ 2068285 h 2177142"/>
              <a:gd name="connsiteX115" fmla="*/ 6291943 w 9557900"/>
              <a:gd name="connsiteY115" fmla="*/ 2090057 h 2177142"/>
              <a:gd name="connsiteX116" fmla="*/ 6248400 w 9557900"/>
              <a:gd name="connsiteY116" fmla="*/ 2100942 h 2177142"/>
              <a:gd name="connsiteX117" fmla="*/ 6150429 w 9557900"/>
              <a:gd name="connsiteY117" fmla="*/ 2133600 h 2177142"/>
              <a:gd name="connsiteX118" fmla="*/ 6030686 w 9557900"/>
              <a:gd name="connsiteY118" fmla="*/ 2155371 h 2177142"/>
              <a:gd name="connsiteX119" fmla="*/ 5910943 w 9557900"/>
              <a:gd name="connsiteY119" fmla="*/ 2177142 h 2177142"/>
              <a:gd name="connsiteX120" fmla="*/ 4909457 w 9557900"/>
              <a:gd name="connsiteY120" fmla="*/ 2166257 h 2177142"/>
              <a:gd name="connsiteX121" fmla="*/ 4876800 w 9557900"/>
              <a:gd name="connsiteY121" fmla="*/ 2144485 h 2177142"/>
              <a:gd name="connsiteX122" fmla="*/ 4800600 w 9557900"/>
              <a:gd name="connsiteY122" fmla="*/ 2133600 h 2177142"/>
              <a:gd name="connsiteX123" fmla="*/ 4702629 w 9557900"/>
              <a:gd name="connsiteY123" fmla="*/ 2111828 h 2177142"/>
              <a:gd name="connsiteX124" fmla="*/ 4408714 w 9557900"/>
              <a:gd name="connsiteY124" fmla="*/ 2090057 h 2177142"/>
              <a:gd name="connsiteX125" fmla="*/ 4245429 w 9557900"/>
              <a:gd name="connsiteY125" fmla="*/ 2057400 h 2177142"/>
              <a:gd name="connsiteX126" fmla="*/ 4191000 w 9557900"/>
              <a:gd name="connsiteY126" fmla="*/ 2046514 h 2177142"/>
              <a:gd name="connsiteX127" fmla="*/ 4103914 w 9557900"/>
              <a:gd name="connsiteY127" fmla="*/ 2035628 h 2177142"/>
              <a:gd name="connsiteX128" fmla="*/ 4027714 w 9557900"/>
              <a:gd name="connsiteY128" fmla="*/ 2013857 h 2177142"/>
              <a:gd name="connsiteX129" fmla="*/ 3962400 w 9557900"/>
              <a:gd name="connsiteY129" fmla="*/ 1992085 h 2177142"/>
              <a:gd name="connsiteX130" fmla="*/ 3886200 w 9557900"/>
              <a:gd name="connsiteY130" fmla="*/ 1970314 h 2177142"/>
              <a:gd name="connsiteX131" fmla="*/ 3810000 w 9557900"/>
              <a:gd name="connsiteY131" fmla="*/ 1959428 h 2177142"/>
              <a:gd name="connsiteX132" fmla="*/ 3755572 w 9557900"/>
              <a:gd name="connsiteY132" fmla="*/ 1948542 h 2177142"/>
              <a:gd name="connsiteX133" fmla="*/ 3722914 w 9557900"/>
              <a:gd name="connsiteY133" fmla="*/ 1937657 h 2177142"/>
              <a:gd name="connsiteX134" fmla="*/ 3624943 w 9557900"/>
              <a:gd name="connsiteY134" fmla="*/ 1926771 h 2177142"/>
              <a:gd name="connsiteX135" fmla="*/ 3548743 w 9557900"/>
              <a:gd name="connsiteY135" fmla="*/ 1905000 h 2177142"/>
              <a:gd name="connsiteX136" fmla="*/ 3516086 w 9557900"/>
              <a:gd name="connsiteY136" fmla="*/ 1883228 h 2177142"/>
              <a:gd name="connsiteX137" fmla="*/ 3429000 w 9557900"/>
              <a:gd name="connsiteY137" fmla="*/ 1872342 h 2177142"/>
              <a:gd name="connsiteX138" fmla="*/ 3385457 w 9557900"/>
              <a:gd name="connsiteY138" fmla="*/ 1861457 h 2177142"/>
              <a:gd name="connsiteX139" fmla="*/ 3309257 w 9557900"/>
              <a:gd name="connsiteY139" fmla="*/ 1839685 h 2177142"/>
              <a:gd name="connsiteX140" fmla="*/ 3200400 w 9557900"/>
              <a:gd name="connsiteY140" fmla="*/ 1828800 h 2177142"/>
              <a:gd name="connsiteX141" fmla="*/ 3113314 w 9557900"/>
              <a:gd name="connsiteY141" fmla="*/ 1807028 h 2177142"/>
              <a:gd name="connsiteX142" fmla="*/ 3069772 w 9557900"/>
              <a:gd name="connsiteY142" fmla="*/ 1796142 h 2177142"/>
              <a:gd name="connsiteX143" fmla="*/ 3004457 w 9557900"/>
              <a:gd name="connsiteY143" fmla="*/ 1774371 h 2177142"/>
              <a:gd name="connsiteX144" fmla="*/ 2819400 w 9557900"/>
              <a:gd name="connsiteY144" fmla="*/ 1741714 h 2177142"/>
              <a:gd name="connsiteX145" fmla="*/ 2786743 w 9557900"/>
              <a:gd name="connsiteY145" fmla="*/ 1730828 h 2177142"/>
              <a:gd name="connsiteX146" fmla="*/ 1915886 w 9557900"/>
              <a:gd name="connsiteY146" fmla="*/ 1719942 h 2177142"/>
              <a:gd name="connsiteX147" fmla="*/ 1872343 w 9557900"/>
              <a:gd name="connsiteY147" fmla="*/ 1730828 h 2177142"/>
              <a:gd name="connsiteX148" fmla="*/ 1839686 w 9557900"/>
              <a:gd name="connsiteY148" fmla="*/ 1741714 h 2177142"/>
              <a:gd name="connsiteX149" fmla="*/ 1698172 w 9557900"/>
              <a:gd name="connsiteY149" fmla="*/ 1752600 h 2177142"/>
              <a:gd name="connsiteX150" fmla="*/ 794657 w 9557900"/>
              <a:gd name="connsiteY150" fmla="*/ 1774371 h 2177142"/>
              <a:gd name="connsiteX151" fmla="*/ 457200 w 9557900"/>
              <a:gd name="connsiteY151" fmla="*/ 1763485 h 2177142"/>
              <a:gd name="connsiteX152" fmla="*/ 283029 w 9557900"/>
              <a:gd name="connsiteY152" fmla="*/ 1741714 h 2177142"/>
              <a:gd name="connsiteX153" fmla="*/ 217714 w 9557900"/>
              <a:gd name="connsiteY153" fmla="*/ 1719942 h 2177142"/>
              <a:gd name="connsiteX154" fmla="*/ 141514 w 9557900"/>
              <a:gd name="connsiteY154" fmla="*/ 1665514 h 2177142"/>
              <a:gd name="connsiteX155" fmla="*/ 76200 w 9557900"/>
              <a:gd name="connsiteY155" fmla="*/ 1621971 h 2177142"/>
              <a:gd name="connsiteX156" fmla="*/ 54429 w 9557900"/>
              <a:gd name="connsiteY156" fmla="*/ 1578428 h 2177142"/>
              <a:gd name="connsiteX157" fmla="*/ 32657 w 9557900"/>
              <a:gd name="connsiteY157" fmla="*/ 1556657 h 2177142"/>
              <a:gd name="connsiteX158" fmla="*/ 10886 w 9557900"/>
              <a:gd name="connsiteY158" fmla="*/ 1491342 h 2177142"/>
              <a:gd name="connsiteX159" fmla="*/ 0 w 9557900"/>
              <a:gd name="connsiteY159" fmla="*/ 1458685 h 2177142"/>
              <a:gd name="connsiteX160" fmla="*/ 10886 w 9557900"/>
              <a:gd name="connsiteY160" fmla="*/ 1284514 h 2177142"/>
              <a:gd name="connsiteX161" fmla="*/ 32657 w 9557900"/>
              <a:gd name="connsiteY161" fmla="*/ 1132114 h 2177142"/>
              <a:gd name="connsiteX162" fmla="*/ 54429 w 9557900"/>
              <a:gd name="connsiteY162" fmla="*/ 1110342 h 2177142"/>
              <a:gd name="connsiteX163" fmla="*/ 65314 w 9557900"/>
              <a:gd name="connsiteY163" fmla="*/ 1066800 h 2177142"/>
              <a:gd name="connsiteX164" fmla="*/ 97972 w 9557900"/>
              <a:gd name="connsiteY164" fmla="*/ 990600 h 2177142"/>
              <a:gd name="connsiteX165" fmla="*/ 108857 w 9557900"/>
              <a:gd name="connsiteY165" fmla="*/ 881742 h 2177142"/>
              <a:gd name="connsiteX166" fmla="*/ 119743 w 9557900"/>
              <a:gd name="connsiteY166" fmla="*/ 849085 h 2177142"/>
              <a:gd name="connsiteX167" fmla="*/ 130629 w 9557900"/>
              <a:gd name="connsiteY167" fmla="*/ 794657 h 2177142"/>
              <a:gd name="connsiteX168" fmla="*/ 174172 w 9557900"/>
              <a:gd name="connsiteY168" fmla="*/ 751114 h 2177142"/>
              <a:gd name="connsiteX169" fmla="*/ 152400 w 9557900"/>
              <a:gd name="connsiteY169"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191000 w 9557900"/>
              <a:gd name="connsiteY32" fmla="*/ 21771 h 2177142"/>
              <a:gd name="connsiteX33" fmla="*/ 4256314 w 9557900"/>
              <a:gd name="connsiteY33" fmla="*/ 10885 h 2177142"/>
              <a:gd name="connsiteX34" fmla="*/ 5138057 w 9557900"/>
              <a:gd name="connsiteY34" fmla="*/ 32657 h 2177142"/>
              <a:gd name="connsiteX35" fmla="*/ 5290457 w 9557900"/>
              <a:gd name="connsiteY35" fmla="*/ 54428 h 2177142"/>
              <a:gd name="connsiteX36" fmla="*/ 5355772 w 9557900"/>
              <a:gd name="connsiteY36" fmla="*/ 65314 h 2177142"/>
              <a:gd name="connsiteX37" fmla="*/ 5497286 w 9557900"/>
              <a:gd name="connsiteY37" fmla="*/ 76200 h 2177142"/>
              <a:gd name="connsiteX38" fmla="*/ 5649686 w 9557900"/>
              <a:gd name="connsiteY38" fmla="*/ 97971 h 2177142"/>
              <a:gd name="connsiteX39" fmla="*/ 5965372 w 9557900"/>
              <a:gd name="connsiteY39" fmla="*/ 119742 h 2177142"/>
              <a:gd name="connsiteX40" fmla="*/ 6139543 w 9557900"/>
              <a:gd name="connsiteY40" fmla="*/ 141514 h 2177142"/>
              <a:gd name="connsiteX41" fmla="*/ 6357257 w 9557900"/>
              <a:gd name="connsiteY41" fmla="*/ 152400 h 2177142"/>
              <a:gd name="connsiteX42" fmla="*/ 6509657 w 9557900"/>
              <a:gd name="connsiteY42" fmla="*/ 185057 h 2177142"/>
              <a:gd name="connsiteX43" fmla="*/ 6629400 w 9557900"/>
              <a:gd name="connsiteY43" fmla="*/ 195942 h 2177142"/>
              <a:gd name="connsiteX44" fmla="*/ 7739743 w 9557900"/>
              <a:gd name="connsiteY44" fmla="*/ 239485 h 2177142"/>
              <a:gd name="connsiteX45" fmla="*/ 7805057 w 9557900"/>
              <a:gd name="connsiteY45" fmla="*/ 250371 h 2177142"/>
              <a:gd name="connsiteX46" fmla="*/ 7903029 w 9557900"/>
              <a:gd name="connsiteY46" fmla="*/ 261257 h 2177142"/>
              <a:gd name="connsiteX47" fmla="*/ 7946572 w 9557900"/>
              <a:gd name="connsiteY47" fmla="*/ 272142 h 2177142"/>
              <a:gd name="connsiteX48" fmla="*/ 8001000 w 9557900"/>
              <a:gd name="connsiteY48" fmla="*/ 283028 h 2177142"/>
              <a:gd name="connsiteX49" fmla="*/ 8033657 w 9557900"/>
              <a:gd name="connsiteY49" fmla="*/ 293914 h 2177142"/>
              <a:gd name="connsiteX50" fmla="*/ 8055429 w 9557900"/>
              <a:gd name="connsiteY50" fmla="*/ 315685 h 2177142"/>
              <a:gd name="connsiteX51" fmla="*/ 8207829 w 9557900"/>
              <a:gd name="connsiteY51" fmla="*/ 337457 h 2177142"/>
              <a:gd name="connsiteX52" fmla="*/ 8316686 w 9557900"/>
              <a:gd name="connsiteY52" fmla="*/ 359228 h 2177142"/>
              <a:gd name="connsiteX53" fmla="*/ 8382000 w 9557900"/>
              <a:gd name="connsiteY53" fmla="*/ 370114 h 2177142"/>
              <a:gd name="connsiteX54" fmla="*/ 8414657 w 9557900"/>
              <a:gd name="connsiteY54" fmla="*/ 381000 h 2177142"/>
              <a:gd name="connsiteX55" fmla="*/ 8469086 w 9557900"/>
              <a:gd name="connsiteY55" fmla="*/ 391885 h 2177142"/>
              <a:gd name="connsiteX56" fmla="*/ 8490857 w 9557900"/>
              <a:gd name="connsiteY56" fmla="*/ 413657 h 2177142"/>
              <a:gd name="connsiteX57" fmla="*/ 8523514 w 9557900"/>
              <a:gd name="connsiteY57" fmla="*/ 424542 h 2177142"/>
              <a:gd name="connsiteX58" fmla="*/ 8599714 w 9557900"/>
              <a:gd name="connsiteY58" fmla="*/ 446314 h 2177142"/>
              <a:gd name="connsiteX59" fmla="*/ 8643257 w 9557900"/>
              <a:gd name="connsiteY59" fmla="*/ 468085 h 2177142"/>
              <a:gd name="connsiteX60" fmla="*/ 8730343 w 9557900"/>
              <a:gd name="connsiteY60" fmla="*/ 500742 h 2177142"/>
              <a:gd name="connsiteX61" fmla="*/ 8763000 w 9557900"/>
              <a:gd name="connsiteY61" fmla="*/ 522514 h 2177142"/>
              <a:gd name="connsiteX62" fmla="*/ 8817429 w 9557900"/>
              <a:gd name="connsiteY62" fmla="*/ 544285 h 2177142"/>
              <a:gd name="connsiteX63" fmla="*/ 8882743 w 9557900"/>
              <a:gd name="connsiteY63" fmla="*/ 598714 h 2177142"/>
              <a:gd name="connsiteX64" fmla="*/ 8958943 w 9557900"/>
              <a:gd name="connsiteY64" fmla="*/ 631371 h 2177142"/>
              <a:gd name="connsiteX65" fmla="*/ 9024257 w 9557900"/>
              <a:gd name="connsiteY65" fmla="*/ 664028 h 2177142"/>
              <a:gd name="connsiteX66" fmla="*/ 9046029 w 9557900"/>
              <a:gd name="connsiteY66" fmla="*/ 696685 h 2177142"/>
              <a:gd name="connsiteX67" fmla="*/ 9111343 w 9557900"/>
              <a:gd name="connsiteY67" fmla="*/ 718457 h 2177142"/>
              <a:gd name="connsiteX68" fmla="*/ 9209314 w 9557900"/>
              <a:gd name="connsiteY68" fmla="*/ 783771 h 2177142"/>
              <a:gd name="connsiteX69" fmla="*/ 9307286 w 9557900"/>
              <a:gd name="connsiteY69" fmla="*/ 838200 h 2177142"/>
              <a:gd name="connsiteX70" fmla="*/ 9350829 w 9557900"/>
              <a:gd name="connsiteY70" fmla="*/ 892628 h 2177142"/>
              <a:gd name="connsiteX71" fmla="*/ 9383486 w 9557900"/>
              <a:gd name="connsiteY71" fmla="*/ 903514 h 2177142"/>
              <a:gd name="connsiteX72" fmla="*/ 9405257 w 9557900"/>
              <a:gd name="connsiteY72" fmla="*/ 936171 h 2177142"/>
              <a:gd name="connsiteX73" fmla="*/ 9416143 w 9557900"/>
              <a:gd name="connsiteY73" fmla="*/ 968828 h 2177142"/>
              <a:gd name="connsiteX74" fmla="*/ 9437914 w 9557900"/>
              <a:gd name="connsiteY74" fmla="*/ 1012371 h 2177142"/>
              <a:gd name="connsiteX75" fmla="*/ 9459686 w 9557900"/>
              <a:gd name="connsiteY75" fmla="*/ 1045028 h 2177142"/>
              <a:gd name="connsiteX76" fmla="*/ 9503229 w 9557900"/>
              <a:gd name="connsiteY76" fmla="*/ 1143000 h 2177142"/>
              <a:gd name="connsiteX77" fmla="*/ 9514114 w 9557900"/>
              <a:gd name="connsiteY77" fmla="*/ 1175657 h 2177142"/>
              <a:gd name="connsiteX78" fmla="*/ 9525000 w 9557900"/>
              <a:gd name="connsiteY78" fmla="*/ 1219200 h 2177142"/>
              <a:gd name="connsiteX79" fmla="*/ 9546772 w 9557900"/>
              <a:gd name="connsiteY79" fmla="*/ 1251857 h 2177142"/>
              <a:gd name="connsiteX80" fmla="*/ 9557657 w 9557900"/>
              <a:gd name="connsiteY80" fmla="*/ 1306285 h 2177142"/>
              <a:gd name="connsiteX81" fmla="*/ 9481457 w 9557900"/>
              <a:gd name="connsiteY81" fmla="*/ 1556657 h 2177142"/>
              <a:gd name="connsiteX82" fmla="*/ 9448800 w 9557900"/>
              <a:gd name="connsiteY82" fmla="*/ 1578428 h 2177142"/>
              <a:gd name="connsiteX83" fmla="*/ 9427029 w 9557900"/>
              <a:gd name="connsiteY83" fmla="*/ 1611085 h 2177142"/>
              <a:gd name="connsiteX84" fmla="*/ 9405257 w 9557900"/>
              <a:gd name="connsiteY84" fmla="*/ 1654628 h 2177142"/>
              <a:gd name="connsiteX85" fmla="*/ 9372600 w 9557900"/>
              <a:gd name="connsiteY85" fmla="*/ 1687285 h 2177142"/>
              <a:gd name="connsiteX86" fmla="*/ 9329057 w 9557900"/>
              <a:gd name="connsiteY86" fmla="*/ 1741714 h 2177142"/>
              <a:gd name="connsiteX87" fmla="*/ 9296400 w 9557900"/>
              <a:gd name="connsiteY87" fmla="*/ 1763485 h 2177142"/>
              <a:gd name="connsiteX88" fmla="*/ 9252857 w 9557900"/>
              <a:gd name="connsiteY88" fmla="*/ 1796142 h 2177142"/>
              <a:gd name="connsiteX89" fmla="*/ 9231086 w 9557900"/>
              <a:gd name="connsiteY89" fmla="*/ 1817914 h 2177142"/>
              <a:gd name="connsiteX90" fmla="*/ 9187543 w 9557900"/>
              <a:gd name="connsiteY90" fmla="*/ 1828800 h 2177142"/>
              <a:gd name="connsiteX91" fmla="*/ 9154886 w 9557900"/>
              <a:gd name="connsiteY91" fmla="*/ 1839685 h 2177142"/>
              <a:gd name="connsiteX92" fmla="*/ 9133114 w 9557900"/>
              <a:gd name="connsiteY92" fmla="*/ 1861457 h 2177142"/>
              <a:gd name="connsiteX93" fmla="*/ 9089572 w 9557900"/>
              <a:gd name="connsiteY93" fmla="*/ 1872342 h 2177142"/>
              <a:gd name="connsiteX94" fmla="*/ 9078686 w 9557900"/>
              <a:gd name="connsiteY94" fmla="*/ 1905000 h 2177142"/>
              <a:gd name="connsiteX95" fmla="*/ 9046029 w 9557900"/>
              <a:gd name="connsiteY95" fmla="*/ 1915885 h 2177142"/>
              <a:gd name="connsiteX96" fmla="*/ 9013372 w 9557900"/>
              <a:gd name="connsiteY96" fmla="*/ 1937657 h 2177142"/>
              <a:gd name="connsiteX97" fmla="*/ 8882743 w 9557900"/>
              <a:gd name="connsiteY97" fmla="*/ 1970314 h 2177142"/>
              <a:gd name="connsiteX98" fmla="*/ 8839200 w 9557900"/>
              <a:gd name="connsiteY98" fmla="*/ 2002971 h 2177142"/>
              <a:gd name="connsiteX99" fmla="*/ 8752114 w 9557900"/>
              <a:gd name="connsiteY99" fmla="*/ 2013857 h 2177142"/>
              <a:gd name="connsiteX100" fmla="*/ 8665029 w 9557900"/>
              <a:gd name="connsiteY100" fmla="*/ 2035628 h 2177142"/>
              <a:gd name="connsiteX101" fmla="*/ 8599714 w 9557900"/>
              <a:gd name="connsiteY101" fmla="*/ 2057400 h 2177142"/>
              <a:gd name="connsiteX102" fmla="*/ 8556172 w 9557900"/>
              <a:gd name="connsiteY102" fmla="*/ 2079171 h 2177142"/>
              <a:gd name="connsiteX103" fmla="*/ 8403772 w 9557900"/>
              <a:gd name="connsiteY103" fmla="*/ 2111828 h 2177142"/>
              <a:gd name="connsiteX104" fmla="*/ 8349343 w 9557900"/>
              <a:gd name="connsiteY104" fmla="*/ 2122714 h 2177142"/>
              <a:gd name="connsiteX105" fmla="*/ 8262257 w 9557900"/>
              <a:gd name="connsiteY105" fmla="*/ 2144485 h 2177142"/>
              <a:gd name="connsiteX106" fmla="*/ 8164286 w 9557900"/>
              <a:gd name="connsiteY106" fmla="*/ 2166257 h 2177142"/>
              <a:gd name="connsiteX107" fmla="*/ 6945086 w 9557900"/>
              <a:gd name="connsiteY107" fmla="*/ 2155371 h 2177142"/>
              <a:gd name="connsiteX108" fmla="*/ 6923314 w 9557900"/>
              <a:gd name="connsiteY108" fmla="*/ 2133600 h 2177142"/>
              <a:gd name="connsiteX109" fmla="*/ 6836229 w 9557900"/>
              <a:gd name="connsiteY109" fmla="*/ 2122714 h 2177142"/>
              <a:gd name="connsiteX110" fmla="*/ 6792686 w 9557900"/>
              <a:gd name="connsiteY110" fmla="*/ 2090057 h 2177142"/>
              <a:gd name="connsiteX111" fmla="*/ 6760029 w 9557900"/>
              <a:gd name="connsiteY111" fmla="*/ 2079171 h 2177142"/>
              <a:gd name="connsiteX112" fmla="*/ 6716486 w 9557900"/>
              <a:gd name="connsiteY112" fmla="*/ 2057400 h 2177142"/>
              <a:gd name="connsiteX113" fmla="*/ 6574972 w 9557900"/>
              <a:gd name="connsiteY113" fmla="*/ 2046514 h 2177142"/>
              <a:gd name="connsiteX114" fmla="*/ 6477000 w 9557900"/>
              <a:gd name="connsiteY114" fmla="*/ 2068285 h 2177142"/>
              <a:gd name="connsiteX115" fmla="*/ 6248400 w 9557900"/>
              <a:gd name="connsiteY115" fmla="*/ 2100942 h 2177142"/>
              <a:gd name="connsiteX116" fmla="*/ 6150429 w 9557900"/>
              <a:gd name="connsiteY116" fmla="*/ 2133600 h 2177142"/>
              <a:gd name="connsiteX117" fmla="*/ 6030686 w 9557900"/>
              <a:gd name="connsiteY117" fmla="*/ 2155371 h 2177142"/>
              <a:gd name="connsiteX118" fmla="*/ 5910943 w 9557900"/>
              <a:gd name="connsiteY118" fmla="*/ 2177142 h 2177142"/>
              <a:gd name="connsiteX119" fmla="*/ 4909457 w 9557900"/>
              <a:gd name="connsiteY119" fmla="*/ 2166257 h 2177142"/>
              <a:gd name="connsiteX120" fmla="*/ 4876800 w 9557900"/>
              <a:gd name="connsiteY120" fmla="*/ 2144485 h 2177142"/>
              <a:gd name="connsiteX121" fmla="*/ 4800600 w 9557900"/>
              <a:gd name="connsiteY121" fmla="*/ 2133600 h 2177142"/>
              <a:gd name="connsiteX122" fmla="*/ 4702629 w 9557900"/>
              <a:gd name="connsiteY122" fmla="*/ 2111828 h 2177142"/>
              <a:gd name="connsiteX123" fmla="*/ 4408714 w 9557900"/>
              <a:gd name="connsiteY123" fmla="*/ 2090057 h 2177142"/>
              <a:gd name="connsiteX124" fmla="*/ 4245429 w 9557900"/>
              <a:gd name="connsiteY124" fmla="*/ 2057400 h 2177142"/>
              <a:gd name="connsiteX125" fmla="*/ 4191000 w 9557900"/>
              <a:gd name="connsiteY125" fmla="*/ 2046514 h 2177142"/>
              <a:gd name="connsiteX126" fmla="*/ 4103914 w 9557900"/>
              <a:gd name="connsiteY126" fmla="*/ 2035628 h 2177142"/>
              <a:gd name="connsiteX127" fmla="*/ 4027714 w 9557900"/>
              <a:gd name="connsiteY127" fmla="*/ 2013857 h 2177142"/>
              <a:gd name="connsiteX128" fmla="*/ 3962400 w 9557900"/>
              <a:gd name="connsiteY128" fmla="*/ 1992085 h 2177142"/>
              <a:gd name="connsiteX129" fmla="*/ 3886200 w 9557900"/>
              <a:gd name="connsiteY129" fmla="*/ 1970314 h 2177142"/>
              <a:gd name="connsiteX130" fmla="*/ 3810000 w 9557900"/>
              <a:gd name="connsiteY130" fmla="*/ 1959428 h 2177142"/>
              <a:gd name="connsiteX131" fmla="*/ 3755572 w 9557900"/>
              <a:gd name="connsiteY131" fmla="*/ 1948542 h 2177142"/>
              <a:gd name="connsiteX132" fmla="*/ 3722914 w 9557900"/>
              <a:gd name="connsiteY132" fmla="*/ 1937657 h 2177142"/>
              <a:gd name="connsiteX133" fmla="*/ 3624943 w 9557900"/>
              <a:gd name="connsiteY133" fmla="*/ 1926771 h 2177142"/>
              <a:gd name="connsiteX134" fmla="*/ 3548743 w 9557900"/>
              <a:gd name="connsiteY134" fmla="*/ 1905000 h 2177142"/>
              <a:gd name="connsiteX135" fmla="*/ 3516086 w 9557900"/>
              <a:gd name="connsiteY135" fmla="*/ 1883228 h 2177142"/>
              <a:gd name="connsiteX136" fmla="*/ 3429000 w 9557900"/>
              <a:gd name="connsiteY136" fmla="*/ 1872342 h 2177142"/>
              <a:gd name="connsiteX137" fmla="*/ 3385457 w 9557900"/>
              <a:gd name="connsiteY137" fmla="*/ 1861457 h 2177142"/>
              <a:gd name="connsiteX138" fmla="*/ 3309257 w 9557900"/>
              <a:gd name="connsiteY138" fmla="*/ 1839685 h 2177142"/>
              <a:gd name="connsiteX139" fmla="*/ 3200400 w 9557900"/>
              <a:gd name="connsiteY139" fmla="*/ 1828800 h 2177142"/>
              <a:gd name="connsiteX140" fmla="*/ 3113314 w 9557900"/>
              <a:gd name="connsiteY140" fmla="*/ 1807028 h 2177142"/>
              <a:gd name="connsiteX141" fmla="*/ 3069772 w 9557900"/>
              <a:gd name="connsiteY141" fmla="*/ 1796142 h 2177142"/>
              <a:gd name="connsiteX142" fmla="*/ 3004457 w 9557900"/>
              <a:gd name="connsiteY142" fmla="*/ 1774371 h 2177142"/>
              <a:gd name="connsiteX143" fmla="*/ 2819400 w 9557900"/>
              <a:gd name="connsiteY143" fmla="*/ 1741714 h 2177142"/>
              <a:gd name="connsiteX144" fmla="*/ 2786743 w 9557900"/>
              <a:gd name="connsiteY144" fmla="*/ 1730828 h 2177142"/>
              <a:gd name="connsiteX145" fmla="*/ 1915886 w 9557900"/>
              <a:gd name="connsiteY145" fmla="*/ 1719942 h 2177142"/>
              <a:gd name="connsiteX146" fmla="*/ 1872343 w 9557900"/>
              <a:gd name="connsiteY146" fmla="*/ 1730828 h 2177142"/>
              <a:gd name="connsiteX147" fmla="*/ 1839686 w 9557900"/>
              <a:gd name="connsiteY147" fmla="*/ 1741714 h 2177142"/>
              <a:gd name="connsiteX148" fmla="*/ 1698172 w 9557900"/>
              <a:gd name="connsiteY148" fmla="*/ 1752600 h 2177142"/>
              <a:gd name="connsiteX149" fmla="*/ 794657 w 9557900"/>
              <a:gd name="connsiteY149" fmla="*/ 1774371 h 2177142"/>
              <a:gd name="connsiteX150" fmla="*/ 457200 w 9557900"/>
              <a:gd name="connsiteY150" fmla="*/ 1763485 h 2177142"/>
              <a:gd name="connsiteX151" fmla="*/ 283029 w 9557900"/>
              <a:gd name="connsiteY151" fmla="*/ 1741714 h 2177142"/>
              <a:gd name="connsiteX152" fmla="*/ 217714 w 9557900"/>
              <a:gd name="connsiteY152" fmla="*/ 1719942 h 2177142"/>
              <a:gd name="connsiteX153" fmla="*/ 141514 w 9557900"/>
              <a:gd name="connsiteY153" fmla="*/ 1665514 h 2177142"/>
              <a:gd name="connsiteX154" fmla="*/ 76200 w 9557900"/>
              <a:gd name="connsiteY154" fmla="*/ 1621971 h 2177142"/>
              <a:gd name="connsiteX155" fmla="*/ 54429 w 9557900"/>
              <a:gd name="connsiteY155" fmla="*/ 1578428 h 2177142"/>
              <a:gd name="connsiteX156" fmla="*/ 32657 w 9557900"/>
              <a:gd name="connsiteY156" fmla="*/ 1556657 h 2177142"/>
              <a:gd name="connsiteX157" fmla="*/ 10886 w 9557900"/>
              <a:gd name="connsiteY157" fmla="*/ 1491342 h 2177142"/>
              <a:gd name="connsiteX158" fmla="*/ 0 w 9557900"/>
              <a:gd name="connsiteY158" fmla="*/ 1458685 h 2177142"/>
              <a:gd name="connsiteX159" fmla="*/ 10886 w 9557900"/>
              <a:gd name="connsiteY159" fmla="*/ 1284514 h 2177142"/>
              <a:gd name="connsiteX160" fmla="*/ 32657 w 9557900"/>
              <a:gd name="connsiteY160" fmla="*/ 1132114 h 2177142"/>
              <a:gd name="connsiteX161" fmla="*/ 54429 w 9557900"/>
              <a:gd name="connsiteY161" fmla="*/ 1110342 h 2177142"/>
              <a:gd name="connsiteX162" fmla="*/ 65314 w 9557900"/>
              <a:gd name="connsiteY162" fmla="*/ 1066800 h 2177142"/>
              <a:gd name="connsiteX163" fmla="*/ 97972 w 9557900"/>
              <a:gd name="connsiteY163" fmla="*/ 990600 h 2177142"/>
              <a:gd name="connsiteX164" fmla="*/ 108857 w 9557900"/>
              <a:gd name="connsiteY164" fmla="*/ 881742 h 2177142"/>
              <a:gd name="connsiteX165" fmla="*/ 119743 w 9557900"/>
              <a:gd name="connsiteY165" fmla="*/ 849085 h 2177142"/>
              <a:gd name="connsiteX166" fmla="*/ 130629 w 9557900"/>
              <a:gd name="connsiteY166" fmla="*/ 794657 h 2177142"/>
              <a:gd name="connsiteX167" fmla="*/ 174172 w 9557900"/>
              <a:gd name="connsiteY167" fmla="*/ 751114 h 2177142"/>
              <a:gd name="connsiteX168" fmla="*/ 152400 w 9557900"/>
              <a:gd name="connsiteY168"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191000 w 9557900"/>
              <a:gd name="connsiteY32" fmla="*/ 21771 h 2177142"/>
              <a:gd name="connsiteX33" fmla="*/ 4256314 w 9557900"/>
              <a:gd name="connsiteY33" fmla="*/ 10885 h 2177142"/>
              <a:gd name="connsiteX34" fmla="*/ 5138057 w 9557900"/>
              <a:gd name="connsiteY34" fmla="*/ 32657 h 2177142"/>
              <a:gd name="connsiteX35" fmla="*/ 5290457 w 9557900"/>
              <a:gd name="connsiteY35" fmla="*/ 54428 h 2177142"/>
              <a:gd name="connsiteX36" fmla="*/ 5355772 w 9557900"/>
              <a:gd name="connsiteY36" fmla="*/ 65314 h 2177142"/>
              <a:gd name="connsiteX37" fmla="*/ 5497286 w 9557900"/>
              <a:gd name="connsiteY37" fmla="*/ 76200 h 2177142"/>
              <a:gd name="connsiteX38" fmla="*/ 5649686 w 9557900"/>
              <a:gd name="connsiteY38" fmla="*/ 97971 h 2177142"/>
              <a:gd name="connsiteX39" fmla="*/ 5965372 w 9557900"/>
              <a:gd name="connsiteY39" fmla="*/ 119742 h 2177142"/>
              <a:gd name="connsiteX40" fmla="*/ 6139543 w 9557900"/>
              <a:gd name="connsiteY40" fmla="*/ 141514 h 2177142"/>
              <a:gd name="connsiteX41" fmla="*/ 6357257 w 9557900"/>
              <a:gd name="connsiteY41" fmla="*/ 152400 h 2177142"/>
              <a:gd name="connsiteX42" fmla="*/ 6509657 w 9557900"/>
              <a:gd name="connsiteY42" fmla="*/ 185057 h 2177142"/>
              <a:gd name="connsiteX43" fmla="*/ 6629400 w 9557900"/>
              <a:gd name="connsiteY43" fmla="*/ 195942 h 2177142"/>
              <a:gd name="connsiteX44" fmla="*/ 7739743 w 9557900"/>
              <a:gd name="connsiteY44" fmla="*/ 239485 h 2177142"/>
              <a:gd name="connsiteX45" fmla="*/ 7805057 w 9557900"/>
              <a:gd name="connsiteY45" fmla="*/ 250371 h 2177142"/>
              <a:gd name="connsiteX46" fmla="*/ 7903029 w 9557900"/>
              <a:gd name="connsiteY46" fmla="*/ 261257 h 2177142"/>
              <a:gd name="connsiteX47" fmla="*/ 7946572 w 9557900"/>
              <a:gd name="connsiteY47" fmla="*/ 272142 h 2177142"/>
              <a:gd name="connsiteX48" fmla="*/ 8001000 w 9557900"/>
              <a:gd name="connsiteY48" fmla="*/ 283028 h 2177142"/>
              <a:gd name="connsiteX49" fmla="*/ 8033657 w 9557900"/>
              <a:gd name="connsiteY49" fmla="*/ 293914 h 2177142"/>
              <a:gd name="connsiteX50" fmla="*/ 8055429 w 9557900"/>
              <a:gd name="connsiteY50" fmla="*/ 315685 h 2177142"/>
              <a:gd name="connsiteX51" fmla="*/ 8207829 w 9557900"/>
              <a:gd name="connsiteY51" fmla="*/ 337457 h 2177142"/>
              <a:gd name="connsiteX52" fmla="*/ 8316686 w 9557900"/>
              <a:gd name="connsiteY52" fmla="*/ 359228 h 2177142"/>
              <a:gd name="connsiteX53" fmla="*/ 8382000 w 9557900"/>
              <a:gd name="connsiteY53" fmla="*/ 370114 h 2177142"/>
              <a:gd name="connsiteX54" fmla="*/ 8414657 w 9557900"/>
              <a:gd name="connsiteY54" fmla="*/ 381000 h 2177142"/>
              <a:gd name="connsiteX55" fmla="*/ 8469086 w 9557900"/>
              <a:gd name="connsiteY55" fmla="*/ 391885 h 2177142"/>
              <a:gd name="connsiteX56" fmla="*/ 8490857 w 9557900"/>
              <a:gd name="connsiteY56" fmla="*/ 413657 h 2177142"/>
              <a:gd name="connsiteX57" fmla="*/ 8523514 w 9557900"/>
              <a:gd name="connsiteY57" fmla="*/ 424542 h 2177142"/>
              <a:gd name="connsiteX58" fmla="*/ 8599714 w 9557900"/>
              <a:gd name="connsiteY58" fmla="*/ 446314 h 2177142"/>
              <a:gd name="connsiteX59" fmla="*/ 8643257 w 9557900"/>
              <a:gd name="connsiteY59" fmla="*/ 468085 h 2177142"/>
              <a:gd name="connsiteX60" fmla="*/ 8730343 w 9557900"/>
              <a:gd name="connsiteY60" fmla="*/ 500742 h 2177142"/>
              <a:gd name="connsiteX61" fmla="*/ 8763000 w 9557900"/>
              <a:gd name="connsiteY61" fmla="*/ 522514 h 2177142"/>
              <a:gd name="connsiteX62" fmla="*/ 8817429 w 9557900"/>
              <a:gd name="connsiteY62" fmla="*/ 544285 h 2177142"/>
              <a:gd name="connsiteX63" fmla="*/ 8882743 w 9557900"/>
              <a:gd name="connsiteY63" fmla="*/ 598714 h 2177142"/>
              <a:gd name="connsiteX64" fmla="*/ 8958943 w 9557900"/>
              <a:gd name="connsiteY64" fmla="*/ 631371 h 2177142"/>
              <a:gd name="connsiteX65" fmla="*/ 9024257 w 9557900"/>
              <a:gd name="connsiteY65" fmla="*/ 664028 h 2177142"/>
              <a:gd name="connsiteX66" fmla="*/ 9046029 w 9557900"/>
              <a:gd name="connsiteY66" fmla="*/ 696685 h 2177142"/>
              <a:gd name="connsiteX67" fmla="*/ 9111343 w 9557900"/>
              <a:gd name="connsiteY67" fmla="*/ 718457 h 2177142"/>
              <a:gd name="connsiteX68" fmla="*/ 9209314 w 9557900"/>
              <a:gd name="connsiteY68" fmla="*/ 783771 h 2177142"/>
              <a:gd name="connsiteX69" fmla="*/ 9307286 w 9557900"/>
              <a:gd name="connsiteY69" fmla="*/ 838200 h 2177142"/>
              <a:gd name="connsiteX70" fmla="*/ 9350829 w 9557900"/>
              <a:gd name="connsiteY70" fmla="*/ 892628 h 2177142"/>
              <a:gd name="connsiteX71" fmla="*/ 9383486 w 9557900"/>
              <a:gd name="connsiteY71" fmla="*/ 903514 h 2177142"/>
              <a:gd name="connsiteX72" fmla="*/ 9405257 w 9557900"/>
              <a:gd name="connsiteY72" fmla="*/ 936171 h 2177142"/>
              <a:gd name="connsiteX73" fmla="*/ 9416143 w 9557900"/>
              <a:gd name="connsiteY73" fmla="*/ 968828 h 2177142"/>
              <a:gd name="connsiteX74" fmla="*/ 9437914 w 9557900"/>
              <a:gd name="connsiteY74" fmla="*/ 1012371 h 2177142"/>
              <a:gd name="connsiteX75" fmla="*/ 9459686 w 9557900"/>
              <a:gd name="connsiteY75" fmla="*/ 1045028 h 2177142"/>
              <a:gd name="connsiteX76" fmla="*/ 9503229 w 9557900"/>
              <a:gd name="connsiteY76" fmla="*/ 1143000 h 2177142"/>
              <a:gd name="connsiteX77" fmla="*/ 9514114 w 9557900"/>
              <a:gd name="connsiteY77" fmla="*/ 1175657 h 2177142"/>
              <a:gd name="connsiteX78" fmla="*/ 9525000 w 9557900"/>
              <a:gd name="connsiteY78" fmla="*/ 1219200 h 2177142"/>
              <a:gd name="connsiteX79" fmla="*/ 9546772 w 9557900"/>
              <a:gd name="connsiteY79" fmla="*/ 1251857 h 2177142"/>
              <a:gd name="connsiteX80" fmla="*/ 9557657 w 9557900"/>
              <a:gd name="connsiteY80" fmla="*/ 1306285 h 2177142"/>
              <a:gd name="connsiteX81" fmla="*/ 9481457 w 9557900"/>
              <a:gd name="connsiteY81" fmla="*/ 1556657 h 2177142"/>
              <a:gd name="connsiteX82" fmla="*/ 9448800 w 9557900"/>
              <a:gd name="connsiteY82" fmla="*/ 1578428 h 2177142"/>
              <a:gd name="connsiteX83" fmla="*/ 9427029 w 9557900"/>
              <a:gd name="connsiteY83" fmla="*/ 1611085 h 2177142"/>
              <a:gd name="connsiteX84" fmla="*/ 9405257 w 9557900"/>
              <a:gd name="connsiteY84" fmla="*/ 1654628 h 2177142"/>
              <a:gd name="connsiteX85" fmla="*/ 9372600 w 9557900"/>
              <a:gd name="connsiteY85" fmla="*/ 1687285 h 2177142"/>
              <a:gd name="connsiteX86" fmla="*/ 9329057 w 9557900"/>
              <a:gd name="connsiteY86" fmla="*/ 1741714 h 2177142"/>
              <a:gd name="connsiteX87" fmla="*/ 9296400 w 9557900"/>
              <a:gd name="connsiteY87" fmla="*/ 1763485 h 2177142"/>
              <a:gd name="connsiteX88" fmla="*/ 9252857 w 9557900"/>
              <a:gd name="connsiteY88" fmla="*/ 1796142 h 2177142"/>
              <a:gd name="connsiteX89" fmla="*/ 9231086 w 9557900"/>
              <a:gd name="connsiteY89" fmla="*/ 1817914 h 2177142"/>
              <a:gd name="connsiteX90" fmla="*/ 9187543 w 9557900"/>
              <a:gd name="connsiteY90" fmla="*/ 1828800 h 2177142"/>
              <a:gd name="connsiteX91" fmla="*/ 9154886 w 9557900"/>
              <a:gd name="connsiteY91" fmla="*/ 1839685 h 2177142"/>
              <a:gd name="connsiteX92" fmla="*/ 9133114 w 9557900"/>
              <a:gd name="connsiteY92" fmla="*/ 1861457 h 2177142"/>
              <a:gd name="connsiteX93" fmla="*/ 9089572 w 9557900"/>
              <a:gd name="connsiteY93" fmla="*/ 1872342 h 2177142"/>
              <a:gd name="connsiteX94" fmla="*/ 9078686 w 9557900"/>
              <a:gd name="connsiteY94" fmla="*/ 1905000 h 2177142"/>
              <a:gd name="connsiteX95" fmla="*/ 9046029 w 9557900"/>
              <a:gd name="connsiteY95" fmla="*/ 1915885 h 2177142"/>
              <a:gd name="connsiteX96" fmla="*/ 9013372 w 9557900"/>
              <a:gd name="connsiteY96" fmla="*/ 1937657 h 2177142"/>
              <a:gd name="connsiteX97" fmla="*/ 8882743 w 9557900"/>
              <a:gd name="connsiteY97" fmla="*/ 1970314 h 2177142"/>
              <a:gd name="connsiteX98" fmla="*/ 8839200 w 9557900"/>
              <a:gd name="connsiteY98" fmla="*/ 2002971 h 2177142"/>
              <a:gd name="connsiteX99" fmla="*/ 8752114 w 9557900"/>
              <a:gd name="connsiteY99" fmla="*/ 2013857 h 2177142"/>
              <a:gd name="connsiteX100" fmla="*/ 8665029 w 9557900"/>
              <a:gd name="connsiteY100" fmla="*/ 2035628 h 2177142"/>
              <a:gd name="connsiteX101" fmla="*/ 8599714 w 9557900"/>
              <a:gd name="connsiteY101" fmla="*/ 2057400 h 2177142"/>
              <a:gd name="connsiteX102" fmla="*/ 8556172 w 9557900"/>
              <a:gd name="connsiteY102" fmla="*/ 2079171 h 2177142"/>
              <a:gd name="connsiteX103" fmla="*/ 8403772 w 9557900"/>
              <a:gd name="connsiteY103" fmla="*/ 2111828 h 2177142"/>
              <a:gd name="connsiteX104" fmla="*/ 8349343 w 9557900"/>
              <a:gd name="connsiteY104" fmla="*/ 2122714 h 2177142"/>
              <a:gd name="connsiteX105" fmla="*/ 8262257 w 9557900"/>
              <a:gd name="connsiteY105" fmla="*/ 2144485 h 2177142"/>
              <a:gd name="connsiteX106" fmla="*/ 8164286 w 9557900"/>
              <a:gd name="connsiteY106" fmla="*/ 2166257 h 2177142"/>
              <a:gd name="connsiteX107" fmla="*/ 6945086 w 9557900"/>
              <a:gd name="connsiteY107" fmla="*/ 2155371 h 2177142"/>
              <a:gd name="connsiteX108" fmla="*/ 6923314 w 9557900"/>
              <a:gd name="connsiteY108" fmla="*/ 2133600 h 2177142"/>
              <a:gd name="connsiteX109" fmla="*/ 6836229 w 9557900"/>
              <a:gd name="connsiteY109" fmla="*/ 2122714 h 2177142"/>
              <a:gd name="connsiteX110" fmla="*/ 6792686 w 9557900"/>
              <a:gd name="connsiteY110" fmla="*/ 2090057 h 2177142"/>
              <a:gd name="connsiteX111" fmla="*/ 6760029 w 9557900"/>
              <a:gd name="connsiteY111" fmla="*/ 2079171 h 2177142"/>
              <a:gd name="connsiteX112" fmla="*/ 6716486 w 9557900"/>
              <a:gd name="connsiteY112" fmla="*/ 2057400 h 2177142"/>
              <a:gd name="connsiteX113" fmla="*/ 6477000 w 9557900"/>
              <a:gd name="connsiteY113" fmla="*/ 2068285 h 2177142"/>
              <a:gd name="connsiteX114" fmla="*/ 6248400 w 9557900"/>
              <a:gd name="connsiteY114" fmla="*/ 2100942 h 2177142"/>
              <a:gd name="connsiteX115" fmla="*/ 6150429 w 9557900"/>
              <a:gd name="connsiteY115" fmla="*/ 2133600 h 2177142"/>
              <a:gd name="connsiteX116" fmla="*/ 6030686 w 9557900"/>
              <a:gd name="connsiteY116" fmla="*/ 2155371 h 2177142"/>
              <a:gd name="connsiteX117" fmla="*/ 5910943 w 9557900"/>
              <a:gd name="connsiteY117" fmla="*/ 2177142 h 2177142"/>
              <a:gd name="connsiteX118" fmla="*/ 4909457 w 9557900"/>
              <a:gd name="connsiteY118" fmla="*/ 2166257 h 2177142"/>
              <a:gd name="connsiteX119" fmla="*/ 4876800 w 9557900"/>
              <a:gd name="connsiteY119" fmla="*/ 2144485 h 2177142"/>
              <a:gd name="connsiteX120" fmla="*/ 4800600 w 9557900"/>
              <a:gd name="connsiteY120" fmla="*/ 2133600 h 2177142"/>
              <a:gd name="connsiteX121" fmla="*/ 4702629 w 9557900"/>
              <a:gd name="connsiteY121" fmla="*/ 2111828 h 2177142"/>
              <a:gd name="connsiteX122" fmla="*/ 4408714 w 9557900"/>
              <a:gd name="connsiteY122" fmla="*/ 2090057 h 2177142"/>
              <a:gd name="connsiteX123" fmla="*/ 4245429 w 9557900"/>
              <a:gd name="connsiteY123" fmla="*/ 2057400 h 2177142"/>
              <a:gd name="connsiteX124" fmla="*/ 4191000 w 9557900"/>
              <a:gd name="connsiteY124" fmla="*/ 2046514 h 2177142"/>
              <a:gd name="connsiteX125" fmla="*/ 4103914 w 9557900"/>
              <a:gd name="connsiteY125" fmla="*/ 2035628 h 2177142"/>
              <a:gd name="connsiteX126" fmla="*/ 4027714 w 9557900"/>
              <a:gd name="connsiteY126" fmla="*/ 2013857 h 2177142"/>
              <a:gd name="connsiteX127" fmla="*/ 3962400 w 9557900"/>
              <a:gd name="connsiteY127" fmla="*/ 1992085 h 2177142"/>
              <a:gd name="connsiteX128" fmla="*/ 3886200 w 9557900"/>
              <a:gd name="connsiteY128" fmla="*/ 1970314 h 2177142"/>
              <a:gd name="connsiteX129" fmla="*/ 3810000 w 9557900"/>
              <a:gd name="connsiteY129" fmla="*/ 1959428 h 2177142"/>
              <a:gd name="connsiteX130" fmla="*/ 3755572 w 9557900"/>
              <a:gd name="connsiteY130" fmla="*/ 1948542 h 2177142"/>
              <a:gd name="connsiteX131" fmla="*/ 3722914 w 9557900"/>
              <a:gd name="connsiteY131" fmla="*/ 1937657 h 2177142"/>
              <a:gd name="connsiteX132" fmla="*/ 3624943 w 9557900"/>
              <a:gd name="connsiteY132" fmla="*/ 1926771 h 2177142"/>
              <a:gd name="connsiteX133" fmla="*/ 3548743 w 9557900"/>
              <a:gd name="connsiteY133" fmla="*/ 1905000 h 2177142"/>
              <a:gd name="connsiteX134" fmla="*/ 3516086 w 9557900"/>
              <a:gd name="connsiteY134" fmla="*/ 1883228 h 2177142"/>
              <a:gd name="connsiteX135" fmla="*/ 3429000 w 9557900"/>
              <a:gd name="connsiteY135" fmla="*/ 1872342 h 2177142"/>
              <a:gd name="connsiteX136" fmla="*/ 3385457 w 9557900"/>
              <a:gd name="connsiteY136" fmla="*/ 1861457 h 2177142"/>
              <a:gd name="connsiteX137" fmla="*/ 3309257 w 9557900"/>
              <a:gd name="connsiteY137" fmla="*/ 1839685 h 2177142"/>
              <a:gd name="connsiteX138" fmla="*/ 3200400 w 9557900"/>
              <a:gd name="connsiteY138" fmla="*/ 1828800 h 2177142"/>
              <a:gd name="connsiteX139" fmla="*/ 3113314 w 9557900"/>
              <a:gd name="connsiteY139" fmla="*/ 1807028 h 2177142"/>
              <a:gd name="connsiteX140" fmla="*/ 3069772 w 9557900"/>
              <a:gd name="connsiteY140" fmla="*/ 1796142 h 2177142"/>
              <a:gd name="connsiteX141" fmla="*/ 3004457 w 9557900"/>
              <a:gd name="connsiteY141" fmla="*/ 1774371 h 2177142"/>
              <a:gd name="connsiteX142" fmla="*/ 2819400 w 9557900"/>
              <a:gd name="connsiteY142" fmla="*/ 1741714 h 2177142"/>
              <a:gd name="connsiteX143" fmla="*/ 2786743 w 9557900"/>
              <a:gd name="connsiteY143" fmla="*/ 1730828 h 2177142"/>
              <a:gd name="connsiteX144" fmla="*/ 1915886 w 9557900"/>
              <a:gd name="connsiteY144" fmla="*/ 1719942 h 2177142"/>
              <a:gd name="connsiteX145" fmla="*/ 1872343 w 9557900"/>
              <a:gd name="connsiteY145" fmla="*/ 1730828 h 2177142"/>
              <a:gd name="connsiteX146" fmla="*/ 1839686 w 9557900"/>
              <a:gd name="connsiteY146" fmla="*/ 1741714 h 2177142"/>
              <a:gd name="connsiteX147" fmla="*/ 1698172 w 9557900"/>
              <a:gd name="connsiteY147" fmla="*/ 1752600 h 2177142"/>
              <a:gd name="connsiteX148" fmla="*/ 794657 w 9557900"/>
              <a:gd name="connsiteY148" fmla="*/ 1774371 h 2177142"/>
              <a:gd name="connsiteX149" fmla="*/ 457200 w 9557900"/>
              <a:gd name="connsiteY149" fmla="*/ 1763485 h 2177142"/>
              <a:gd name="connsiteX150" fmla="*/ 283029 w 9557900"/>
              <a:gd name="connsiteY150" fmla="*/ 1741714 h 2177142"/>
              <a:gd name="connsiteX151" fmla="*/ 217714 w 9557900"/>
              <a:gd name="connsiteY151" fmla="*/ 1719942 h 2177142"/>
              <a:gd name="connsiteX152" fmla="*/ 141514 w 9557900"/>
              <a:gd name="connsiteY152" fmla="*/ 1665514 h 2177142"/>
              <a:gd name="connsiteX153" fmla="*/ 76200 w 9557900"/>
              <a:gd name="connsiteY153" fmla="*/ 1621971 h 2177142"/>
              <a:gd name="connsiteX154" fmla="*/ 54429 w 9557900"/>
              <a:gd name="connsiteY154" fmla="*/ 1578428 h 2177142"/>
              <a:gd name="connsiteX155" fmla="*/ 32657 w 9557900"/>
              <a:gd name="connsiteY155" fmla="*/ 1556657 h 2177142"/>
              <a:gd name="connsiteX156" fmla="*/ 10886 w 9557900"/>
              <a:gd name="connsiteY156" fmla="*/ 1491342 h 2177142"/>
              <a:gd name="connsiteX157" fmla="*/ 0 w 9557900"/>
              <a:gd name="connsiteY157" fmla="*/ 1458685 h 2177142"/>
              <a:gd name="connsiteX158" fmla="*/ 10886 w 9557900"/>
              <a:gd name="connsiteY158" fmla="*/ 1284514 h 2177142"/>
              <a:gd name="connsiteX159" fmla="*/ 32657 w 9557900"/>
              <a:gd name="connsiteY159" fmla="*/ 1132114 h 2177142"/>
              <a:gd name="connsiteX160" fmla="*/ 54429 w 9557900"/>
              <a:gd name="connsiteY160" fmla="*/ 1110342 h 2177142"/>
              <a:gd name="connsiteX161" fmla="*/ 65314 w 9557900"/>
              <a:gd name="connsiteY161" fmla="*/ 1066800 h 2177142"/>
              <a:gd name="connsiteX162" fmla="*/ 97972 w 9557900"/>
              <a:gd name="connsiteY162" fmla="*/ 990600 h 2177142"/>
              <a:gd name="connsiteX163" fmla="*/ 108857 w 9557900"/>
              <a:gd name="connsiteY163" fmla="*/ 881742 h 2177142"/>
              <a:gd name="connsiteX164" fmla="*/ 119743 w 9557900"/>
              <a:gd name="connsiteY164" fmla="*/ 849085 h 2177142"/>
              <a:gd name="connsiteX165" fmla="*/ 130629 w 9557900"/>
              <a:gd name="connsiteY165" fmla="*/ 794657 h 2177142"/>
              <a:gd name="connsiteX166" fmla="*/ 174172 w 9557900"/>
              <a:gd name="connsiteY166" fmla="*/ 751114 h 2177142"/>
              <a:gd name="connsiteX167" fmla="*/ 152400 w 9557900"/>
              <a:gd name="connsiteY167"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191000 w 9557900"/>
              <a:gd name="connsiteY32" fmla="*/ 21771 h 2177142"/>
              <a:gd name="connsiteX33" fmla="*/ 4256314 w 9557900"/>
              <a:gd name="connsiteY33" fmla="*/ 10885 h 2177142"/>
              <a:gd name="connsiteX34" fmla="*/ 5138057 w 9557900"/>
              <a:gd name="connsiteY34" fmla="*/ 32657 h 2177142"/>
              <a:gd name="connsiteX35" fmla="*/ 5290457 w 9557900"/>
              <a:gd name="connsiteY35" fmla="*/ 54428 h 2177142"/>
              <a:gd name="connsiteX36" fmla="*/ 5355772 w 9557900"/>
              <a:gd name="connsiteY36" fmla="*/ 65314 h 2177142"/>
              <a:gd name="connsiteX37" fmla="*/ 5497286 w 9557900"/>
              <a:gd name="connsiteY37" fmla="*/ 76200 h 2177142"/>
              <a:gd name="connsiteX38" fmla="*/ 5649686 w 9557900"/>
              <a:gd name="connsiteY38" fmla="*/ 97971 h 2177142"/>
              <a:gd name="connsiteX39" fmla="*/ 5965372 w 9557900"/>
              <a:gd name="connsiteY39" fmla="*/ 119742 h 2177142"/>
              <a:gd name="connsiteX40" fmla="*/ 6139543 w 9557900"/>
              <a:gd name="connsiteY40" fmla="*/ 141514 h 2177142"/>
              <a:gd name="connsiteX41" fmla="*/ 6357257 w 9557900"/>
              <a:gd name="connsiteY41" fmla="*/ 152400 h 2177142"/>
              <a:gd name="connsiteX42" fmla="*/ 6509657 w 9557900"/>
              <a:gd name="connsiteY42" fmla="*/ 185057 h 2177142"/>
              <a:gd name="connsiteX43" fmla="*/ 6629400 w 9557900"/>
              <a:gd name="connsiteY43" fmla="*/ 195942 h 2177142"/>
              <a:gd name="connsiteX44" fmla="*/ 7739743 w 9557900"/>
              <a:gd name="connsiteY44" fmla="*/ 239485 h 2177142"/>
              <a:gd name="connsiteX45" fmla="*/ 7805057 w 9557900"/>
              <a:gd name="connsiteY45" fmla="*/ 250371 h 2177142"/>
              <a:gd name="connsiteX46" fmla="*/ 7903029 w 9557900"/>
              <a:gd name="connsiteY46" fmla="*/ 261257 h 2177142"/>
              <a:gd name="connsiteX47" fmla="*/ 7946572 w 9557900"/>
              <a:gd name="connsiteY47" fmla="*/ 272142 h 2177142"/>
              <a:gd name="connsiteX48" fmla="*/ 8001000 w 9557900"/>
              <a:gd name="connsiteY48" fmla="*/ 283028 h 2177142"/>
              <a:gd name="connsiteX49" fmla="*/ 8033657 w 9557900"/>
              <a:gd name="connsiteY49" fmla="*/ 293914 h 2177142"/>
              <a:gd name="connsiteX50" fmla="*/ 8055429 w 9557900"/>
              <a:gd name="connsiteY50" fmla="*/ 315685 h 2177142"/>
              <a:gd name="connsiteX51" fmla="*/ 8207829 w 9557900"/>
              <a:gd name="connsiteY51" fmla="*/ 337457 h 2177142"/>
              <a:gd name="connsiteX52" fmla="*/ 8316686 w 9557900"/>
              <a:gd name="connsiteY52" fmla="*/ 359228 h 2177142"/>
              <a:gd name="connsiteX53" fmla="*/ 8382000 w 9557900"/>
              <a:gd name="connsiteY53" fmla="*/ 370114 h 2177142"/>
              <a:gd name="connsiteX54" fmla="*/ 8414657 w 9557900"/>
              <a:gd name="connsiteY54" fmla="*/ 381000 h 2177142"/>
              <a:gd name="connsiteX55" fmla="*/ 8469086 w 9557900"/>
              <a:gd name="connsiteY55" fmla="*/ 391885 h 2177142"/>
              <a:gd name="connsiteX56" fmla="*/ 8490857 w 9557900"/>
              <a:gd name="connsiteY56" fmla="*/ 413657 h 2177142"/>
              <a:gd name="connsiteX57" fmla="*/ 8523514 w 9557900"/>
              <a:gd name="connsiteY57" fmla="*/ 424542 h 2177142"/>
              <a:gd name="connsiteX58" fmla="*/ 8599714 w 9557900"/>
              <a:gd name="connsiteY58" fmla="*/ 446314 h 2177142"/>
              <a:gd name="connsiteX59" fmla="*/ 8643257 w 9557900"/>
              <a:gd name="connsiteY59" fmla="*/ 468085 h 2177142"/>
              <a:gd name="connsiteX60" fmla="*/ 8730343 w 9557900"/>
              <a:gd name="connsiteY60" fmla="*/ 500742 h 2177142"/>
              <a:gd name="connsiteX61" fmla="*/ 8763000 w 9557900"/>
              <a:gd name="connsiteY61" fmla="*/ 522514 h 2177142"/>
              <a:gd name="connsiteX62" fmla="*/ 8817429 w 9557900"/>
              <a:gd name="connsiteY62" fmla="*/ 544285 h 2177142"/>
              <a:gd name="connsiteX63" fmla="*/ 8882743 w 9557900"/>
              <a:gd name="connsiteY63" fmla="*/ 598714 h 2177142"/>
              <a:gd name="connsiteX64" fmla="*/ 8958943 w 9557900"/>
              <a:gd name="connsiteY64" fmla="*/ 631371 h 2177142"/>
              <a:gd name="connsiteX65" fmla="*/ 9024257 w 9557900"/>
              <a:gd name="connsiteY65" fmla="*/ 664028 h 2177142"/>
              <a:gd name="connsiteX66" fmla="*/ 9046029 w 9557900"/>
              <a:gd name="connsiteY66" fmla="*/ 696685 h 2177142"/>
              <a:gd name="connsiteX67" fmla="*/ 9111343 w 9557900"/>
              <a:gd name="connsiteY67" fmla="*/ 718457 h 2177142"/>
              <a:gd name="connsiteX68" fmla="*/ 9209314 w 9557900"/>
              <a:gd name="connsiteY68" fmla="*/ 783771 h 2177142"/>
              <a:gd name="connsiteX69" fmla="*/ 9307286 w 9557900"/>
              <a:gd name="connsiteY69" fmla="*/ 838200 h 2177142"/>
              <a:gd name="connsiteX70" fmla="*/ 9350829 w 9557900"/>
              <a:gd name="connsiteY70" fmla="*/ 892628 h 2177142"/>
              <a:gd name="connsiteX71" fmla="*/ 9383486 w 9557900"/>
              <a:gd name="connsiteY71" fmla="*/ 903514 h 2177142"/>
              <a:gd name="connsiteX72" fmla="*/ 9405257 w 9557900"/>
              <a:gd name="connsiteY72" fmla="*/ 936171 h 2177142"/>
              <a:gd name="connsiteX73" fmla="*/ 9416143 w 9557900"/>
              <a:gd name="connsiteY73" fmla="*/ 968828 h 2177142"/>
              <a:gd name="connsiteX74" fmla="*/ 9437914 w 9557900"/>
              <a:gd name="connsiteY74" fmla="*/ 1012371 h 2177142"/>
              <a:gd name="connsiteX75" fmla="*/ 9459686 w 9557900"/>
              <a:gd name="connsiteY75" fmla="*/ 1045028 h 2177142"/>
              <a:gd name="connsiteX76" fmla="*/ 9503229 w 9557900"/>
              <a:gd name="connsiteY76" fmla="*/ 1143000 h 2177142"/>
              <a:gd name="connsiteX77" fmla="*/ 9514114 w 9557900"/>
              <a:gd name="connsiteY77" fmla="*/ 1175657 h 2177142"/>
              <a:gd name="connsiteX78" fmla="*/ 9525000 w 9557900"/>
              <a:gd name="connsiteY78" fmla="*/ 1219200 h 2177142"/>
              <a:gd name="connsiteX79" fmla="*/ 9546772 w 9557900"/>
              <a:gd name="connsiteY79" fmla="*/ 1251857 h 2177142"/>
              <a:gd name="connsiteX80" fmla="*/ 9557657 w 9557900"/>
              <a:gd name="connsiteY80" fmla="*/ 1306285 h 2177142"/>
              <a:gd name="connsiteX81" fmla="*/ 9481457 w 9557900"/>
              <a:gd name="connsiteY81" fmla="*/ 1556657 h 2177142"/>
              <a:gd name="connsiteX82" fmla="*/ 9448800 w 9557900"/>
              <a:gd name="connsiteY82" fmla="*/ 1578428 h 2177142"/>
              <a:gd name="connsiteX83" fmla="*/ 9427029 w 9557900"/>
              <a:gd name="connsiteY83" fmla="*/ 1611085 h 2177142"/>
              <a:gd name="connsiteX84" fmla="*/ 9405257 w 9557900"/>
              <a:gd name="connsiteY84" fmla="*/ 1654628 h 2177142"/>
              <a:gd name="connsiteX85" fmla="*/ 9372600 w 9557900"/>
              <a:gd name="connsiteY85" fmla="*/ 1687285 h 2177142"/>
              <a:gd name="connsiteX86" fmla="*/ 9329057 w 9557900"/>
              <a:gd name="connsiteY86" fmla="*/ 1741714 h 2177142"/>
              <a:gd name="connsiteX87" fmla="*/ 9296400 w 9557900"/>
              <a:gd name="connsiteY87" fmla="*/ 1763485 h 2177142"/>
              <a:gd name="connsiteX88" fmla="*/ 9252857 w 9557900"/>
              <a:gd name="connsiteY88" fmla="*/ 1796142 h 2177142"/>
              <a:gd name="connsiteX89" fmla="*/ 9231086 w 9557900"/>
              <a:gd name="connsiteY89" fmla="*/ 1817914 h 2177142"/>
              <a:gd name="connsiteX90" fmla="*/ 9187543 w 9557900"/>
              <a:gd name="connsiteY90" fmla="*/ 1828800 h 2177142"/>
              <a:gd name="connsiteX91" fmla="*/ 9154886 w 9557900"/>
              <a:gd name="connsiteY91" fmla="*/ 1839685 h 2177142"/>
              <a:gd name="connsiteX92" fmla="*/ 9133114 w 9557900"/>
              <a:gd name="connsiteY92" fmla="*/ 1861457 h 2177142"/>
              <a:gd name="connsiteX93" fmla="*/ 9089572 w 9557900"/>
              <a:gd name="connsiteY93" fmla="*/ 1872342 h 2177142"/>
              <a:gd name="connsiteX94" fmla="*/ 9078686 w 9557900"/>
              <a:gd name="connsiteY94" fmla="*/ 1905000 h 2177142"/>
              <a:gd name="connsiteX95" fmla="*/ 9046029 w 9557900"/>
              <a:gd name="connsiteY95" fmla="*/ 1915885 h 2177142"/>
              <a:gd name="connsiteX96" fmla="*/ 9013372 w 9557900"/>
              <a:gd name="connsiteY96" fmla="*/ 1937657 h 2177142"/>
              <a:gd name="connsiteX97" fmla="*/ 8882743 w 9557900"/>
              <a:gd name="connsiteY97" fmla="*/ 1970314 h 2177142"/>
              <a:gd name="connsiteX98" fmla="*/ 8839200 w 9557900"/>
              <a:gd name="connsiteY98" fmla="*/ 2002971 h 2177142"/>
              <a:gd name="connsiteX99" fmla="*/ 8752114 w 9557900"/>
              <a:gd name="connsiteY99" fmla="*/ 2013857 h 2177142"/>
              <a:gd name="connsiteX100" fmla="*/ 8665029 w 9557900"/>
              <a:gd name="connsiteY100" fmla="*/ 2035628 h 2177142"/>
              <a:gd name="connsiteX101" fmla="*/ 8599714 w 9557900"/>
              <a:gd name="connsiteY101" fmla="*/ 2057400 h 2177142"/>
              <a:gd name="connsiteX102" fmla="*/ 8556172 w 9557900"/>
              <a:gd name="connsiteY102" fmla="*/ 2079171 h 2177142"/>
              <a:gd name="connsiteX103" fmla="*/ 8403772 w 9557900"/>
              <a:gd name="connsiteY103" fmla="*/ 2111828 h 2177142"/>
              <a:gd name="connsiteX104" fmla="*/ 8349343 w 9557900"/>
              <a:gd name="connsiteY104" fmla="*/ 2122714 h 2177142"/>
              <a:gd name="connsiteX105" fmla="*/ 8262257 w 9557900"/>
              <a:gd name="connsiteY105" fmla="*/ 2144485 h 2177142"/>
              <a:gd name="connsiteX106" fmla="*/ 8164286 w 9557900"/>
              <a:gd name="connsiteY106" fmla="*/ 2166257 h 2177142"/>
              <a:gd name="connsiteX107" fmla="*/ 6945086 w 9557900"/>
              <a:gd name="connsiteY107" fmla="*/ 2155371 h 2177142"/>
              <a:gd name="connsiteX108" fmla="*/ 6923314 w 9557900"/>
              <a:gd name="connsiteY108" fmla="*/ 2133600 h 2177142"/>
              <a:gd name="connsiteX109" fmla="*/ 6836229 w 9557900"/>
              <a:gd name="connsiteY109" fmla="*/ 2122714 h 2177142"/>
              <a:gd name="connsiteX110" fmla="*/ 6792686 w 9557900"/>
              <a:gd name="connsiteY110" fmla="*/ 2090057 h 2177142"/>
              <a:gd name="connsiteX111" fmla="*/ 6760029 w 9557900"/>
              <a:gd name="connsiteY111" fmla="*/ 2079171 h 2177142"/>
              <a:gd name="connsiteX112" fmla="*/ 6477000 w 9557900"/>
              <a:gd name="connsiteY112" fmla="*/ 2068285 h 2177142"/>
              <a:gd name="connsiteX113" fmla="*/ 6248400 w 9557900"/>
              <a:gd name="connsiteY113" fmla="*/ 2100942 h 2177142"/>
              <a:gd name="connsiteX114" fmla="*/ 6150429 w 9557900"/>
              <a:gd name="connsiteY114" fmla="*/ 2133600 h 2177142"/>
              <a:gd name="connsiteX115" fmla="*/ 6030686 w 9557900"/>
              <a:gd name="connsiteY115" fmla="*/ 2155371 h 2177142"/>
              <a:gd name="connsiteX116" fmla="*/ 5910943 w 9557900"/>
              <a:gd name="connsiteY116" fmla="*/ 2177142 h 2177142"/>
              <a:gd name="connsiteX117" fmla="*/ 4909457 w 9557900"/>
              <a:gd name="connsiteY117" fmla="*/ 2166257 h 2177142"/>
              <a:gd name="connsiteX118" fmla="*/ 4876800 w 9557900"/>
              <a:gd name="connsiteY118" fmla="*/ 2144485 h 2177142"/>
              <a:gd name="connsiteX119" fmla="*/ 4800600 w 9557900"/>
              <a:gd name="connsiteY119" fmla="*/ 2133600 h 2177142"/>
              <a:gd name="connsiteX120" fmla="*/ 4702629 w 9557900"/>
              <a:gd name="connsiteY120" fmla="*/ 2111828 h 2177142"/>
              <a:gd name="connsiteX121" fmla="*/ 4408714 w 9557900"/>
              <a:gd name="connsiteY121" fmla="*/ 2090057 h 2177142"/>
              <a:gd name="connsiteX122" fmla="*/ 4245429 w 9557900"/>
              <a:gd name="connsiteY122" fmla="*/ 2057400 h 2177142"/>
              <a:gd name="connsiteX123" fmla="*/ 4191000 w 9557900"/>
              <a:gd name="connsiteY123" fmla="*/ 2046514 h 2177142"/>
              <a:gd name="connsiteX124" fmla="*/ 4103914 w 9557900"/>
              <a:gd name="connsiteY124" fmla="*/ 2035628 h 2177142"/>
              <a:gd name="connsiteX125" fmla="*/ 4027714 w 9557900"/>
              <a:gd name="connsiteY125" fmla="*/ 2013857 h 2177142"/>
              <a:gd name="connsiteX126" fmla="*/ 3962400 w 9557900"/>
              <a:gd name="connsiteY126" fmla="*/ 1992085 h 2177142"/>
              <a:gd name="connsiteX127" fmla="*/ 3886200 w 9557900"/>
              <a:gd name="connsiteY127" fmla="*/ 1970314 h 2177142"/>
              <a:gd name="connsiteX128" fmla="*/ 3810000 w 9557900"/>
              <a:gd name="connsiteY128" fmla="*/ 1959428 h 2177142"/>
              <a:gd name="connsiteX129" fmla="*/ 3755572 w 9557900"/>
              <a:gd name="connsiteY129" fmla="*/ 1948542 h 2177142"/>
              <a:gd name="connsiteX130" fmla="*/ 3722914 w 9557900"/>
              <a:gd name="connsiteY130" fmla="*/ 1937657 h 2177142"/>
              <a:gd name="connsiteX131" fmla="*/ 3624943 w 9557900"/>
              <a:gd name="connsiteY131" fmla="*/ 1926771 h 2177142"/>
              <a:gd name="connsiteX132" fmla="*/ 3548743 w 9557900"/>
              <a:gd name="connsiteY132" fmla="*/ 1905000 h 2177142"/>
              <a:gd name="connsiteX133" fmla="*/ 3516086 w 9557900"/>
              <a:gd name="connsiteY133" fmla="*/ 1883228 h 2177142"/>
              <a:gd name="connsiteX134" fmla="*/ 3429000 w 9557900"/>
              <a:gd name="connsiteY134" fmla="*/ 1872342 h 2177142"/>
              <a:gd name="connsiteX135" fmla="*/ 3385457 w 9557900"/>
              <a:gd name="connsiteY135" fmla="*/ 1861457 h 2177142"/>
              <a:gd name="connsiteX136" fmla="*/ 3309257 w 9557900"/>
              <a:gd name="connsiteY136" fmla="*/ 1839685 h 2177142"/>
              <a:gd name="connsiteX137" fmla="*/ 3200400 w 9557900"/>
              <a:gd name="connsiteY137" fmla="*/ 1828800 h 2177142"/>
              <a:gd name="connsiteX138" fmla="*/ 3113314 w 9557900"/>
              <a:gd name="connsiteY138" fmla="*/ 1807028 h 2177142"/>
              <a:gd name="connsiteX139" fmla="*/ 3069772 w 9557900"/>
              <a:gd name="connsiteY139" fmla="*/ 1796142 h 2177142"/>
              <a:gd name="connsiteX140" fmla="*/ 3004457 w 9557900"/>
              <a:gd name="connsiteY140" fmla="*/ 1774371 h 2177142"/>
              <a:gd name="connsiteX141" fmla="*/ 2819400 w 9557900"/>
              <a:gd name="connsiteY141" fmla="*/ 1741714 h 2177142"/>
              <a:gd name="connsiteX142" fmla="*/ 2786743 w 9557900"/>
              <a:gd name="connsiteY142" fmla="*/ 1730828 h 2177142"/>
              <a:gd name="connsiteX143" fmla="*/ 1915886 w 9557900"/>
              <a:gd name="connsiteY143" fmla="*/ 1719942 h 2177142"/>
              <a:gd name="connsiteX144" fmla="*/ 1872343 w 9557900"/>
              <a:gd name="connsiteY144" fmla="*/ 1730828 h 2177142"/>
              <a:gd name="connsiteX145" fmla="*/ 1839686 w 9557900"/>
              <a:gd name="connsiteY145" fmla="*/ 1741714 h 2177142"/>
              <a:gd name="connsiteX146" fmla="*/ 1698172 w 9557900"/>
              <a:gd name="connsiteY146" fmla="*/ 1752600 h 2177142"/>
              <a:gd name="connsiteX147" fmla="*/ 794657 w 9557900"/>
              <a:gd name="connsiteY147" fmla="*/ 1774371 h 2177142"/>
              <a:gd name="connsiteX148" fmla="*/ 457200 w 9557900"/>
              <a:gd name="connsiteY148" fmla="*/ 1763485 h 2177142"/>
              <a:gd name="connsiteX149" fmla="*/ 283029 w 9557900"/>
              <a:gd name="connsiteY149" fmla="*/ 1741714 h 2177142"/>
              <a:gd name="connsiteX150" fmla="*/ 217714 w 9557900"/>
              <a:gd name="connsiteY150" fmla="*/ 1719942 h 2177142"/>
              <a:gd name="connsiteX151" fmla="*/ 141514 w 9557900"/>
              <a:gd name="connsiteY151" fmla="*/ 1665514 h 2177142"/>
              <a:gd name="connsiteX152" fmla="*/ 76200 w 9557900"/>
              <a:gd name="connsiteY152" fmla="*/ 1621971 h 2177142"/>
              <a:gd name="connsiteX153" fmla="*/ 54429 w 9557900"/>
              <a:gd name="connsiteY153" fmla="*/ 1578428 h 2177142"/>
              <a:gd name="connsiteX154" fmla="*/ 32657 w 9557900"/>
              <a:gd name="connsiteY154" fmla="*/ 1556657 h 2177142"/>
              <a:gd name="connsiteX155" fmla="*/ 10886 w 9557900"/>
              <a:gd name="connsiteY155" fmla="*/ 1491342 h 2177142"/>
              <a:gd name="connsiteX156" fmla="*/ 0 w 9557900"/>
              <a:gd name="connsiteY156" fmla="*/ 1458685 h 2177142"/>
              <a:gd name="connsiteX157" fmla="*/ 10886 w 9557900"/>
              <a:gd name="connsiteY157" fmla="*/ 1284514 h 2177142"/>
              <a:gd name="connsiteX158" fmla="*/ 32657 w 9557900"/>
              <a:gd name="connsiteY158" fmla="*/ 1132114 h 2177142"/>
              <a:gd name="connsiteX159" fmla="*/ 54429 w 9557900"/>
              <a:gd name="connsiteY159" fmla="*/ 1110342 h 2177142"/>
              <a:gd name="connsiteX160" fmla="*/ 65314 w 9557900"/>
              <a:gd name="connsiteY160" fmla="*/ 1066800 h 2177142"/>
              <a:gd name="connsiteX161" fmla="*/ 97972 w 9557900"/>
              <a:gd name="connsiteY161" fmla="*/ 990600 h 2177142"/>
              <a:gd name="connsiteX162" fmla="*/ 108857 w 9557900"/>
              <a:gd name="connsiteY162" fmla="*/ 881742 h 2177142"/>
              <a:gd name="connsiteX163" fmla="*/ 119743 w 9557900"/>
              <a:gd name="connsiteY163" fmla="*/ 849085 h 2177142"/>
              <a:gd name="connsiteX164" fmla="*/ 130629 w 9557900"/>
              <a:gd name="connsiteY164" fmla="*/ 794657 h 2177142"/>
              <a:gd name="connsiteX165" fmla="*/ 174172 w 9557900"/>
              <a:gd name="connsiteY165" fmla="*/ 751114 h 2177142"/>
              <a:gd name="connsiteX166" fmla="*/ 152400 w 9557900"/>
              <a:gd name="connsiteY166"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191000 w 9557900"/>
              <a:gd name="connsiteY32" fmla="*/ 21771 h 2177142"/>
              <a:gd name="connsiteX33" fmla="*/ 4256314 w 9557900"/>
              <a:gd name="connsiteY33" fmla="*/ 10885 h 2177142"/>
              <a:gd name="connsiteX34" fmla="*/ 5138057 w 9557900"/>
              <a:gd name="connsiteY34" fmla="*/ 32657 h 2177142"/>
              <a:gd name="connsiteX35" fmla="*/ 5290457 w 9557900"/>
              <a:gd name="connsiteY35" fmla="*/ 54428 h 2177142"/>
              <a:gd name="connsiteX36" fmla="*/ 5355772 w 9557900"/>
              <a:gd name="connsiteY36" fmla="*/ 65314 h 2177142"/>
              <a:gd name="connsiteX37" fmla="*/ 5497286 w 9557900"/>
              <a:gd name="connsiteY37" fmla="*/ 76200 h 2177142"/>
              <a:gd name="connsiteX38" fmla="*/ 5649686 w 9557900"/>
              <a:gd name="connsiteY38" fmla="*/ 97971 h 2177142"/>
              <a:gd name="connsiteX39" fmla="*/ 5965372 w 9557900"/>
              <a:gd name="connsiteY39" fmla="*/ 119742 h 2177142"/>
              <a:gd name="connsiteX40" fmla="*/ 6139543 w 9557900"/>
              <a:gd name="connsiteY40" fmla="*/ 141514 h 2177142"/>
              <a:gd name="connsiteX41" fmla="*/ 6357257 w 9557900"/>
              <a:gd name="connsiteY41" fmla="*/ 152400 h 2177142"/>
              <a:gd name="connsiteX42" fmla="*/ 6509657 w 9557900"/>
              <a:gd name="connsiteY42" fmla="*/ 185057 h 2177142"/>
              <a:gd name="connsiteX43" fmla="*/ 6629400 w 9557900"/>
              <a:gd name="connsiteY43" fmla="*/ 195942 h 2177142"/>
              <a:gd name="connsiteX44" fmla="*/ 7739743 w 9557900"/>
              <a:gd name="connsiteY44" fmla="*/ 239485 h 2177142"/>
              <a:gd name="connsiteX45" fmla="*/ 7805057 w 9557900"/>
              <a:gd name="connsiteY45" fmla="*/ 250371 h 2177142"/>
              <a:gd name="connsiteX46" fmla="*/ 7903029 w 9557900"/>
              <a:gd name="connsiteY46" fmla="*/ 261257 h 2177142"/>
              <a:gd name="connsiteX47" fmla="*/ 7946572 w 9557900"/>
              <a:gd name="connsiteY47" fmla="*/ 272142 h 2177142"/>
              <a:gd name="connsiteX48" fmla="*/ 8001000 w 9557900"/>
              <a:gd name="connsiteY48" fmla="*/ 283028 h 2177142"/>
              <a:gd name="connsiteX49" fmla="*/ 8033657 w 9557900"/>
              <a:gd name="connsiteY49" fmla="*/ 293914 h 2177142"/>
              <a:gd name="connsiteX50" fmla="*/ 8055429 w 9557900"/>
              <a:gd name="connsiteY50" fmla="*/ 315685 h 2177142"/>
              <a:gd name="connsiteX51" fmla="*/ 8207829 w 9557900"/>
              <a:gd name="connsiteY51" fmla="*/ 337457 h 2177142"/>
              <a:gd name="connsiteX52" fmla="*/ 8316686 w 9557900"/>
              <a:gd name="connsiteY52" fmla="*/ 359228 h 2177142"/>
              <a:gd name="connsiteX53" fmla="*/ 8382000 w 9557900"/>
              <a:gd name="connsiteY53" fmla="*/ 370114 h 2177142"/>
              <a:gd name="connsiteX54" fmla="*/ 8414657 w 9557900"/>
              <a:gd name="connsiteY54" fmla="*/ 381000 h 2177142"/>
              <a:gd name="connsiteX55" fmla="*/ 8469086 w 9557900"/>
              <a:gd name="connsiteY55" fmla="*/ 391885 h 2177142"/>
              <a:gd name="connsiteX56" fmla="*/ 8490857 w 9557900"/>
              <a:gd name="connsiteY56" fmla="*/ 413657 h 2177142"/>
              <a:gd name="connsiteX57" fmla="*/ 8523514 w 9557900"/>
              <a:gd name="connsiteY57" fmla="*/ 424542 h 2177142"/>
              <a:gd name="connsiteX58" fmla="*/ 8599714 w 9557900"/>
              <a:gd name="connsiteY58" fmla="*/ 446314 h 2177142"/>
              <a:gd name="connsiteX59" fmla="*/ 8643257 w 9557900"/>
              <a:gd name="connsiteY59" fmla="*/ 468085 h 2177142"/>
              <a:gd name="connsiteX60" fmla="*/ 8730343 w 9557900"/>
              <a:gd name="connsiteY60" fmla="*/ 500742 h 2177142"/>
              <a:gd name="connsiteX61" fmla="*/ 8763000 w 9557900"/>
              <a:gd name="connsiteY61" fmla="*/ 522514 h 2177142"/>
              <a:gd name="connsiteX62" fmla="*/ 8817429 w 9557900"/>
              <a:gd name="connsiteY62" fmla="*/ 544285 h 2177142"/>
              <a:gd name="connsiteX63" fmla="*/ 8882743 w 9557900"/>
              <a:gd name="connsiteY63" fmla="*/ 598714 h 2177142"/>
              <a:gd name="connsiteX64" fmla="*/ 8958943 w 9557900"/>
              <a:gd name="connsiteY64" fmla="*/ 631371 h 2177142"/>
              <a:gd name="connsiteX65" fmla="*/ 9024257 w 9557900"/>
              <a:gd name="connsiteY65" fmla="*/ 664028 h 2177142"/>
              <a:gd name="connsiteX66" fmla="*/ 9046029 w 9557900"/>
              <a:gd name="connsiteY66" fmla="*/ 696685 h 2177142"/>
              <a:gd name="connsiteX67" fmla="*/ 9111343 w 9557900"/>
              <a:gd name="connsiteY67" fmla="*/ 718457 h 2177142"/>
              <a:gd name="connsiteX68" fmla="*/ 9209314 w 9557900"/>
              <a:gd name="connsiteY68" fmla="*/ 783771 h 2177142"/>
              <a:gd name="connsiteX69" fmla="*/ 9307286 w 9557900"/>
              <a:gd name="connsiteY69" fmla="*/ 838200 h 2177142"/>
              <a:gd name="connsiteX70" fmla="*/ 9350829 w 9557900"/>
              <a:gd name="connsiteY70" fmla="*/ 892628 h 2177142"/>
              <a:gd name="connsiteX71" fmla="*/ 9383486 w 9557900"/>
              <a:gd name="connsiteY71" fmla="*/ 903514 h 2177142"/>
              <a:gd name="connsiteX72" fmla="*/ 9405257 w 9557900"/>
              <a:gd name="connsiteY72" fmla="*/ 936171 h 2177142"/>
              <a:gd name="connsiteX73" fmla="*/ 9416143 w 9557900"/>
              <a:gd name="connsiteY73" fmla="*/ 968828 h 2177142"/>
              <a:gd name="connsiteX74" fmla="*/ 9437914 w 9557900"/>
              <a:gd name="connsiteY74" fmla="*/ 1012371 h 2177142"/>
              <a:gd name="connsiteX75" fmla="*/ 9459686 w 9557900"/>
              <a:gd name="connsiteY75" fmla="*/ 1045028 h 2177142"/>
              <a:gd name="connsiteX76" fmla="*/ 9503229 w 9557900"/>
              <a:gd name="connsiteY76" fmla="*/ 1143000 h 2177142"/>
              <a:gd name="connsiteX77" fmla="*/ 9514114 w 9557900"/>
              <a:gd name="connsiteY77" fmla="*/ 1175657 h 2177142"/>
              <a:gd name="connsiteX78" fmla="*/ 9525000 w 9557900"/>
              <a:gd name="connsiteY78" fmla="*/ 1219200 h 2177142"/>
              <a:gd name="connsiteX79" fmla="*/ 9546772 w 9557900"/>
              <a:gd name="connsiteY79" fmla="*/ 1251857 h 2177142"/>
              <a:gd name="connsiteX80" fmla="*/ 9557657 w 9557900"/>
              <a:gd name="connsiteY80" fmla="*/ 1306285 h 2177142"/>
              <a:gd name="connsiteX81" fmla="*/ 9481457 w 9557900"/>
              <a:gd name="connsiteY81" fmla="*/ 1556657 h 2177142"/>
              <a:gd name="connsiteX82" fmla="*/ 9448800 w 9557900"/>
              <a:gd name="connsiteY82" fmla="*/ 1578428 h 2177142"/>
              <a:gd name="connsiteX83" fmla="*/ 9427029 w 9557900"/>
              <a:gd name="connsiteY83" fmla="*/ 1611085 h 2177142"/>
              <a:gd name="connsiteX84" fmla="*/ 9405257 w 9557900"/>
              <a:gd name="connsiteY84" fmla="*/ 1654628 h 2177142"/>
              <a:gd name="connsiteX85" fmla="*/ 9372600 w 9557900"/>
              <a:gd name="connsiteY85" fmla="*/ 1687285 h 2177142"/>
              <a:gd name="connsiteX86" fmla="*/ 9329057 w 9557900"/>
              <a:gd name="connsiteY86" fmla="*/ 1741714 h 2177142"/>
              <a:gd name="connsiteX87" fmla="*/ 9296400 w 9557900"/>
              <a:gd name="connsiteY87" fmla="*/ 1763485 h 2177142"/>
              <a:gd name="connsiteX88" fmla="*/ 9252857 w 9557900"/>
              <a:gd name="connsiteY88" fmla="*/ 1796142 h 2177142"/>
              <a:gd name="connsiteX89" fmla="*/ 9231086 w 9557900"/>
              <a:gd name="connsiteY89" fmla="*/ 1817914 h 2177142"/>
              <a:gd name="connsiteX90" fmla="*/ 9187543 w 9557900"/>
              <a:gd name="connsiteY90" fmla="*/ 1828800 h 2177142"/>
              <a:gd name="connsiteX91" fmla="*/ 9154886 w 9557900"/>
              <a:gd name="connsiteY91" fmla="*/ 1839685 h 2177142"/>
              <a:gd name="connsiteX92" fmla="*/ 9133114 w 9557900"/>
              <a:gd name="connsiteY92" fmla="*/ 1861457 h 2177142"/>
              <a:gd name="connsiteX93" fmla="*/ 9089572 w 9557900"/>
              <a:gd name="connsiteY93" fmla="*/ 1872342 h 2177142"/>
              <a:gd name="connsiteX94" fmla="*/ 9078686 w 9557900"/>
              <a:gd name="connsiteY94" fmla="*/ 1905000 h 2177142"/>
              <a:gd name="connsiteX95" fmla="*/ 9046029 w 9557900"/>
              <a:gd name="connsiteY95" fmla="*/ 1915885 h 2177142"/>
              <a:gd name="connsiteX96" fmla="*/ 9013372 w 9557900"/>
              <a:gd name="connsiteY96" fmla="*/ 1937657 h 2177142"/>
              <a:gd name="connsiteX97" fmla="*/ 8882743 w 9557900"/>
              <a:gd name="connsiteY97" fmla="*/ 1970314 h 2177142"/>
              <a:gd name="connsiteX98" fmla="*/ 8839200 w 9557900"/>
              <a:gd name="connsiteY98" fmla="*/ 2002971 h 2177142"/>
              <a:gd name="connsiteX99" fmla="*/ 8752114 w 9557900"/>
              <a:gd name="connsiteY99" fmla="*/ 2013857 h 2177142"/>
              <a:gd name="connsiteX100" fmla="*/ 8665029 w 9557900"/>
              <a:gd name="connsiteY100" fmla="*/ 2035628 h 2177142"/>
              <a:gd name="connsiteX101" fmla="*/ 8599714 w 9557900"/>
              <a:gd name="connsiteY101" fmla="*/ 2057400 h 2177142"/>
              <a:gd name="connsiteX102" fmla="*/ 8556172 w 9557900"/>
              <a:gd name="connsiteY102" fmla="*/ 2079171 h 2177142"/>
              <a:gd name="connsiteX103" fmla="*/ 8403772 w 9557900"/>
              <a:gd name="connsiteY103" fmla="*/ 2111828 h 2177142"/>
              <a:gd name="connsiteX104" fmla="*/ 8349343 w 9557900"/>
              <a:gd name="connsiteY104" fmla="*/ 2122714 h 2177142"/>
              <a:gd name="connsiteX105" fmla="*/ 8262257 w 9557900"/>
              <a:gd name="connsiteY105" fmla="*/ 2144485 h 2177142"/>
              <a:gd name="connsiteX106" fmla="*/ 8164286 w 9557900"/>
              <a:gd name="connsiteY106" fmla="*/ 2166257 h 2177142"/>
              <a:gd name="connsiteX107" fmla="*/ 6945086 w 9557900"/>
              <a:gd name="connsiteY107" fmla="*/ 2155371 h 2177142"/>
              <a:gd name="connsiteX108" fmla="*/ 6923314 w 9557900"/>
              <a:gd name="connsiteY108" fmla="*/ 2133600 h 2177142"/>
              <a:gd name="connsiteX109" fmla="*/ 6836229 w 9557900"/>
              <a:gd name="connsiteY109" fmla="*/ 2122714 h 2177142"/>
              <a:gd name="connsiteX110" fmla="*/ 6792686 w 9557900"/>
              <a:gd name="connsiteY110" fmla="*/ 2090057 h 2177142"/>
              <a:gd name="connsiteX111" fmla="*/ 6477000 w 9557900"/>
              <a:gd name="connsiteY111" fmla="*/ 2068285 h 2177142"/>
              <a:gd name="connsiteX112" fmla="*/ 6248400 w 9557900"/>
              <a:gd name="connsiteY112" fmla="*/ 2100942 h 2177142"/>
              <a:gd name="connsiteX113" fmla="*/ 6150429 w 9557900"/>
              <a:gd name="connsiteY113" fmla="*/ 2133600 h 2177142"/>
              <a:gd name="connsiteX114" fmla="*/ 6030686 w 9557900"/>
              <a:gd name="connsiteY114" fmla="*/ 2155371 h 2177142"/>
              <a:gd name="connsiteX115" fmla="*/ 5910943 w 9557900"/>
              <a:gd name="connsiteY115" fmla="*/ 2177142 h 2177142"/>
              <a:gd name="connsiteX116" fmla="*/ 4909457 w 9557900"/>
              <a:gd name="connsiteY116" fmla="*/ 2166257 h 2177142"/>
              <a:gd name="connsiteX117" fmla="*/ 4876800 w 9557900"/>
              <a:gd name="connsiteY117" fmla="*/ 2144485 h 2177142"/>
              <a:gd name="connsiteX118" fmla="*/ 4800600 w 9557900"/>
              <a:gd name="connsiteY118" fmla="*/ 2133600 h 2177142"/>
              <a:gd name="connsiteX119" fmla="*/ 4702629 w 9557900"/>
              <a:gd name="connsiteY119" fmla="*/ 2111828 h 2177142"/>
              <a:gd name="connsiteX120" fmla="*/ 4408714 w 9557900"/>
              <a:gd name="connsiteY120" fmla="*/ 2090057 h 2177142"/>
              <a:gd name="connsiteX121" fmla="*/ 4245429 w 9557900"/>
              <a:gd name="connsiteY121" fmla="*/ 2057400 h 2177142"/>
              <a:gd name="connsiteX122" fmla="*/ 4191000 w 9557900"/>
              <a:gd name="connsiteY122" fmla="*/ 2046514 h 2177142"/>
              <a:gd name="connsiteX123" fmla="*/ 4103914 w 9557900"/>
              <a:gd name="connsiteY123" fmla="*/ 2035628 h 2177142"/>
              <a:gd name="connsiteX124" fmla="*/ 4027714 w 9557900"/>
              <a:gd name="connsiteY124" fmla="*/ 2013857 h 2177142"/>
              <a:gd name="connsiteX125" fmla="*/ 3962400 w 9557900"/>
              <a:gd name="connsiteY125" fmla="*/ 1992085 h 2177142"/>
              <a:gd name="connsiteX126" fmla="*/ 3886200 w 9557900"/>
              <a:gd name="connsiteY126" fmla="*/ 1970314 h 2177142"/>
              <a:gd name="connsiteX127" fmla="*/ 3810000 w 9557900"/>
              <a:gd name="connsiteY127" fmla="*/ 1959428 h 2177142"/>
              <a:gd name="connsiteX128" fmla="*/ 3755572 w 9557900"/>
              <a:gd name="connsiteY128" fmla="*/ 1948542 h 2177142"/>
              <a:gd name="connsiteX129" fmla="*/ 3722914 w 9557900"/>
              <a:gd name="connsiteY129" fmla="*/ 1937657 h 2177142"/>
              <a:gd name="connsiteX130" fmla="*/ 3624943 w 9557900"/>
              <a:gd name="connsiteY130" fmla="*/ 1926771 h 2177142"/>
              <a:gd name="connsiteX131" fmla="*/ 3548743 w 9557900"/>
              <a:gd name="connsiteY131" fmla="*/ 1905000 h 2177142"/>
              <a:gd name="connsiteX132" fmla="*/ 3516086 w 9557900"/>
              <a:gd name="connsiteY132" fmla="*/ 1883228 h 2177142"/>
              <a:gd name="connsiteX133" fmla="*/ 3429000 w 9557900"/>
              <a:gd name="connsiteY133" fmla="*/ 1872342 h 2177142"/>
              <a:gd name="connsiteX134" fmla="*/ 3385457 w 9557900"/>
              <a:gd name="connsiteY134" fmla="*/ 1861457 h 2177142"/>
              <a:gd name="connsiteX135" fmla="*/ 3309257 w 9557900"/>
              <a:gd name="connsiteY135" fmla="*/ 1839685 h 2177142"/>
              <a:gd name="connsiteX136" fmla="*/ 3200400 w 9557900"/>
              <a:gd name="connsiteY136" fmla="*/ 1828800 h 2177142"/>
              <a:gd name="connsiteX137" fmla="*/ 3113314 w 9557900"/>
              <a:gd name="connsiteY137" fmla="*/ 1807028 h 2177142"/>
              <a:gd name="connsiteX138" fmla="*/ 3069772 w 9557900"/>
              <a:gd name="connsiteY138" fmla="*/ 1796142 h 2177142"/>
              <a:gd name="connsiteX139" fmla="*/ 3004457 w 9557900"/>
              <a:gd name="connsiteY139" fmla="*/ 1774371 h 2177142"/>
              <a:gd name="connsiteX140" fmla="*/ 2819400 w 9557900"/>
              <a:gd name="connsiteY140" fmla="*/ 1741714 h 2177142"/>
              <a:gd name="connsiteX141" fmla="*/ 2786743 w 9557900"/>
              <a:gd name="connsiteY141" fmla="*/ 1730828 h 2177142"/>
              <a:gd name="connsiteX142" fmla="*/ 1915886 w 9557900"/>
              <a:gd name="connsiteY142" fmla="*/ 1719942 h 2177142"/>
              <a:gd name="connsiteX143" fmla="*/ 1872343 w 9557900"/>
              <a:gd name="connsiteY143" fmla="*/ 1730828 h 2177142"/>
              <a:gd name="connsiteX144" fmla="*/ 1839686 w 9557900"/>
              <a:gd name="connsiteY144" fmla="*/ 1741714 h 2177142"/>
              <a:gd name="connsiteX145" fmla="*/ 1698172 w 9557900"/>
              <a:gd name="connsiteY145" fmla="*/ 1752600 h 2177142"/>
              <a:gd name="connsiteX146" fmla="*/ 794657 w 9557900"/>
              <a:gd name="connsiteY146" fmla="*/ 1774371 h 2177142"/>
              <a:gd name="connsiteX147" fmla="*/ 457200 w 9557900"/>
              <a:gd name="connsiteY147" fmla="*/ 1763485 h 2177142"/>
              <a:gd name="connsiteX148" fmla="*/ 283029 w 9557900"/>
              <a:gd name="connsiteY148" fmla="*/ 1741714 h 2177142"/>
              <a:gd name="connsiteX149" fmla="*/ 217714 w 9557900"/>
              <a:gd name="connsiteY149" fmla="*/ 1719942 h 2177142"/>
              <a:gd name="connsiteX150" fmla="*/ 141514 w 9557900"/>
              <a:gd name="connsiteY150" fmla="*/ 1665514 h 2177142"/>
              <a:gd name="connsiteX151" fmla="*/ 76200 w 9557900"/>
              <a:gd name="connsiteY151" fmla="*/ 1621971 h 2177142"/>
              <a:gd name="connsiteX152" fmla="*/ 54429 w 9557900"/>
              <a:gd name="connsiteY152" fmla="*/ 1578428 h 2177142"/>
              <a:gd name="connsiteX153" fmla="*/ 32657 w 9557900"/>
              <a:gd name="connsiteY153" fmla="*/ 1556657 h 2177142"/>
              <a:gd name="connsiteX154" fmla="*/ 10886 w 9557900"/>
              <a:gd name="connsiteY154" fmla="*/ 1491342 h 2177142"/>
              <a:gd name="connsiteX155" fmla="*/ 0 w 9557900"/>
              <a:gd name="connsiteY155" fmla="*/ 1458685 h 2177142"/>
              <a:gd name="connsiteX156" fmla="*/ 10886 w 9557900"/>
              <a:gd name="connsiteY156" fmla="*/ 1284514 h 2177142"/>
              <a:gd name="connsiteX157" fmla="*/ 32657 w 9557900"/>
              <a:gd name="connsiteY157" fmla="*/ 1132114 h 2177142"/>
              <a:gd name="connsiteX158" fmla="*/ 54429 w 9557900"/>
              <a:gd name="connsiteY158" fmla="*/ 1110342 h 2177142"/>
              <a:gd name="connsiteX159" fmla="*/ 65314 w 9557900"/>
              <a:gd name="connsiteY159" fmla="*/ 1066800 h 2177142"/>
              <a:gd name="connsiteX160" fmla="*/ 97972 w 9557900"/>
              <a:gd name="connsiteY160" fmla="*/ 990600 h 2177142"/>
              <a:gd name="connsiteX161" fmla="*/ 108857 w 9557900"/>
              <a:gd name="connsiteY161" fmla="*/ 881742 h 2177142"/>
              <a:gd name="connsiteX162" fmla="*/ 119743 w 9557900"/>
              <a:gd name="connsiteY162" fmla="*/ 849085 h 2177142"/>
              <a:gd name="connsiteX163" fmla="*/ 130629 w 9557900"/>
              <a:gd name="connsiteY163" fmla="*/ 794657 h 2177142"/>
              <a:gd name="connsiteX164" fmla="*/ 174172 w 9557900"/>
              <a:gd name="connsiteY164" fmla="*/ 751114 h 2177142"/>
              <a:gd name="connsiteX165" fmla="*/ 152400 w 9557900"/>
              <a:gd name="connsiteY165"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191000 w 9557900"/>
              <a:gd name="connsiteY32" fmla="*/ 21771 h 2177142"/>
              <a:gd name="connsiteX33" fmla="*/ 4256314 w 9557900"/>
              <a:gd name="connsiteY33" fmla="*/ 10885 h 2177142"/>
              <a:gd name="connsiteX34" fmla="*/ 5138057 w 9557900"/>
              <a:gd name="connsiteY34" fmla="*/ 32657 h 2177142"/>
              <a:gd name="connsiteX35" fmla="*/ 5290457 w 9557900"/>
              <a:gd name="connsiteY35" fmla="*/ 54428 h 2177142"/>
              <a:gd name="connsiteX36" fmla="*/ 5355772 w 9557900"/>
              <a:gd name="connsiteY36" fmla="*/ 65314 h 2177142"/>
              <a:gd name="connsiteX37" fmla="*/ 5497286 w 9557900"/>
              <a:gd name="connsiteY37" fmla="*/ 76200 h 2177142"/>
              <a:gd name="connsiteX38" fmla="*/ 5649686 w 9557900"/>
              <a:gd name="connsiteY38" fmla="*/ 97971 h 2177142"/>
              <a:gd name="connsiteX39" fmla="*/ 5965372 w 9557900"/>
              <a:gd name="connsiteY39" fmla="*/ 119742 h 2177142"/>
              <a:gd name="connsiteX40" fmla="*/ 6139543 w 9557900"/>
              <a:gd name="connsiteY40" fmla="*/ 141514 h 2177142"/>
              <a:gd name="connsiteX41" fmla="*/ 6357257 w 9557900"/>
              <a:gd name="connsiteY41" fmla="*/ 152400 h 2177142"/>
              <a:gd name="connsiteX42" fmla="*/ 6509657 w 9557900"/>
              <a:gd name="connsiteY42" fmla="*/ 185057 h 2177142"/>
              <a:gd name="connsiteX43" fmla="*/ 6629400 w 9557900"/>
              <a:gd name="connsiteY43" fmla="*/ 195942 h 2177142"/>
              <a:gd name="connsiteX44" fmla="*/ 7739743 w 9557900"/>
              <a:gd name="connsiteY44" fmla="*/ 239485 h 2177142"/>
              <a:gd name="connsiteX45" fmla="*/ 7805057 w 9557900"/>
              <a:gd name="connsiteY45" fmla="*/ 250371 h 2177142"/>
              <a:gd name="connsiteX46" fmla="*/ 7903029 w 9557900"/>
              <a:gd name="connsiteY46" fmla="*/ 261257 h 2177142"/>
              <a:gd name="connsiteX47" fmla="*/ 7946572 w 9557900"/>
              <a:gd name="connsiteY47" fmla="*/ 272142 h 2177142"/>
              <a:gd name="connsiteX48" fmla="*/ 8001000 w 9557900"/>
              <a:gd name="connsiteY48" fmla="*/ 283028 h 2177142"/>
              <a:gd name="connsiteX49" fmla="*/ 8033657 w 9557900"/>
              <a:gd name="connsiteY49" fmla="*/ 293914 h 2177142"/>
              <a:gd name="connsiteX50" fmla="*/ 8055429 w 9557900"/>
              <a:gd name="connsiteY50" fmla="*/ 315685 h 2177142"/>
              <a:gd name="connsiteX51" fmla="*/ 8207829 w 9557900"/>
              <a:gd name="connsiteY51" fmla="*/ 337457 h 2177142"/>
              <a:gd name="connsiteX52" fmla="*/ 8316686 w 9557900"/>
              <a:gd name="connsiteY52" fmla="*/ 359228 h 2177142"/>
              <a:gd name="connsiteX53" fmla="*/ 8382000 w 9557900"/>
              <a:gd name="connsiteY53" fmla="*/ 370114 h 2177142"/>
              <a:gd name="connsiteX54" fmla="*/ 8414657 w 9557900"/>
              <a:gd name="connsiteY54" fmla="*/ 381000 h 2177142"/>
              <a:gd name="connsiteX55" fmla="*/ 8469086 w 9557900"/>
              <a:gd name="connsiteY55" fmla="*/ 391885 h 2177142"/>
              <a:gd name="connsiteX56" fmla="*/ 8490857 w 9557900"/>
              <a:gd name="connsiteY56" fmla="*/ 413657 h 2177142"/>
              <a:gd name="connsiteX57" fmla="*/ 8523514 w 9557900"/>
              <a:gd name="connsiteY57" fmla="*/ 424542 h 2177142"/>
              <a:gd name="connsiteX58" fmla="*/ 8599714 w 9557900"/>
              <a:gd name="connsiteY58" fmla="*/ 446314 h 2177142"/>
              <a:gd name="connsiteX59" fmla="*/ 8643257 w 9557900"/>
              <a:gd name="connsiteY59" fmla="*/ 468085 h 2177142"/>
              <a:gd name="connsiteX60" fmla="*/ 8730343 w 9557900"/>
              <a:gd name="connsiteY60" fmla="*/ 500742 h 2177142"/>
              <a:gd name="connsiteX61" fmla="*/ 8763000 w 9557900"/>
              <a:gd name="connsiteY61" fmla="*/ 522514 h 2177142"/>
              <a:gd name="connsiteX62" fmla="*/ 8817429 w 9557900"/>
              <a:gd name="connsiteY62" fmla="*/ 544285 h 2177142"/>
              <a:gd name="connsiteX63" fmla="*/ 8882743 w 9557900"/>
              <a:gd name="connsiteY63" fmla="*/ 598714 h 2177142"/>
              <a:gd name="connsiteX64" fmla="*/ 8958943 w 9557900"/>
              <a:gd name="connsiteY64" fmla="*/ 631371 h 2177142"/>
              <a:gd name="connsiteX65" fmla="*/ 9024257 w 9557900"/>
              <a:gd name="connsiteY65" fmla="*/ 664028 h 2177142"/>
              <a:gd name="connsiteX66" fmla="*/ 9046029 w 9557900"/>
              <a:gd name="connsiteY66" fmla="*/ 696685 h 2177142"/>
              <a:gd name="connsiteX67" fmla="*/ 9111343 w 9557900"/>
              <a:gd name="connsiteY67" fmla="*/ 718457 h 2177142"/>
              <a:gd name="connsiteX68" fmla="*/ 9209314 w 9557900"/>
              <a:gd name="connsiteY68" fmla="*/ 783771 h 2177142"/>
              <a:gd name="connsiteX69" fmla="*/ 9307286 w 9557900"/>
              <a:gd name="connsiteY69" fmla="*/ 838200 h 2177142"/>
              <a:gd name="connsiteX70" fmla="*/ 9350829 w 9557900"/>
              <a:gd name="connsiteY70" fmla="*/ 892628 h 2177142"/>
              <a:gd name="connsiteX71" fmla="*/ 9383486 w 9557900"/>
              <a:gd name="connsiteY71" fmla="*/ 903514 h 2177142"/>
              <a:gd name="connsiteX72" fmla="*/ 9405257 w 9557900"/>
              <a:gd name="connsiteY72" fmla="*/ 936171 h 2177142"/>
              <a:gd name="connsiteX73" fmla="*/ 9416143 w 9557900"/>
              <a:gd name="connsiteY73" fmla="*/ 968828 h 2177142"/>
              <a:gd name="connsiteX74" fmla="*/ 9437914 w 9557900"/>
              <a:gd name="connsiteY74" fmla="*/ 1012371 h 2177142"/>
              <a:gd name="connsiteX75" fmla="*/ 9459686 w 9557900"/>
              <a:gd name="connsiteY75" fmla="*/ 1045028 h 2177142"/>
              <a:gd name="connsiteX76" fmla="*/ 9503229 w 9557900"/>
              <a:gd name="connsiteY76" fmla="*/ 1143000 h 2177142"/>
              <a:gd name="connsiteX77" fmla="*/ 9514114 w 9557900"/>
              <a:gd name="connsiteY77" fmla="*/ 1175657 h 2177142"/>
              <a:gd name="connsiteX78" fmla="*/ 9525000 w 9557900"/>
              <a:gd name="connsiteY78" fmla="*/ 1219200 h 2177142"/>
              <a:gd name="connsiteX79" fmla="*/ 9546772 w 9557900"/>
              <a:gd name="connsiteY79" fmla="*/ 1251857 h 2177142"/>
              <a:gd name="connsiteX80" fmla="*/ 9557657 w 9557900"/>
              <a:gd name="connsiteY80" fmla="*/ 1306285 h 2177142"/>
              <a:gd name="connsiteX81" fmla="*/ 9481457 w 9557900"/>
              <a:gd name="connsiteY81" fmla="*/ 1556657 h 2177142"/>
              <a:gd name="connsiteX82" fmla="*/ 9448800 w 9557900"/>
              <a:gd name="connsiteY82" fmla="*/ 1578428 h 2177142"/>
              <a:gd name="connsiteX83" fmla="*/ 9427029 w 9557900"/>
              <a:gd name="connsiteY83" fmla="*/ 1611085 h 2177142"/>
              <a:gd name="connsiteX84" fmla="*/ 9405257 w 9557900"/>
              <a:gd name="connsiteY84" fmla="*/ 1654628 h 2177142"/>
              <a:gd name="connsiteX85" fmla="*/ 9372600 w 9557900"/>
              <a:gd name="connsiteY85" fmla="*/ 1687285 h 2177142"/>
              <a:gd name="connsiteX86" fmla="*/ 9329057 w 9557900"/>
              <a:gd name="connsiteY86" fmla="*/ 1741714 h 2177142"/>
              <a:gd name="connsiteX87" fmla="*/ 9296400 w 9557900"/>
              <a:gd name="connsiteY87" fmla="*/ 1763485 h 2177142"/>
              <a:gd name="connsiteX88" fmla="*/ 9252857 w 9557900"/>
              <a:gd name="connsiteY88" fmla="*/ 1796142 h 2177142"/>
              <a:gd name="connsiteX89" fmla="*/ 9231086 w 9557900"/>
              <a:gd name="connsiteY89" fmla="*/ 1817914 h 2177142"/>
              <a:gd name="connsiteX90" fmla="*/ 9187543 w 9557900"/>
              <a:gd name="connsiteY90" fmla="*/ 1828800 h 2177142"/>
              <a:gd name="connsiteX91" fmla="*/ 9154886 w 9557900"/>
              <a:gd name="connsiteY91" fmla="*/ 1839685 h 2177142"/>
              <a:gd name="connsiteX92" fmla="*/ 9133114 w 9557900"/>
              <a:gd name="connsiteY92" fmla="*/ 1861457 h 2177142"/>
              <a:gd name="connsiteX93" fmla="*/ 9089572 w 9557900"/>
              <a:gd name="connsiteY93" fmla="*/ 1872342 h 2177142"/>
              <a:gd name="connsiteX94" fmla="*/ 9078686 w 9557900"/>
              <a:gd name="connsiteY94" fmla="*/ 1905000 h 2177142"/>
              <a:gd name="connsiteX95" fmla="*/ 9046029 w 9557900"/>
              <a:gd name="connsiteY95" fmla="*/ 1915885 h 2177142"/>
              <a:gd name="connsiteX96" fmla="*/ 9013372 w 9557900"/>
              <a:gd name="connsiteY96" fmla="*/ 1937657 h 2177142"/>
              <a:gd name="connsiteX97" fmla="*/ 8882743 w 9557900"/>
              <a:gd name="connsiteY97" fmla="*/ 1970314 h 2177142"/>
              <a:gd name="connsiteX98" fmla="*/ 8839200 w 9557900"/>
              <a:gd name="connsiteY98" fmla="*/ 2002971 h 2177142"/>
              <a:gd name="connsiteX99" fmla="*/ 8752114 w 9557900"/>
              <a:gd name="connsiteY99" fmla="*/ 2013857 h 2177142"/>
              <a:gd name="connsiteX100" fmla="*/ 8665029 w 9557900"/>
              <a:gd name="connsiteY100" fmla="*/ 2035628 h 2177142"/>
              <a:gd name="connsiteX101" fmla="*/ 8599714 w 9557900"/>
              <a:gd name="connsiteY101" fmla="*/ 2057400 h 2177142"/>
              <a:gd name="connsiteX102" fmla="*/ 8556172 w 9557900"/>
              <a:gd name="connsiteY102" fmla="*/ 2079171 h 2177142"/>
              <a:gd name="connsiteX103" fmla="*/ 8403772 w 9557900"/>
              <a:gd name="connsiteY103" fmla="*/ 2111828 h 2177142"/>
              <a:gd name="connsiteX104" fmla="*/ 8349343 w 9557900"/>
              <a:gd name="connsiteY104" fmla="*/ 2122714 h 2177142"/>
              <a:gd name="connsiteX105" fmla="*/ 8262257 w 9557900"/>
              <a:gd name="connsiteY105" fmla="*/ 2144485 h 2177142"/>
              <a:gd name="connsiteX106" fmla="*/ 8164286 w 9557900"/>
              <a:gd name="connsiteY106" fmla="*/ 2166257 h 2177142"/>
              <a:gd name="connsiteX107" fmla="*/ 6945086 w 9557900"/>
              <a:gd name="connsiteY107" fmla="*/ 2155371 h 2177142"/>
              <a:gd name="connsiteX108" fmla="*/ 6836229 w 9557900"/>
              <a:gd name="connsiteY108" fmla="*/ 2122714 h 2177142"/>
              <a:gd name="connsiteX109" fmla="*/ 6792686 w 9557900"/>
              <a:gd name="connsiteY109" fmla="*/ 2090057 h 2177142"/>
              <a:gd name="connsiteX110" fmla="*/ 6477000 w 9557900"/>
              <a:gd name="connsiteY110" fmla="*/ 2068285 h 2177142"/>
              <a:gd name="connsiteX111" fmla="*/ 6248400 w 9557900"/>
              <a:gd name="connsiteY111" fmla="*/ 2100942 h 2177142"/>
              <a:gd name="connsiteX112" fmla="*/ 6150429 w 9557900"/>
              <a:gd name="connsiteY112" fmla="*/ 2133600 h 2177142"/>
              <a:gd name="connsiteX113" fmla="*/ 6030686 w 9557900"/>
              <a:gd name="connsiteY113" fmla="*/ 2155371 h 2177142"/>
              <a:gd name="connsiteX114" fmla="*/ 5910943 w 9557900"/>
              <a:gd name="connsiteY114" fmla="*/ 2177142 h 2177142"/>
              <a:gd name="connsiteX115" fmla="*/ 4909457 w 9557900"/>
              <a:gd name="connsiteY115" fmla="*/ 2166257 h 2177142"/>
              <a:gd name="connsiteX116" fmla="*/ 4876800 w 9557900"/>
              <a:gd name="connsiteY116" fmla="*/ 2144485 h 2177142"/>
              <a:gd name="connsiteX117" fmla="*/ 4800600 w 9557900"/>
              <a:gd name="connsiteY117" fmla="*/ 2133600 h 2177142"/>
              <a:gd name="connsiteX118" fmla="*/ 4702629 w 9557900"/>
              <a:gd name="connsiteY118" fmla="*/ 2111828 h 2177142"/>
              <a:gd name="connsiteX119" fmla="*/ 4408714 w 9557900"/>
              <a:gd name="connsiteY119" fmla="*/ 2090057 h 2177142"/>
              <a:gd name="connsiteX120" fmla="*/ 4245429 w 9557900"/>
              <a:gd name="connsiteY120" fmla="*/ 2057400 h 2177142"/>
              <a:gd name="connsiteX121" fmla="*/ 4191000 w 9557900"/>
              <a:gd name="connsiteY121" fmla="*/ 2046514 h 2177142"/>
              <a:gd name="connsiteX122" fmla="*/ 4103914 w 9557900"/>
              <a:gd name="connsiteY122" fmla="*/ 2035628 h 2177142"/>
              <a:gd name="connsiteX123" fmla="*/ 4027714 w 9557900"/>
              <a:gd name="connsiteY123" fmla="*/ 2013857 h 2177142"/>
              <a:gd name="connsiteX124" fmla="*/ 3962400 w 9557900"/>
              <a:gd name="connsiteY124" fmla="*/ 1992085 h 2177142"/>
              <a:gd name="connsiteX125" fmla="*/ 3886200 w 9557900"/>
              <a:gd name="connsiteY125" fmla="*/ 1970314 h 2177142"/>
              <a:gd name="connsiteX126" fmla="*/ 3810000 w 9557900"/>
              <a:gd name="connsiteY126" fmla="*/ 1959428 h 2177142"/>
              <a:gd name="connsiteX127" fmla="*/ 3755572 w 9557900"/>
              <a:gd name="connsiteY127" fmla="*/ 1948542 h 2177142"/>
              <a:gd name="connsiteX128" fmla="*/ 3722914 w 9557900"/>
              <a:gd name="connsiteY128" fmla="*/ 1937657 h 2177142"/>
              <a:gd name="connsiteX129" fmla="*/ 3624943 w 9557900"/>
              <a:gd name="connsiteY129" fmla="*/ 1926771 h 2177142"/>
              <a:gd name="connsiteX130" fmla="*/ 3548743 w 9557900"/>
              <a:gd name="connsiteY130" fmla="*/ 1905000 h 2177142"/>
              <a:gd name="connsiteX131" fmla="*/ 3516086 w 9557900"/>
              <a:gd name="connsiteY131" fmla="*/ 1883228 h 2177142"/>
              <a:gd name="connsiteX132" fmla="*/ 3429000 w 9557900"/>
              <a:gd name="connsiteY132" fmla="*/ 1872342 h 2177142"/>
              <a:gd name="connsiteX133" fmla="*/ 3385457 w 9557900"/>
              <a:gd name="connsiteY133" fmla="*/ 1861457 h 2177142"/>
              <a:gd name="connsiteX134" fmla="*/ 3309257 w 9557900"/>
              <a:gd name="connsiteY134" fmla="*/ 1839685 h 2177142"/>
              <a:gd name="connsiteX135" fmla="*/ 3200400 w 9557900"/>
              <a:gd name="connsiteY135" fmla="*/ 1828800 h 2177142"/>
              <a:gd name="connsiteX136" fmla="*/ 3113314 w 9557900"/>
              <a:gd name="connsiteY136" fmla="*/ 1807028 h 2177142"/>
              <a:gd name="connsiteX137" fmla="*/ 3069772 w 9557900"/>
              <a:gd name="connsiteY137" fmla="*/ 1796142 h 2177142"/>
              <a:gd name="connsiteX138" fmla="*/ 3004457 w 9557900"/>
              <a:gd name="connsiteY138" fmla="*/ 1774371 h 2177142"/>
              <a:gd name="connsiteX139" fmla="*/ 2819400 w 9557900"/>
              <a:gd name="connsiteY139" fmla="*/ 1741714 h 2177142"/>
              <a:gd name="connsiteX140" fmla="*/ 2786743 w 9557900"/>
              <a:gd name="connsiteY140" fmla="*/ 1730828 h 2177142"/>
              <a:gd name="connsiteX141" fmla="*/ 1915886 w 9557900"/>
              <a:gd name="connsiteY141" fmla="*/ 1719942 h 2177142"/>
              <a:gd name="connsiteX142" fmla="*/ 1872343 w 9557900"/>
              <a:gd name="connsiteY142" fmla="*/ 1730828 h 2177142"/>
              <a:gd name="connsiteX143" fmla="*/ 1839686 w 9557900"/>
              <a:gd name="connsiteY143" fmla="*/ 1741714 h 2177142"/>
              <a:gd name="connsiteX144" fmla="*/ 1698172 w 9557900"/>
              <a:gd name="connsiteY144" fmla="*/ 1752600 h 2177142"/>
              <a:gd name="connsiteX145" fmla="*/ 794657 w 9557900"/>
              <a:gd name="connsiteY145" fmla="*/ 1774371 h 2177142"/>
              <a:gd name="connsiteX146" fmla="*/ 457200 w 9557900"/>
              <a:gd name="connsiteY146" fmla="*/ 1763485 h 2177142"/>
              <a:gd name="connsiteX147" fmla="*/ 283029 w 9557900"/>
              <a:gd name="connsiteY147" fmla="*/ 1741714 h 2177142"/>
              <a:gd name="connsiteX148" fmla="*/ 217714 w 9557900"/>
              <a:gd name="connsiteY148" fmla="*/ 1719942 h 2177142"/>
              <a:gd name="connsiteX149" fmla="*/ 141514 w 9557900"/>
              <a:gd name="connsiteY149" fmla="*/ 1665514 h 2177142"/>
              <a:gd name="connsiteX150" fmla="*/ 76200 w 9557900"/>
              <a:gd name="connsiteY150" fmla="*/ 1621971 h 2177142"/>
              <a:gd name="connsiteX151" fmla="*/ 54429 w 9557900"/>
              <a:gd name="connsiteY151" fmla="*/ 1578428 h 2177142"/>
              <a:gd name="connsiteX152" fmla="*/ 32657 w 9557900"/>
              <a:gd name="connsiteY152" fmla="*/ 1556657 h 2177142"/>
              <a:gd name="connsiteX153" fmla="*/ 10886 w 9557900"/>
              <a:gd name="connsiteY153" fmla="*/ 1491342 h 2177142"/>
              <a:gd name="connsiteX154" fmla="*/ 0 w 9557900"/>
              <a:gd name="connsiteY154" fmla="*/ 1458685 h 2177142"/>
              <a:gd name="connsiteX155" fmla="*/ 10886 w 9557900"/>
              <a:gd name="connsiteY155" fmla="*/ 1284514 h 2177142"/>
              <a:gd name="connsiteX156" fmla="*/ 32657 w 9557900"/>
              <a:gd name="connsiteY156" fmla="*/ 1132114 h 2177142"/>
              <a:gd name="connsiteX157" fmla="*/ 54429 w 9557900"/>
              <a:gd name="connsiteY157" fmla="*/ 1110342 h 2177142"/>
              <a:gd name="connsiteX158" fmla="*/ 65314 w 9557900"/>
              <a:gd name="connsiteY158" fmla="*/ 1066800 h 2177142"/>
              <a:gd name="connsiteX159" fmla="*/ 97972 w 9557900"/>
              <a:gd name="connsiteY159" fmla="*/ 990600 h 2177142"/>
              <a:gd name="connsiteX160" fmla="*/ 108857 w 9557900"/>
              <a:gd name="connsiteY160" fmla="*/ 881742 h 2177142"/>
              <a:gd name="connsiteX161" fmla="*/ 119743 w 9557900"/>
              <a:gd name="connsiteY161" fmla="*/ 849085 h 2177142"/>
              <a:gd name="connsiteX162" fmla="*/ 130629 w 9557900"/>
              <a:gd name="connsiteY162" fmla="*/ 794657 h 2177142"/>
              <a:gd name="connsiteX163" fmla="*/ 174172 w 9557900"/>
              <a:gd name="connsiteY163" fmla="*/ 751114 h 2177142"/>
              <a:gd name="connsiteX164" fmla="*/ 152400 w 9557900"/>
              <a:gd name="connsiteY164"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191000 w 9557900"/>
              <a:gd name="connsiteY32" fmla="*/ 21771 h 2177142"/>
              <a:gd name="connsiteX33" fmla="*/ 4256314 w 9557900"/>
              <a:gd name="connsiteY33" fmla="*/ 10885 h 2177142"/>
              <a:gd name="connsiteX34" fmla="*/ 5138057 w 9557900"/>
              <a:gd name="connsiteY34" fmla="*/ 32657 h 2177142"/>
              <a:gd name="connsiteX35" fmla="*/ 5290457 w 9557900"/>
              <a:gd name="connsiteY35" fmla="*/ 54428 h 2177142"/>
              <a:gd name="connsiteX36" fmla="*/ 5355772 w 9557900"/>
              <a:gd name="connsiteY36" fmla="*/ 65314 h 2177142"/>
              <a:gd name="connsiteX37" fmla="*/ 5497286 w 9557900"/>
              <a:gd name="connsiteY37" fmla="*/ 76200 h 2177142"/>
              <a:gd name="connsiteX38" fmla="*/ 5649686 w 9557900"/>
              <a:gd name="connsiteY38" fmla="*/ 97971 h 2177142"/>
              <a:gd name="connsiteX39" fmla="*/ 5965372 w 9557900"/>
              <a:gd name="connsiteY39" fmla="*/ 119742 h 2177142"/>
              <a:gd name="connsiteX40" fmla="*/ 6139543 w 9557900"/>
              <a:gd name="connsiteY40" fmla="*/ 141514 h 2177142"/>
              <a:gd name="connsiteX41" fmla="*/ 6357257 w 9557900"/>
              <a:gd name="connsiteY41" fmla="*/ 152400 h 2177142"/>
              <a:gd name="connsiteX42" fmla="*/ 6509657 w 9557900"/>
              <a:gd name="connsiteY42" fmla="*/ 185057 h 2177142"/>
              <a:gd name="connsiteX43" fmla="*/ 6629400 w 9557900"/>
              <a:gd name="connsiteY43" fmla="*/ 195942 h 2177142"/>
              <a:gd name="connsiteX44" fmla="*/ 7739743 w 9557900"/>
              <a:gd name="connsiteY44" fmla="*/ 239485 h 2177142"/>
              <a:gd name="connsiteX45" fmla="*/ 7805057 w 9557900"/>
              <a:gd name="connsiteY45" fmla="*/ 250371 h 2177142"/>
              <a:gd name="connsiteX46" fmla="*/ 7903029 w 9557900"/>
              <a:gd name="connsiteY46" fmla="*/ 261257 h 2177142"/>
              <a:gd name="connsiteX47" fmla="*/ 7946572 w 9557900"/>
              <a:gd name="connsiteY47" fmla="*/ 272142 h 2177142"/>
              <a:gd name="connsiteX48" fmla="*/ 8001000 w 9557900"/>
              <a:gd name="connsiteY48" fmla="*/ 283028 h 2177142"/>
              <a:gd name="connsiteX49" fmla="*/ 8033657 w 9557900"/>
              <a:gd name="connsiteY49" fmla="*/ 293914 h 2177142"/>
              <a:gd name="connsiteX50" fmla="*/ 8055429 w 9557900"/>
              <a:gd name="connsiteY50" fmla="*/ 315685 h 2177142"/>
              <a:gd name="connsiteX51" fmla="*/ 8207829 w 9557900"/>
              <a:gd name="connsiteY51" fmla="*/ 337457 h 2177142"/>
              <a:gd name="connsiteX52" fmla="*/ 8316686 w 9557900"/>
              <a:gd name="connsiteY52" fmla="*/ 359228 h 2177142"/>
              <a:gd name="connsiteX53" fmla="*/ 8382000 w 9557900"/>
              <a:gd name="connsiteY53" fmla="*/ 370114 h 2177142"/>
              <a:gd name="connsiteX54" fmla="*/ 8414657 w 9557900"/>
              <a:gd name="connsiteY54" fmla="*/ 381000 h 2177142"/>
              <a:gd name="connsiteX55" fmla="*/ 8469086 w 9557900"/>
              <a:gd name="connsiteY55" fmla="*/ 391885 h 2177142"/>
              <a:gd name="connsiteX56" fmla="*/ 8490857 w 9557900"/>
              <a:gd name="connsiteY56" fmla="*/ 413657 h 2177142"/>
              <a:gd name="connsiteX57" fmla="*/ 8523514 w 9557900"/>
              <a:gd name="connsiteY57" fmla="*/ 424542 h 2177142"/>
              <a:gd name="connsiteX58" fmla="*/ 8599714 w 9557900"/>
              <a:gd name="connsiteY58" fmla="*/ 446314 h 2177142"/>
              <a:gd name="connsiteX59" fmla="*/ 8643257 w 9557900"/>
              <a:gd name="connsiteY59" fmla="*/ 468085 h 2177142"/>
              <a:gd name="connsiteX60" fmla="*/ 8730343 w 9557900"/>
              <a:gd name="connsiteY60" fmla="*/ 500742 h 2177142"/>
              <a:gd name="connsiteX61" fmla="*/ 8763000 w 9557900"/>
              <a:gd name="connsiteY61" fmla="*/ 522514 h 2177142"/>
              <a:gd name="connsiteX62" fmla="*/ 8817429 w 9557900"/>
              <a:gd name="connsiteY62" fmla="*/ 544285 h 2177142"/>
              <a:gd name="connsiteX63" fmla="*/ 8882743 w 9557900"/>
              <a:gd name="connsiteY63" fmla="*/ 598714 h 2177142"/>
              <a:gd name="connsiteX64" fmla="*/ 8958943 w 9557900"/>
              <a:gd name="connsiteY64" fmla="*/ 631371 h 2177142"/>
              <a:gd name="connsiteX65" fmla="*/ 9024257 w 9557900"/>
              <a:gd name="connsiteY65" fmla="*/ 664028 h 2177142"/>
              <a:gd name="connsiteX66" fmla="*/ 9046029 w 9557900"/>
              <a:gd name="connsiteY66" fmla="*/ 696685 h 2177142"/>
              <a:gd name="connsiteX67" fmla="*/ 9111343 w 9557900"/>
              <a:gd name="connsiteY67" fmla="*/ 718457 h 2177142"/>
              <a:gd name="connsiteX68" fmla="*/ 9209314 w 9557900"/>
              <a:gd name="connsiteY68" fmla="*/ 783771 h 2177142"/>
              <a:gd name="connsiteX69" fmla="*/ 9307286 w 9557900"/>
              <a:gd name="connsiteY69" fmla="*/ 838200 h 2177142"/>
              <a:gd name="connsiteX70" fmla="*/ 9350829 w 9557900"/>
              <a:gd name="connsiteY70" fmla="*/ 892628 h 2177142"/>
              <a:gd name="connsiteX71" fmla="*/ 9383486 w 9557900"/>
              <a:gd name="connsiteY71" fmla="*/ 903514 h 2177142"/>
              <a:gd name="connsiteX72" fmla="*/ 9405257 w 9557900"/>
              <a:gd name="connsiteY72" fmla="*/ 936171 h 2177142"/>
              <a:gd name="connsiteX73" fmla="*/ 9416143 w 9557900"/>
              <a:gd name="connsiteY73" fmla="*/ 968828 h 2177142"/>
              <a:gd name="connsiteX74" fmla="*/ 9437914 w 9557900"/>
              <a:gd name="connsiteY74" fmla="*/ 1012371 h 2177142"/>
              <a:gd name="connsiteX75" fmla="*/ 9459686 w 9557900"/>
              <a:gd name="connsiteY75" fmla="*/ 1045028 h 2177142"/>
              <a:gd name="connsiteX76" fmla="*/ 9503229 w 9557900"/>
              <a:gd name="connsiteY76" fmla="*/ 1143000 h 2177142"/>
              <a:gd name="connsiteX77" fmla="*/ 9514114 w 9557900"/>
              <a:gd name="connsiteY77" fmla="*/ 1175657 h 2177142"/>
              <a:gd name="connsiteX78" fmla="*/ 9525000 w 9557900"/>
              <a:gd name="connsiteY78" fmla="*/ 1219200 h 2177142"/>
              <a:gd name="connsiteX79" fmla="*/ 9546772 w 9557900"/>
              <a:gd name="connsiteY79" fmla="*/ 1251857 h 2177142"/>
              <a:gd name="connsiteX80" fmla="*/ 9557657 w 9557900"/>
              <a:gd name="connsiteY80" fmla="*/ 1306285 h 2177142"/>
              <a:gd name="connsiteX81" fmla="*/ 9481457 w 9557900"/>
              <a:gd name="connsiteY81" fmla="*/ 1556657 h 2177142"/>
              <a:gd name="connsiteX82" fmla="*/ 9448800 w 9557900"/>
              <a:gd name="connsiteY82" fmla="*/ 1578428 h 2177142"/>
              <a:gd name="connsiteX83" fmla="*/ 9427029 w 9557900"/>
              <a:gd name="connsiteY83" fmla="*/ 1611085 h 2177142"/>
              <a:gd name="connsiteX84" fmla="*/ 9405257 w 9557900"/>
              <a:gd name="connsiteY84" fmla="*/ 1654628 h 2177142"/>
              <a:gd name="connsiteX85" fmla="*/ 9372600 w 9557900"/>
              <a:gd name="connsiteY85" fmla="*/ 1687285 h 2177142"/>
              <a:gd name="connsiteX86" fmla="*/ 9329057 w 9557900"/>
              <a:gd name="connsiteY86" fmla="*/ 1741714 h 2177142"/>
              <a:gd name="connsiteX87" fmla="*/ 9296400 w 9557900"/>
              <a:gd name="connsiteY87" fmla="*/ 1763485 h 2177142"/>
              <a:gd name="connsiteX88" fmla="*/ 9252857 w 9557900"/>
              <a:gd name="connsiteY88" fmla="*/ 1796142 h 2177142"/>
              <a:gd name="connsiteX89" fmla="*/ 9231086 w 9557900"/>
              <a:gd name="connsiteY89" fmla="*/ 1817914 h 2177142"/>
              <a:gd name="connsiteX90" fmla="*/ 9187543 w 9557900"/>
              <a:gd name="connsiteY90" fmla="*/ 1828800 h 2177142"/>
              <a:gd name="connsiteX91" fmla="*/ 9154886 w 9557900"/>
              <a:gd name="connsiteY91" fmla="*/ 1839685 h 2177142"/>
              <a:gd name="connsiteX92" fmla="*/ 9133114 w 9557900"/>
              <a:gd name="connsiteY92" fmla="*/ 1861457 h 2177142"/>
              <a:gd name="connsiteX93" fmla="*/ 9089572 w 9557900"/>
              <a:gd name="connsiteY93" fmla="*/ 1872342 h 2177142"/>
              <a:gd name="connsiteX94" fmla="*/ 9078686 w 9557900"/>
              <a:gd name="connsiteY94" fmla="*/ 1905000 h 2177142"/>
              <a:gd name="connsiteX95" fmla="*/ 9046029 w 9557900"/>
              <a:gd name="connsiteY95" fmla="*/ 1915885 h 2177142"/>
              <a:gd name="connsiteX96" fmla="*/ 9013372 w 9557900"/>
              <a:gd name="connsiteY96" fmla="*/ 1937657 h 2177142"/>
              <a:gd name="connsiteX97" fmla="*/ 8882743 w 9557900"/>
              <a:gd name="connsiteY97" fmla="*/ 1970314 h 2177142"/>
              <a:gd name="connsiteX98" fmla="*/ 8839200 w 9557900"/>
              <a:gd name="connsiteY98" fmla="*/ 2002971 h 2177142"/>
              <a:gd name="connsiteX99" fmla="*/ 8752114 w 9557900"/>
              <a:gd name="connsiteY99" fmla="*/ 2013857 h 2177142"/>
              <a:gd name="connsiteX100" fmla="*/ 8665029 w 9557900"/>
              <a:gd name="connsiteY100" fmla="*/ 2035628 h 2177142"/>
              <a:gd name="connsiteX101" fmla="*/ 8599714 w 9557900"/>
              <a:gd name="connsiteY101" fmla="*/ 2057400 h 2177142"/>
              <a:gd name="connsiteX102" fmla="*/ 8556172 w 9557900"/>
              <a:gd name="connsiteY102" fmla="*/ 2079171 h 2177142"/>
              <a:gd name="connsiteX103" fmla="*/ 8403772 w 9557900"/>
              <a:gd name="connsiteY103" fmla="*/ 2111828 h 2177142"/>
              <a:gd name="connsiteX104" fmla="*/ 8349343 w 9557900"/>
              <a:gd name="connsiteY104" fmla="*/ 2122714 h 2177142"/>
              <a:gd name="connsiteX105" fmla="*/ 8262257 w 9557900"/>
              <a:gd name="connsiteY105" fmla="*/ 2144485 h 2177142"/>
              <a:gd name="connsiteX106" fmla="*/ 8164286 w 9557900"/>
              <a:gd name="connsiteY106" fmla="*/ 2166257 h 2177142"/>
              <a:gd name="connsiteX107" fmla="*/ 6945086 w 9557900"/>
              <a:gd name="connsiteY107" fmla="*/ 2155371 h 2177142"/>
              <a:gd name="connsiteX108" fmla="*/ 6836229 w 9557900"/>
              <a:gd name="connsiteY108" fmla="*/ 2122714 h 2177142"/>
              <a:gd name="connsiteX109" fmla="*/ 6477000 w 9557900"/>
              <a:gd name="connsiteY109" fmla="*/ 2068285 h 2177142"/>
              <a:gd name="connsiteX110" fmla="*/ 6248400 w 9557900"/>
              <a:gd name="connsiteY110" fmla="*/ 2100942 h 2177142"/>
              <a:gd name="connsiteX111" fmla="*/ 6150429 w 9557900"/>
              <a:gd name="connsiteY111" fmla="*/ 2133600 h 2177142"/>
              <a:gd name="connsiteX112" fmla="*/ 6030686 w 9557900"/>
              <a:gd name="connsiteY112" fmla="*/ 2155371 h 2177142"/>
              <a:gd name="connsiteX113" fmla="*/ 5910943 w 9557900"/>
              <a:gd name="connsiteY113" fmla="*/ 2177142 h 2177142"/>
              <a:gd name="connsiteX114" fmla="*/ 4909457 w 9557900"/>
              <a:gd name="connsiteY114" fmla="*/ 2166257 h 2177142"/>
              <a:gd name="connsiteX115" fmla="*/ 4876800 w 9557900"/>
              <a:gd name="connsiteY115" fmla="*/ 2144485 h 2177142"/>
              <a:gd name="connsiteX116" fmla="*/ 4800600 w 9557900"/>
              <a:gd name="connsiteY116" fmla="*/ 2133600 h 2177142"/>
              <a:gd name="connsiteX117" fmla="*/ 4702629 w 9557900"/>
              <a:gd name="connsiteY117" fmla="*/ 2111828 h 2177142"/>
              <a:gd name="connsiteX118" fmla="*/ 4408714 w 9557900"/>
              <a:gd name="connsiteY118" fmla="*/ 2090057 h 2177142"/>
              <a:gd name="connsiteX119" fmla="*/ 4245429 w 9557900"/>
              <a:gd name="connsiteY119" fmla="*/ 2057400 h 2177142"/>
              <a:gd name="connsiteX120" fmla="*/ 4191000 w 9557900"/>
              <a:gd name="connsiteY120" fmla="*/ 2046514 h 2177142"/>
              <a:gd name="connsiteX121" fmla="*/ 4103914 w 9557900"/>
              <a:gd name="connsiteY121" fmla="*/ 2035628 h 2177142"/>
              <a:gd name="connsiteX122" fmla="*/ 4027714 w 9557900"/>
              <a:gd name="connsiteY122" fmla="*/ 2013857 h 2177142"/>
              <a:gd name="connsiteX123" fmla="*/ 3962400 w 9557900"/>
              <a:gd name="connsiteY123" fmla="*/ 1992085 h 2177142"/>
              <a:gd name="connsiteX124" fmla="*/ 3886200 w 9557900"/>
              <a:gd name="connsiteY124" fmla="*/ 1970314 h 2177142"/>
              <a:gd name="connsiteX125" fmla="*/ 3810000 w 9557900"/>
              <a:gd name="connsiteY125" fmla="*/ 1959428 h 2177142"/>
              <a:gd name="connsiteX126" fmla="*/ 3755572 w 9557900"/>
              <a:gd name="connsiteY126" fmla="*/ 1948542 h 2177142"/>
              <a:gd name="connsiteX127" fmla="*/ 3722914 w 9557900"/>
              <a:gd name="connsiteY127" fmla="*/ 1937657 h 2177142"/>
              <a:gd name="connsiteX128" fmla="*/ 3624943 w 9557900"/>
              <a:gd name="connsiteY128" fmla="*/ 1926771 h 2177142"/>
              <a:gd name="connsiteX129" fmla="*/ 3548743 w 9557900"/>
              <a:gd name="connsiteY129" fmla="*/ 1905000 h 2177142"/>
              <a:gd name="connsiteX130" fmla="*/ 3516086 w 9557900"/>
              <a:gd name="connsiteY130" fmla="*/ 1883228 h 2177142"/>
              <a:gd name="connsiteX131" fmla="*/ 3429000 w 9557900"/>
              <a:gd name="connsiteY131" fmla="*/ 1872342 h 2177142"/>
              <a:gd name="connsiteX132" fmla="*/ 3385457 w 9557900"/>
              <a:gd name="connsiteY132" fmla="*/ 1861457 h 2177142"/>
              <a:gd name="connsiteX133" fmla="*/ 3309257 w 9557900"/>
              <a:gd name="connsiteY133" fmla="*/ 1839685 h 2177142"/>
              <a:gd name="connsiteX134" fmla="*/ 3200400 w 9557900"/>
              <a:gd name="connsiteY134" fmla="*/ 1828800 h 2177142"/>
              <a:gd name="connsiteX135" fmla="*/ 3113314 w 9557900"/>
              <a:gd name="connsiteY135" fmla="*/ 1807028 h 2177142"/>
              <a:gd name="connsiteX136" fmla="*/ 3069772 w 9557900"/>
              <a:gd name="connsiteY136" fmla="*/ 1796142 h 2177142"/>
              <a:gd name="connsiteX137" fmla="*/ 3004457 w 9557900"/>
              <a:gd name="connsiteY137" fmla="*/ 1774371 h 2177142"/>
              <a:gd name="connsiteX138" fmla="*/ 2819400 w 9557900"/>
              <a:gd name="connsiteY138" fmla="*/ 1741714 h 2177142"/>
              <a:gd name="connsiteX139" fmla="*/ 2786743 w 9557900"/>
              <a:gd name="connsiteY139" fmla="*/ 1730828 h 2177142"/>
              <a:gd name="connsiteX140" fmla="*/ 1915886 w 9557900"/>
              <a:gd name="connsiteY140" fmla="*/ 1719942 h 2177142"/>
              <a:gd name="connsiteX141" fmla="*/ 1872343 w 9557900"/>
              <a:gd name="connsiteY141" fmla="*/ 1730828 h 2177142"/>
              <a:gd name="connsiteX142" fmla="*/ 1839686 w 9557900"/>
              <a:gd name="connsiteY142" fmla="*/ 1741714 h 2177142"/>
              <a:gd name="connsiteX143" fmla="*/ 1698172 w 9557900"/>
              <a:gd name="connsiteY143" fmla="*/ 1752600 h 2177142"/>
              <a:gd name="connsiteX144" fmla="*/ 794657 w 9557900"/>
              <a:gd name="connsiteY144" fmla="*/ 1774371 h 2177142"/>
              <a:gd name="connsiteX145" fmla="*/ 457200 w 9557900"/>
              <a:gd name="connsiteY145" fmla="*/ 1763485 h 2177142"/>
              <a:gd name="connsiteX146" fmla="*/ 283029 w 9557900"/>
              <a:gd name="connsiteY146" fmla="*/ 1741714 h 2177142"/>
              <a:gd name="connsiteX147" fmla="*/ 217714 w 9557900"/>
              <a:gd name="connsiteY147" fmla="*/ 1719942 h 2177142"/>
              <a:gd name="connsiteX148" fmla="*/ 141514 w 9557900"/>
              <a:gd name="connsiteY148" fmla="*/ 1665514 h 2177142"/>
              <a:gd name="connsiteX149" fmla="*/ 76200 w 9557900"/>
              <a:gd name="connsiteY149" fmla="*/ 1621971 h 2177142"/>
              <a:gd name="connsiteX150" fmla="*/ 54429 w 9557900"/>
              <a:gd name="connsiteY150" fmla="*/ 1578428 h 2177142"/>
              <a:gd name="connsiteX151" fmla="*/ 32657 w 9557900"/>
              <a:gd name="connsiteY151" fmla="*/ 1556657 h 2177142"/>
              <a:gd name="connsiteX152" fmla="*/ 10886 w 9557900"/>
              <a:gd name="connsiteY152" fmla="*/ 1491342 h 2177142"/>
              <a:gd name="connsiteX153" fmla="*/ 0 w 9557900"/>
              <a:gd name="connsiteY153" fmla="*/ 1458685 h 2177142"/>
              <a:gd name="connsiteX154" fmla="*/ 10886 w 9557900"/>
              <a:gd name="connsiteY154" fmla="*/ 1284514 h 2177142"/>
              <a:gd name="connsiteX155" fmla="*/ 32657 w 9557900"/>
              <a:gd name="connsiteY155" fmla="*/ 1132114 h 2177142"/>
              <a:gd name="connsiteX156" fmla="*/ 54429 w 9557900"/>
              <a:gd name="connsiteY156" fmla="*/ 1110342 h 2177142"/>
              <a:gd name="connsiteX157" fmla="*/ 65314 w 9557900"/>
              <a:gd name="connsiteY157" fmla="*/ 1066800 h 2177142"/>
              <a:gd name="connsiteX158" fmla="*/ 97972 w 9557900"/>
              <a:gd name="connsiteY158" fmla="*/ 990600 h 2177142"/>
              <a:gd name="connsiteX159" fmla="*/ 108857 w 9557900"/>
              <a:gd name="connsiteY159" fmla="*/ 881742 h 2177142"/>
              <a:gd name="connsiteX160" fmla="*/ 119743 w 9557900"/>
              <a:gd name="connsiteY160" fmla="*/ 849085 h 2177142"/>
              <a:gd name="connsiteX161" fmla="*/ 130629 w 9557900"/>
              <a:gd name="connsiteY161" fmla="*/ 794657 h 2177142"/>
              <a:gd name="connsiteX162" fmla="*/ 174172 w 9557900"/>
              <a:gd name="connsiteY162" fmla="*/ 751114 h 2177142"/>
              <a:gd name="connsiteX163" fmla="*/ 152400 w 9557900"/>
              <a:gd name="connsiteY163"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191000 w 9557900"/>
              <a:gd name="connsiteY32" fmla="*/ 21771 h 2177142"/>
              <a:gd name="connsiteX33" fmla="*/ 4256314 w 9557900"/>
              <a:gd name="connsiteY33" fmla="*/ 10885 h 2177142"/>
              <a:gd name="connsiteX34" fmla="*/ 5138057 w 9557900"/>
              <a:gd name="connsiteY34" fmla="*/ 32657 h 2177142"/>
              <a:gd name="connsiteX35" fmla="*/ 5290457 w 9557900"/>
              <a:gd name="connsiteY35" fmla="*/ 54428 h 2177142"/>
              <a:gd name="connsiteX36" fmla="*/ 5355772 w 9557900"/>
              <a:gd name="connsiteY36" fmla="*/ 65314 h 2177142"/>
              <a:gd name="connsiteX37" fmla="*/ 5497286 w 9557900"/>
              <a:gd name="connsiteY37" fmla="*/ 76200 h 2177142"/>
              <a:gd name="connsiteX38" fmla="*/ 5649686 w 9557900"/>
              <a:gd name="connsiteY38" fmla="*/ 97971 h 2177142"/>
              <a:gd name="connsiteX39" fmla="*/ 5965372 w 9557900"/>
              <a:gd name="connsiteY39" fmla="*/ 119742 h 2177142"/>
              <a:gd name="connsiteX40" fmla="*/ 6139543 w 9557900"/>
              <a:gd name="connsiteY40" fmla="*/ 141514 h 2177142"/>
              <a:gd name="connsiteX41" fmla="*/ 6357257 w 9557900"/>
              <a:gd name="connsiteY41" fmla="*/ 152400 h 2177142"/>
              <a:gd name="connsiteX42" fmla="*/ 6509657 w 9557900"/>
              <a:gd name="connsiteY42" fmla="*/ 185057 h 2177142"/>
              <a:gd name="connsiteX43" fmla="*/ 6629400 w 9557900"/>
              <a:gd name="connsiteY43" fmla="*/ 195942 h 2177142"/>
              <a:gd name="connsiteX44" fmla="*/ 7739743 w 9557900"/>
              <a:gd name="connsiteY44" fmla="*/ 239485 h 2177142"/>
              <a:gd name="connsiteX45" fmla="*/ 7805057 w 9557900"/>
              <a:gd name="connsiteY45" fmla="*/ 250371 h 2177142"/>
              <a:gd name="connsiteX46" fmla="*/ 7903029 w 9557900"/>
              <a:gd name="connsiteY46" fmla="*/ 261257 h 2177142"/>
              <a:gd name="connsiteX47" fmla="*/ 7946572 w 9557900"/>
              <a:gd name="connsiteY47" fmla="*/ 272142 h 2177142"/>
              <a:gd name="connsiteX48" fmla="*/ 8001000 w 9557900"/>
              <a:gd name="connsiteY48" fmla="*/ 283028 h 2177142"/>
              <a:gd name="connsiteX49" fmla="*/ 8033657 w 9557900"/>
              <a:gd name="connsiteY49" fmla="*/ 293914 h 2177142"/>
              <a:gd name="connsiteX50" fmla="*/ 8055429 w 9557900"/>
              <a:gd name="connsiteY50" fmla="*/ 315685 h 2177142"/>
              <a:gd name="connsiteX51" fmla="*/ 8207829 w 9557900"/>
              <a:gd name="connsiteY51" fmla="*/ 337457 h 2177142"/>
              <a:gd name="connsiteX52" fmla="*/ 8316686 w 9557900"/>
              <a:gd name="connsiteY52" fmla="*/ 359228 h 2177142"/>
              <a:gd name="connsiteX53" fmla="*/ 8382000 w 9557900"/>
              <a:gd name="connsiteY53" fmla="*/ 370114 h 2177142"/>
              <a:gd name="connsiteX54" fmla="*/ 8414657 w 9557900"/>
              <a:gd name="connsiteY54" fmla="*/ 381000 h 2177142"/>
              <a:gd name="connsiteX55" fmla="*/ 8469086 w 9557900"/>
              <a:gd name="connsiteY55" fmla="*/ 391885 h 2177142"/>
              <a:gd name="connsiteX56" fmla="*/ 8490857 w 9557900"/>
              <a:gd name="connsiteY56" fmla="*/ 413657 h 2177142"/>
              <a:gd name="connsiteX57" fmla="*/ 8523514 w 9557900"/>
              <a:gd name="connsiteY57" fmla="*/ 424542 h 2177142"/>
              <a:gd name="connsiteX58" fmla="*/ 8599714 w 9557900"/>
              <a:gd name="connsiteY58" fmla="*/ 446314 h 2177142"/>
              <a:gd name="connsiteX59" fmla="*/ 8643257 w 9557900"/>
              <a:gd name="connsiteY59" fmla="*/ 468085 h 2177142"/>
              <a:gd name="connsiteX60" fmla="*/ 8730343 w 9557900"/>
              <a:gd name="connsiteY60" fmla="*/ 500742 h 2177142"/>
              <a:gd name="connsiteX61" fmla="*/ 8763000 w 9557900"/>
              <a:gd name="connsiteY61" fmla="*/ 522514 h 2177142"/>
              <a:gd name="connsiteX62" fmla="*/ 8817429 w 9557900"/>
              <a:gd name="connsiteY62" fmla="*/ 544285 h 2177142"/>
              <a:gd name="connsiteX63" fmla="*/ 8882743 w 9557900"/>
              <a:gd name="connsiteY63" fmla="*/ 598714 h 2177142"/>
              <a:gd name="connsiteX64" fmla="*/ 8958943 w 9557900"/>
              <a:gd name="connsiteY64" fmla="*/ 631371 h 2177142"/>
              <a:gd name="connsiteX65" fmla="*/ 9024257 w 9557900"/>
              <a:gd name="connsiteY65" fmla="*/ 664028 h 2177142"/>
              <a:gd name="connsiteX66" fmla="*/ 9046029 w 9557900"/>
              <a:gd name="connsiteY66" fmla="*/ 696685 h 2177142"/>
              <a:gd name="connsiteX67" fmla="*/ 9111343 w 9557900"/>
              <a:gd name="connsiteY67" fmla="*/ 718457 h 2177142"/>
              <a:gd name="connsiteX68" fmla="*/ 9209314 w 9557900"/>
              <a:gd name="connsiteY68" fmla="*/ 783771 h 2177142"/>
              <a:gd name="connsiteX69" fmla="*/ 9307286 w 9557900"/>
              <a:gd name="connsiteY69" fmla="*/ 838200 h 2177142"/>
              <a:gd name="connsiteX70" fmla="*/ 9350829 w 9557900"/>
              <a:gd name="connsiteY70" fmla="*/ 892628 h 2177142"/>
              <a:gd name="connsiteX71" fmla="*/ 9383486 w 9557900"/>
              <a:gd name="connsiteY71" fmla="*/ 903514 h 2177142"/>
              <a:gd name="connsiteX72" fmla="*/ 9405257 w 9557900"/>
              <a:gd name="connsiteY72" fmla="*/ 936171 h 2177142"/>
              <a:gd name="connsiteX73" fmla="*/ 9416143 w 9557900"/>
              <a:gd name="connsiteY73" fmla="*/ 968828 h 2177142"/>
              <a:gd name="connsiteX74" fmla="*/ 9437914 w 9557900"/>
              <a:gd name="connsiteY74" fmla="*/ 1012371 h 2177142"/>
              <a:gd name="connsiteX75" fmla="*/ 9459686 w 9557900"/>
              <a:gd name="connsiteY75" fmla="*/ 1045028 h 2177142"/>
              <a:gd name="connsiteX76" fmla="*/ 9503229 w 9557900"/>
              <a:gd name="connsiteY76" fmla="*/ 1143000 h 2177142"/>
              <a:gd name="connsiteX77" fmla="*/ 9514114 w 9557900"/>
              <a:gd name="connsiteY77" fmla="*/ 1175657 h 2177142"/>
              <a:gd name="connsiteX78" fmla="*/ 9525000 w 9557900"/>
              <a:gd name="connsiteY78" fmla="*/ 1219200 h 2177142"/>
              <a:gd name="connsiteX79" fmla="*/ 9546772 w 9557900"/>
              <a:gd name="connsiteY79" fmla="*/ 1251857 h 2177142"/>
              <a:gd name="connsiteX80" fmla="*/ 9557657 w 9557900"/>
              <a:gd name="connsiteY80" fmla="*/ 1306285 h 2177142"/>
              <a:gd name="connsiteX81" fmla="*/ 9481457 w 9557900"/>
              <a:gd name="connsiteY81" fmla="*/ 1556657 h 2177142"/>
              <a:gd name="connsiteX82" fmla="*/ 9448800 w 9557900"/>
              <a:gd name="connsiteY82" fmla="*/ 1578428 h 2177142"/>
              <a:gd name="connsiteX83" fmla="*/ 9427029 w 9557900"/>
              <a:gd name="connsiteY83" fmla="*/ 1611085 h 2177142"/>
              <a:gd name="connsiteX84" fmla="*/ 9405257 w 9557900"/>
              <a:gd name="connsiteY84" fmla="*/ 1654628 h 2177142"/>
              <a:gd name="connsiteX85" fmla="*/ 9372600 w 9557900"/>
              <a:gd name="connsiteY85" fmla="*/ 1687285 h 2177142"/>
              <a:gd name="connsiteX86" fmla="*/ 9329057 w 9557900"/>
              <a:gd name="connsiteY86" fmla="*/ 1741714 h 2177142"/>
              <a:gd name="connsiteX87" fmla="*/ 9296400 w 9557900"/>
              <a:gd name="connsiteY87" fmla="*/ 1763485 h 2177142"/>
              <a:gd name="connsiteX88" fmla="*/ 9252857 w 9557900"/>
              <a:gd name="connsiteY88" fmla="*/ 1796142 h 2177142"/>
              <a:gd name="connsiteX89" fmla="*/ 9231086 w 9557900"/>
              <a:gd name="connsiteY89" fmla="*/ 1817914 h 2177142"/>
              <a:gd name="connsiteX90" fmla="*/ 9187543 w 9557900"/>
              <a:gd name="connsiteY90" fmla="*/ 1828800 h 2177142"/>
              <a:gd name="connsiteX91" fmla="*/ 9154886 w 9557900"/>
              <a:gd name="connsiteY91" fmla="*/ 1839685 h 2177142"/>
              <a:gd name="connsiteX92" fmla="*/ 9133114 w 9557900"/>
              <a:gd name="connsiteY92" fmla="*/ 1861457 h 2177142"/>
              <a:gd name="connsiteX93" fmla="*/ 9089572 w 9557900"/>
              <a:gd name="connsiteY93" fmla="*/ 1872342 h 2177142"/>
              <a:gd name="connsiteX94" fmla="*/ 9078686 w 9557900"/>
              <a:gd name="connsiteY94" fmla="*/ 1905000 h 2177142"/>
              <a:gd name="connsiteX95" fmla="*/ 9046029 w 9557900"/>
              <a:gd name="connsiteY95" fmla="*/ 1915885 h 2177142"/>
              <a:gd name="connsiteX96" fmla="*/ 9013372 w 9557900"/>
              <a:gd name="connsiteY96" fmla="*/ 1937657 h 2177142"/>
              <a:gd name="connsiteX97" fmla="*/ 8882743 w 9557900"/>
              <a:gd name="connsiteY97" fmla="*/ 1970314 h 2177142"/>
              <a:gd name="connsiteX98" fmla="*/ 8839200 w 9557900"/>
              <a:gd name="connsiteY98" fmla="*/ 2002971 h 2177142"/>
              <a:gd name="connsiteX99" fmla="*/ 8752114 w 9557900"/>
              <a:gd name="connsiteY99" fmla="*/ 2013857 h 2177142"/>
              <a:gd name="connsiteX100" fmla="*/ 8665029 w 9557900"/>
              <a:gd name="connsiteY100" fmla="*/ 2035628 h 2177142"/>
              <a:gd name="connsiteX101" fmla="*/ 8599714 w 9557900"/>
              <a:gd name="connsiteY101" fmla="*/ 2057400 h 2177142"/>
              <a:gd name="connsiteX102" fmla="*/ 8556172 w 9557900"/>
              <a:gd name="connsiteY102" fmla="*/ 2079171 h 2177142"/>
              <a:gd name="connsiteX103" fmla="*/ 8403772 w 9557900"/>
              <a:gd name="connsiteY103" fmla="*/ 2111828 h 2177142"/>
              <a:gd name="connsiteX104" fmla="*/ 8349343 w 9557900"/>
              <a:gd name="connsiteY104" fmla="*/ 2122714 h 2177142"/>
              <a:gd name="connsiteX105" fmla="*/ 8262257 w 9557900"/>
              <a:gd name="connsiteY105" fmla="*/ 2144485 h 2177142"/>
              <a:gd name="connsiteX106" fmla="*/ 8164286 w 9557900"/>
              <a:gd name="connsiteY106" fmla="*/ 2166257 h 2177142"/>
              <a:gd name="connsiteX107" fmla="*/ 6945086 w 9557900"/>
              <a:gd name="connsiteY107" fmla="*/ 2155371 h 2177142"/>
              <a:gd name="connsiteX108" fmla="*/ 6477000 w 9557900"/>
              <a:gd name="connsiteY108" fmla="*/ 2068285 h 2177142"/>
              <a:gd name="connsiteX109" fmla="*/ 6248400 w 9557900"/>
              <a:gd name="connsiteY109" fmla="*/ 2100942 h 2177142"/>
              <a:gd name="connsiteX110" fmla="*/ 6150429 w 9557900"/>
              <a:gd name="connsiteY110" fmla="*/ 2133600 h 2177142"/>
              <a:gd name="connsiteX111" fmla="*/ 6030686 w 9557900"/>
              <a:gd name="connsiteY111" fmla="*/ 2155371 h 2177142"/>
              <a:gd name="connsiteX112" fmla="*/ 5910943 w 9557900"/>
              <a:gd name="connsiteY112" fmla="*/ 2177142 h 2177142"/>
              <a:gd name="connsiteX113" fmla="*/ 4909457 w 9557900"/>
              <a:gd name="connsiteY113" fmla="*/ 2166257 h 2177142"/>
              <a:gd name="connsiteX114" fmla="*/ 4876800 w 9557900"/>
              <a:gd name="connsiteY114" fmla="*/ 2144485 h 2177142"/>
              <a:gd name="connsiteX115" fmla="*/ 4800600 w 9557900"/>
              <a:gd name="connsiteY115" fmla="*/ 2133600 h 2177142"/>
              <a:gd name="connsiteX116" fmla="*/ 4702629 w 9557900"/>
              <a:gd name="connsiteY116" fmla="*/ 2111828 h 2177142"/>
              <a:gd name="connsiteX117" fmla="*/ 4408714 w 9557900"/>
              <a:gd name="connsiteY117" fmla="*/ 2090057 h 2177142"/>
              <a:gd name="connsiteX118" fmla="*/ 4245429 w 9557900"/>
              <a:gd name="connsiteY118" fmla="*/ 2057400 h 2177142"/>
              <a:gd name="connsiteX119" fmla="*/ 4191000 w 9557900"/>
              <a:gd name="connsiteY119" fmla="*/ 2046514 h 2177142"/>
              <a:gd name="connsiteX120" fmla="*/ 4103914 w 9557900"/>
              <a:gd name="connsiteY120" fmla="*/ 2035628 h 2177142"/>
              <a:gd name="connsiteX121" fmla="*/ 4027714 w 9557900"/>
              <a:gd name="connsiteY121" fmla="*/ 2013857 h 2177142"/>
              <a:gd name="connsiteX122" fmla="*/ 3962400 w 9557900"/>
              <a:gd name="connsiteY122" fmla="*/ 1992085 h 2177142"/>
              <a:gd name="connsiteX123" fmla="*/ 3886200 w 9557900"/>
              <a:gd name="connsiteY123" fmla="*/ 1970314 h 2177142"/>
              <a:gd name="connsiteX124" fmla="*/ 3810000 w 9557900"/>
              <a:gd name="connsiteY124" fmla="*/ 1959428 h 2177142"/>
              <a:gd name="connsiteX125" fmla="*/ 3755572 w 9557900"/>
              <a:gd name="connsiteY125" fmla="*/ 1948542 h 2177142"/>
              <a:gd name="connsiteX126" fmla="*/ 3722914 w 9557900"/>
              <a:gd name="connsiteY126" fmla="*/ 1937657 h 2177142"/>
              <a:gd name="connsiteX127" fmla="*/ 3624943 w 9557900"/>
              <a:gd name="connsiteY127" fmla="*/ 1926771 h 2177142"/>
              <a:gd name="connsiteX128" fmla="*/ 3548743 w 9557900"/>
              <a:gd name="connsiteY128" fmla="*/ 1905000 h 2177142"/>
              <a:gd name="connsiteX129" fmla="*/ 3516086 w 9557900"/>
              <a:gd name="connsiteY129" fmla="*/ 1883228 h 2177142"/>
              <a:gd name="connsiteX130" fmla="*/ 3429000 w 9557900"/>
              <a:gd name="connsiteY130" fmla="*/ 1872342 h 2177142"/>
              <a:gd name="connsiteX131" fmla="*/ 3385457 w 9557900"/>
              <a:gd name="connsiteY131" fmla="*/ 1861457 h 2177142"/>
              <a:gd name="connsiteX132" fmla="*/ 3309257 w 9557900"/>
              <a:gd name="connsiteY132" fmla="*/ 1839685 h 2177142"/>
              <a:gd name="connsiteX133" fmla="*/ 3200400 w 9557900"/>
              <a:gd name="connsiteY133" fmla="*/ 1828800 h 2177142"/>
              <a:gd name="connsiteX134" fmla="*/ 3113314 w 9557900"/>
              <a:gd name="connsiteY134" fmla="*/ 1807028 h 2177142"/>
              <a:gd name="connsiteX135" fmla="*/ 3069772 w 9557900"/>
              <a:gd name="connsiteY135" fmla="*/ 1796142 h 2177142"/>
              <a:gd name="connsiteX136" fmla="*/ 3004457 w 9557900"/>
              <a:gd name="connsiteY136" fmla="*/ 1774371 h 2177142"/>
              <a:gd name="connsiteX137" fmla="*/ 2819400 w 9557900"/>
              <a:gd name="connsiteY137" fmla="*/ 1741714 h 2177142"/>
              <a:gd name="connsiteX138" fmla="*/ 2786743 w 9557900"/>
              <a:gd name="connsiteY138" fmla="*/ 1730828 h 2177142"/>
              <a:gd name="connsiteX139" fmla="*/ 1915886 w 9557900"/>
              <a:gd name="connsiteY139" fmla="*/ 1719942 h 2177142"/>
              <a:gd name="connsiteX140" fmla="*/ 1872343 w 9557900"/>
              <a:gd name="connsiteY140" fmla="*/ 1730828 h 2177142"/>
              <a:gd name="connsiteX141" fmla="*/ 1839686 w 9557900"/>
              <a:gd name="connsiteY141" fmla="*/ 1741714 h 2177142"/>
              <a:gd name="connsiteX142" fmla="*/ 1698172 w 9557900"/>
              <a:gd name="connsiteY142" fmla="*/ 1752600 h 2177142"/>
              <a:gd name="connsiteX143" fmla="*/ 794657 w 9557900"/>
              <a:gd name="connsiteY143" fmla="*/ 1774371 h 2177142"/>
              <a:gd name="connsiteX144" fmla="*/ 457200 w 9557900"/>
              <a:gd name="connsiteY144" fmla="*/ 1763485 h 2177142"/>
              <a:gd name="connsiteX145" fmla="*/ 283029 w 9557900"/>
              <a:gd name="connsiteY145" fmla="*/ 1741714 h 2177142"/>
              <a:gd name="connsiteX146" fmla="*/ 217714 w 9557900"/>
              <a:gd name="connsiteY146" fmla="*/ 1719942 h 2177142"/>
              <a:gd name="connsiteX147" fmla="*/ 141514 w 9557900"/>
              <a:gd name="connsiteY147" fmla="*/ 1665514 h 2177142"/>
              <a:gd name="connsiteX148" fmla="*/ 76200 w 9557900"/>
              <a:gd name="connsiteY148" fmla="*/ 1621971 h 2177142"/>
              <a:gd name="connsiteX149" fmla="*/ 54429 w 9557900"/>
              <a:gd name="connsiteY149" fmla="*/ 1578428 h 2177142"/>
              <a:gd name="connsiteX150" fmla="*/ 32657 w 9557900"/>
              <a:gd name="connsiteY150" fmla="*/ 1556657 h 2177142"/>
              <a:gd name="connsiteX151" fmla="*/ 10886 w 9557900"/>
              <a:gd name="connsiteY151" fmla="*/ 1491342 h 2177142"/>
              <a:gd name="connsiteX152" fmla="*/ 0 w 9557900"/>
              <a:gd name="connsiteY152" fmla="*/ 1458685 h 2177142"/>
              <a:gd name="connsiteX153" fmla="*/ 10886 w 9557900"/>
              <a:gd name="connsiteY153" fmla="*/ 1284514 h 2177142"/>
              <a:gd name="connsiteX154" fmla="*/ 32657 w 9557900"/>
              <a:gd name="connsiteY154" fmla="*/ 1132114 h 2177142"/>
              <a:gd name="connsiteX155" fmla="*/ 54429 w 9557900"/>
              <a:gd name="connsiteY155" fmla="*/ 1110342 h 2177142"/>
              <a:gd name="connsiteX156" fmla="*/ 65314 w 9557900"/>
              <a:gd name="connsiteY156" fmla="*/ 1066800 h 2177142"/>
              <a:gd name="connsiteX157" fmla="*/ 97972 w 9557900"/>
              <a:gd name="connsiteY157" fmla="*/ 990600 h 2177142"/>
              <a:gd name="connsiteX158" fmla="*/ 108857 w 9557900"/>
              <a:gd name="connsiteY158" fmla="*/ 881742 h 2177142"/>
              <a:gd name="connsiteX159" fmla="*/ 119743 w 9557900"/>
              <a:gd name="connsiteY159" fmla="*/ 849085 h 2177142"/>
              <a:gd name="connsiteX160" fmla="*/ 130629 w 9557900"/>
              <a:gd name="connsiteY160" fmla="*/ 794657 h 2177142"/>
              <a:gd name="connsiteX161" fmla="*/ 174172 w 9557900"/>
              <a:gd name="connsiteY161" fmla="*/ 751114 h 2177142"/>
              <a:gd name="connsiteX162" fmla="*/ 152400 w 9557900"/>
              <a:gd name="connsiteY162"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191000 w 9557900"/>
              <a:gd name="connsiteY32" fmla="*/ 21771 h 2177142"/>
              <a:gd name="connsiteX33" fmla="*/ 4256314 w 9557900"/>
              <a:gd name="connsiteY33" fmla="*/ 10885 h 2177142"/>
              <a:gd name="connsiteX34" fmla="*/ 5138057 w 9557900"/>
              <a:gd name="connsiteY34" fmla="*/ 32657 h 2177142"/>
              <a:gd name="connsiteX35" fmla="*/ 5290457 w 9557900"/>
              <a:gd name="connsiteY35" fmla="*/ 54428 h 2177142"/>
              <a:gd name="connsiteX36" fmla="*/ 5355772 w 9557900"/>
              <a:gd name="connsiteY36" fmla="*/ 65314 h 2177142"/>
              <a:gd name="connsiteX37" fmla="*/ 5497286 w 9557900"/>
              <a:gd name="connsiteY37" fmla="*/ 76200 h 2177142"/>
              <a:gd name="connsiteX38" fmla="*/ 5649686 w 9557900"/>
              <a:gd name="connsiteY38" fmla="*/ 97971 h 2177142"/>
              <a:gd name="connsiteX39" fmla="*/ 5965372 w 9557900"/>
              <a:gd name="connsiteY39" fmla="*/ 119742 h 2177142"/>
              <a:gd name="connsiteX40" fmla="*/ 6139543 w 9557900"/>
              <a:gd name="connsiteY40" fmla="*/ 141514 h 2177142"/>
              <a:gd name="connsiteX41" fmla="*/ 6357257 w 9557900"/>
              <a:gd name="connsiteY41" fmla="*/ 152400 h 2177142"/>
              <a:gd name="connsiteX42" fmla="*/ 6509657 w 9557900"/>
              <a:gd name="connsiteY42" fmla="*/ 185057 h 2177142"/>
              <a:gd name="connsiteX43" fmla="*/ 6629400 w 9557900"/>
              <a:gd name="connsiteY43" fmla="*/ 195942 h 2177142"/>
              <a:gd name="connsiteX44" fmla="*/ 7739743 w 9557900"/>
              <a:gd name="connsiteY44" fmla="*/ 239485 h 2177142"/>
              <a:gd name="connsiteX45" fmla="*/ 7805057 w 9557900"/>
              <a:gd name="connsiteY45" fmla="*/ 250371 h 2177142"/>
              <a:gd name="connsiteX46" fmla="*/ 7903029 w 9557900"/>
              <a:gd name="connsiteY46" fmla="*/ 261257 h 2177142"/>
              <a:gd name="connsiteX47" fmla="*/ 7946572 w 9557900"/>
              <a:gd name="connsiteY47" fmla="*/ 272142 h 2177142"/>
              <a:gd name="connsiteX48" fmla="*/ 8001000 w 9557900"/>
              <a:gd name="connsiteY48" fmla="*/ 283028 h 2177142"/>
              <a:gd name="connsiteX49" fmla="*/ 8033657 w 9557900"/>
              <a:gd name="connsiteY49" fmla="*/ 293914 h 2177142"/>
              <a:gd name="connsiteX50" fmla="*/ 8055429 w 9557900"/>
              <a:gd name="connsiteY50" fmla="*/ 315685 h 2177142"/>
              <a:gd name="connsiteX51" fmla="*/ 8207829 w 9557900"/>
              <a:gd name="connsiteY51" fmla="*/ 337457 h 2177142"/>
              <a:gd name="connsiteX52" fmla="*/ 8316686 w 9557900"/>
              <a:gd name="connsiteY52" fmla="*/ 359228 h 2177142"/>
              <a:gd name="connsiteX53" fmla="*/ 8382000 w 9557900"/>
              <a:gd name="connsiteY53" fmla="*/ 370114 h 2177142"/>
              <a:gd name="connsiteX54" fmla="*/ 8414657 w 9557900"/>
              <a:gd name="connsiteY54" fmla="*/ 381000 h 2177142"/>
              <a:gd name="connsiteX55" fmla="*/ 8469086 w 9557900"/>
              <a:gd name="connsiteY55" fmla="*/ 391885 h 2177142"/>
              <a:gd name="connsiteX56" fmla="*/ 8490857 w 9557900"/>
              <a:gd name="connsiteY56" fmla="*/ 413657 h 2177142"/>
              <a:gd name="connsiteX57" fmla="*/ 8523514 w 9557900"/>
              <a:gd name="connsiteY57" fmla="*/ 424542 h 2177142"/>
              <a:gd name="connsiteX58" fmla="*/ 8599714 w 9557900"/>
              <a:gd name="connsiteY58" fmla="*/ 446314 h 2177142"/>
              <a:gd name="connsiteX59" fmla="*/ 8643257 w 9557900"/>
              <a:gd name="connsiteY59" fmla="*/ 468085 h 2177142"/>
              <a:gd name="connsiteX60" fmla="*/ 8730343 w 9557900"/>
              <a:gd name="connsiteY60" fmla="*/ 500742 h 2177142"/>
              <a:gd name="connsiteX61" fmla="*/ 8763000 w 9557900"/>
              <a:gd name="connsiteY61" fmla="*/ 522514 h 2177142"/>
              <a:gd name="connsiteX62" fmla="*/ 8817429 w 9557900"/>
              <a:gd name="connsiteY62" fmla="*/ 544285 h 2177142"/>
              <a:gd name="connsiteX63" fmla="*/ 8882743 w 9557900"/>
              <a:gd name="connsiteY63" fmla="*/ 598714 h 2177142"/>
              <a:gd name="connsiteX64" fmla="*/ 8958943 w 9557900"/>
              <a:gd name="connsiteY64" fmla="*/ 631371 h 2177142"/>
              <a:gd name="connsiteX65" fmla="*/ 9024257 w 9557900"/>
              <a:gd name="connsiteY65" fmla="*/ 664028 h 2177142"/>
              <a:gd name="connsiteX66" fmla="*/ 9046029 w 9557900"/>
              <a:gd name="connsiteY66" fmla="*/ 696685 h 2177142"/>
              <a:gd name="connsiteX67" fmla="*/ 9111343 w 9557900"/>
              <a:gd name="connsiteY67" fmla="*/ 718457 h 2177142"/>
              <a:gd name="connsiteX68" fmla="*/ 9209314 w 9557900"/>
              <a:gd name="connsiteY68" fmla="*/ 783771 h 2177142"/>
              <a:gd name="connsiteX69" fmla="*/ 9307286 w 9557900"/>
              <a:gd name="connsiteY69" fmla="*/ 838200 h 2177142"/>
              <a:gd name="connsiteX70" fmla="*/ 9350829 w 9557900"/>
              <a:gd name="connsiteY70" fmla="*/ 892628 h 2177142"/>
              <a:gd name="connsiteX71" fmla="*/ 9383486 w 9557900"/>
              <a:gd name="connsiteY71" fmla="*/ 903514 h 2177142"/>
              <a:gd name="connsiteX72" fmla="*/ 9405257 w 9557900"/>
              <a:gd name="connsiteY72" fmla="*/ 936171 h 2177142"/>
              <a:gd name="connsiteX73" fmla="*/ 9416143 w 9557900"/>
              <a:gd name="connsiteY73" fmla="*/ 968828 h 2177142"/>
              <a:gd name="connsiteX74" fmla="*/ 9437914 w 9557900"/>
              <a:gd name="connsiteY74" fmla="*/ 1012371 h 2177142"/>
              <a:gd name="connsiteX75" fmla="*/ 9459686 w 9557900"/>
              <a:gd name="connsiteY75" fmla="*/ 1045028 h 2177142"/>
              <a:gd name="connsiteX76" fmla="*/ 9503229 w 9557900"/>
              <a:gd name="connsiteY76" fmla="*/ 1143000 h 2177142"/>
              <a:gd name="connsiteX77" fmla="*/ 9514114 w 9557900"/>
              <a:gd name="connsiteY77" fmla="*/ 1175657 h 2177142"/>
              <a:gd name="connsiteX78" fmla="*/ 9525000 w 9557900"/>
              <a:gd name="connsiteY78" fmla="*/ 1219200 h 2177142"/>
              <a:gd name="connsiteX79" fmla="*/ 9546772 w 9557900"/>
              <a:gd name="connsiteY79" fmla="*/ 1251857 h 2177142"/>
              <a:gd name="connsiteX80" fmla="*/ 9557657 w 9557900"/>
              <a:gd name="connsiteY80" fmla="*/ 1306285 h 2177142"/>
              <a:gd name="connsiteX81" fmla="*/ 9481457 w 9557900"/>
              <a:gd name="connsiteY81" fmla="*/ 1556657 h 2177142"/>
              <a:gd name="connsiteX82" fmla="*/ 9448800 w 9557900"/>
              <a:gd name="connsiteY82" fmla="*/ 1578428 h 2177142"/>
              <a:gd name="connsiteX83" fmla="*/ 9427029 w 9557900"/>
              <a:gd name="connsiteY83" fmla="*/ 1611085 h 2177142"/>
              <a:gd name="connsiteX84" fmla="*/ 9405257 w 9557900"/>
              <a:gd name="connsiteY84" fmla="*/ 1654628 h 2177142"/>
              <a:gd name="connsiteX85" fmla="*/ 9372600 w 9557900"/>
              <a:gd name="connsiteY85" fmla="*/ 1687285 h 2177142"/>
              <a:gd name="connsiteX86" fmla="*/ 9329057 w 9557900"/>
              <a:gd name="connsiteY86" fmla="*/ 1741714 h 2177142"/>
              <a:gd name="connsiteX87" fmla="*/ 9296400 w 9557900"/>
              <a:gd name="connsiteY87" fmla="*/ 1763485 h 2177142"/>
              <a:gd name="connsiteX88" fmla="*/ 9252857 w 9557900"/>
              <a:gd name="connsiteY88" fmla="*/ 1796142 h 2177142"/>
              <a:gd name="connsiteX89" fmla="*/ 9231086 w 9557900"/>
              <a:gd name="connsiteY89" fmla="*/ 1817914 h 2177142"/>
              <a:gd name="connsiteX90" fmla="*/ 9187543 w 9557900"/>
              <a:gd name="connsiteY90" fmla="*/ 1828800 h 2177142"/>
              <a:gd name="connsiteX91" fmla="*/ 9154886 w 9557900"/>
              <a:gd name="connsiteY91" fmla="*/ 1839685 h 2177142"/>
              <a:gd name="connsiteX92" fmla="*/ 9133114 w 9557900"/>
              <a:gd name="connsiteY92" fmla="*/ 1861457 h 2177142"/>
              <a:gd name="connsiteX93" fmla="*/ 9089572 w 9557900"/>
              <a:gd name="connsiteY93" fmla="*/ 1872342 h 2177142"/>
              <a:gd name="connsiteX94" fmla="*/ 9078686 w 9557900"/>
              <a:gd name="connsiteY94" fmla="*/ 1905000 h 2177142"/>
              <a:gd name="connsiteX95" fmla="*/ 9046029 w 9557900"/>
              <a:gd name="connsiteY95" fmla="*/ 1915885 h 2177142"/>
              <a:gd name="connsiteX96" fmla="*/ 9013372 w 9557900"/>
              <a:gd name="connsiteY96" fmla="*/ 1937657 h 2177142"/>
              <a:gd name="connsiteX97" fmla="*/ 8882743 w 9557900"/>
              <a:gd name="connsiteY97" fmla="*/ 1970314 h 2177142"/>
              <a:gd name="connsiteX98" fmla="*/ 8839200 w 9557900"/>
              <a:gd name="connsiteY98" fmla="*/ 2002971 h 2177142"/>
              <a:gd name="connsiteX99" fmla="*/ 8752114 w 9557900"/>
              <a:gd name="connsiteY99" fmla="*/ 2013857 h 2177142"/>
              <a:gd name="connsiteX100" fmla="*/ 8665029 w 9557900"/>
              <a:gd name="connsiteY100" fmla="*/ 2035628 h 2177142"/>
              <a:gd name="connsiteX101" fmla="*/ 8599714 w 9557900"/>
              <a:gd name="connsiteY101" fmla="*/ 2057400 h 2177142"/>
              <a:gd name="connsiteX102" fmla="*/ 8556172 w 9557900"/>
              <a:gd name="connsiteY102" fmla="*/ 2079171 h 2177142"/>
              <a:gd name="connsiteX103" fmla="*/ 8403772 w 9557900"/>
              <a:gd name="connsiteY103" fmla="*/ 2111828 h 2177142"/>
              <a:gd name="connsiteX104" fmla="*/ 8349343 w 9557900"/>
              <a:gd name="connsiteY104" fmla="*/ 2122714 h 2177142"/>
              <a:gd name="connsiteX105" fmla="*/ 8262257 w 9557900"/>
              <a:gd name="connsiteY105" fmla="*/ 2144485 h 2177142"/>
              <a:gd name="connsiteX106" fmla="*/ 8164286 w 9557900"/>
              <a:gd name="connsiteY106" fmla="*/ 2166257 h 2177142"/>
              <a:gd name="connsiteX107" fmla="*/ 6945086 w 9557900"/>
              <a:gd name="connsiteY107" fmla="*/ 2155371 h 2177142"/>
              <a:gd name="connsiteX108" fmla="*/ 6477000 w 9557900"/>
              <a:gd name="connsiteY108" fmla="*/ 2068285 h 2177142"/>
              <a:gd name="connsiteX109" fmla="*/ 6248400 w 9557900"/>
              <a:gd name="connsiteY109" fmla="*/ 2100942 h 2177142"/>
              <a:gd name="connsiteX110" fmla="*/ 6030686 w 9557900"/>
              <a:gd name="connsiteY110" fmla="*/ 2155371 h 2177142"/>
              <a:gd name="connsiteX111" fmla="*/ 5910943 w 9557900"/>
              <a:gd name="connsiteY111" fmla="*/ 2177142 h 2177142"/>
              <a:gd name="connsiteX112" fmla="*/ 4909457 w 9557900"/>
              <a:gd name="connsiteY112" fmla="*/ 2166257 h 2177142"/>
              <a:gd name="connsiteX113" fmla="*/ 4876800 w 9557900"/>
              <a:gd name="connsiteY113" fmla="*/ 2144485 h 2177142"/>
              <a:gd name="connsiteX114" fmla="*/ 4800600 w 9557900"/>
              <a:gd name="connsiteY114" fmla="*/ 2133600 h 2177142"/>
              <a:gd name="connsiteX115" fmla="*/ 4702629 w 9557900"/>
              <a:gd name="connsiteY115" fmla="*/ 2111828 h 2177142"/>
              <a:gd name="connsiteX116" fmla="*/ 4408714 w 9557900"/>
              <a:gd name="connsiteY116" fmla="*/ 2090057 h 2177142"/>
              <a:gd name="connsiteX117" fmla="*/ 4245429 w 9557900"/>
              <a:gd name="connsiteY117" fmla="*/ 2057400 h 2177142"/>
              <a:gd name="connsiteX118" fmla="*/ 4191000 w 9557900"/>
              <a:gd name="connsiteY118" fmla="*/ 2046514 h 2177142"/>
              <a:gd name="connsiteX119" fmla="*/ 4103914 w 9557900"/>
              <a:gd name="connsiteY119" fmla="*/ 2035628 h 2177142"/>
              <a:gd name="connsiteX120" fmla="*/ 4027714 w 9557900"/>
              <a:gd name="connsiteY120" fmla="*/ 2013857 h 2177142"/>
              <a:gd name="connsiteX121" fmla="*/ 3962400 w 9557900"/>
              <a:gd name="connsiteY121" fmla="*/ 1992085 h 2177142"/>
              <a:gd name="connsiteX122" fmla="*/ 3886200 w 9557900"/>
              <a:gd name="connsiteY122" fmla="*/ 1970314 h 2177142"/>
              <a:gd name="connsiteX123" fmla="*/ 3810000 w 9557900"/>
              <a:gd name="connsiteY123" fmla="*/ 1959428 h 2177142"/>
              <a:gd name="connsiteX124" fmla="*/ 3755572 w 9557900"/>
              <a:gd name="connsiteY124" fmla="*/ 1948542 h 2177142"/>
              <a:gd name="connsiteX125" fmla="*/ 3722914 w 9557900"/>
              <a:gd name="connsiteY125" fmla="*/ 1937657 h 2177142"/>
              <a:gd name="connsiteX126" fmla="*/ 3624943 w 9557900"/>
              <a:gd name="connsiteY126" fmla="*/ 1926771 h 2177142"/>
              <a:gd name="connsiteX127" fmla="*/ 3548743 w 9557900"/>
              <a:gd name="connsiteY127" fmla="*/ 1905000 h 2177142"/>
              <a:gd name="connsiteX128" fmla="*/ 3516086 w 9557900"/>
              <a:gd name="connsiteY128" fmla="*/ 1883228 h 2177142"/>
              <a:gd name="connsiteX129" fmla="*/ 3429000 w 9557900"/>
              <a:gd name="connsiteY129" fmla="*/ 1872342 h 2177142"/>
              <a:gd name="connsiteX130" fmla="*/ 3385457 w 9557900"/>
              <a:gd name="connsiteY130" fmla="*/ 1861457 h 2177142"/>
              <a:gd name="connsiteX131" fmla="*/ 3309257 w 9557900"/>
              <a:gd name="connsiteY131" fmla="*/ 1839685 h 2177142"/>
              <a:gd name="connsiteX132" fmla="*/ 3200400 w 9557900"/>
              <a:gd name="connsiteY132" fmla="*/ 1828800 h 2177142"/>
              <a:gd name="connsiteX133" fmla="*/ 3113314 w 9557900"/>
              <a:gd name="connsiteY133" fmla="*/ 1807028 h 2177142"/>
              <a:gd name="connsiteX134" fmla="*/ 3069772 w 9557900"/>
              <a:gd name="connsiteY134" fmla="*/ 1796142 h 2177142"/>
              <a:gd name="connsiteX135" fmla="*/ 3004457 w 9557900"/>
              <a:gd name="connsiteY135" fmla="*/ 1774371 h 2177142"/>
              <a:gd name="connsiteX136" fmla="*/ 2819400 w 9557900"/>
              <a:gd name="connsiteY136" fmla="*/ 1741714 h 2177142"/>
              <a:gd name="connsiteX137" fmla="*/ 2786743 w 9557900"/>
              <a:gd name="connsiteY137" fmla="*/ 1730828 h 2177142"/>
              <a:gd name="connsiteX138" fmla="*/ 1915886 w 9557900"/>
              <a:gd name="connsiteY138" fmla="*/ 1719942 h 2177142"/>
              <a:gd name="connsiteX139" fmla="*/ 1872343 w 9557900"/>
              <a:gd name="connsiteY139" fmla="*/ 1730828 h 2177142"/>
              <a:gd name="connsiteX140" fmla="*/ 1839686 w 9557900"/>
              <a:gd name="connsiteY140" fmla="*/ 1741714 h 2177142"/>
              <a:gd name="connsiteX141" fmla="*/ 1698172 w 9557900"/>
              <a:gd name="connsiteY141" fmla="*/ 1752600 h 2177142"/>
              <a:gd name="connsiteX142" fmla="*/ 794657 w 9557900"/>
              <a:gd name="connsiteY142" fmla="*/ 1774371 h 2177142"/>
              <a:gd name="connsiteX143" fmla="*/ 457200 w 9557900"/>
              <a:gd name="connsiteY143" fmla="*/ 1763485 h 2177142"/>
              <a:gd name="connsiteX144" fmla="*/ 283029 w 9557900"/>
              <a:gd name="connsiteY144" fmla="*/ 1741714 h 2177142"/>
              <a:gd name="connsiteX145" fmla="*/ 217714 w 9557900"/>
              <a:gd name="connsiteY145" fmla="*/ 1719942 h 2177142"/>
              <a:gd name="connsiteX146" fmla="*/ 141514 w 9557900"/>
              <a:gd name="connsiteY146" fmla="*/ 1665514 h 2177142"/>
              <a:gd name="connsiteX147" fmla="*/ 76200 w 9557900"/>
              <a:gd name="connsiteY147" fmla="*/ 1621971 h 2177142"/>
              <a:gd name="connsiteX148" fmla="*/ 54429 w 9557900"/>
              <a:gd name="connsiteY148" fmla="*/ 1578428 h 2177142"/>
              <a:gd name="connsiteX149" fmla="*/ 32657 w 9557900"/>
              <a:gd name="connsiteY149" fmla="*/ 1556657 h 2177142"/>
              <a:gd name="connsiteX150" fmla="*/ 10886 w 9557900"/>
              <a:gd name="connsiteY150" fmla="*/ 1491342 h 2177142"/>
              <a:gd name="connsiteX151" fmla="*/ 0 w 9557900"/>
              <a:gd name="connsiteY151" fmla="*/ 1458685 h 2177142"/>
              <a:gd name="connsiteX152" fmla="*/ 10886 w 9557900"/>
              <a:gd name="connsiteY152" fmla="*/ 1284514 h 2177142"/>
              <a:gd name="connsiteX153" fmla="*/ 32657 w 9557900"/>
              <a:gd name="connsiteY153" fmla="*/ 1132114 h 2177142"/>
              <a:gd name="connsiteX154" fmla="*/ 54429 w 9557900"/>
              <a:gd name="connsiteY154" fmla="*/ 1110342 h 2177142"/>
              <a:gd name="connsiteX155" fmla="*/ 65314 w 9557900"/>
              <a:gd name="connsiteY155" fmla="*/ 1066800 h 2177142"/>
              <a:gd name="connsiteX156" fmla="*/ 97972 w 9557900"/>
              <a:gd name="connsiteY156" fmla="*/ 990600 h 2177142"/>
              <a:gd name="connsiteX157" fmla="*/ 108857 w 9557900"/>
              <a:gd name="connsiteY157" fmla="*/ 881742 h 2177142"/>
              <a:gd name="connsiteX158" fmla="*/ 119743 w 9557900"/>
              <a:gd name="connsiteY158" fmla="*/ 849085 h 2177142"/>
              <a:gd name="connsiteX159" fmla="*/ 130629 w 9557900"/>
              <a:gd name="connsiteY159" fmla="*/ 794657 h 2177142"/>
              <a:gd name="connsiteX160" fmla="*/ 174172 w 9557900"/>
              <a:gd name="connsiteY160" fmla="*/ 751114 h 2177142"/>
              <a:gd name="connsiteX161" fmla="*/ 152400 w 9557900"/>
              <a:gd name="connsiteY161"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191000 w 9557900"/>
              <a:gd name="connsiteY32" fmla="*/ 21771 h 2177142"/>
              <a:gd name="connsiteX33" fmla="*/ 4256314 w 9557900"/>
              <a:gd name="connsiteY33" fmla="*/ 10885 h 2177142"/>
              <a:gd name="connsiteX34" fmla="*/ 5138057 w 9557900"/>
              <a:gd name="connsiteY34" fmla="*/ 32657 h 2177142"/>
              <a:gd name="connsiteX35" fmla="*/ 5290457 w 9557900"/>
              <a:gd name="connsiteY35" fmla="*/ 54428 h 2177142"/>
              <a:gd name="connsiteX36" fmla="*/ 5355772 w 9557900"/>
              <a:gd name="connsiteY36" fmla="*/ 65314 h 2177142"/>
              <a:gd name="connsiteX37" fmla="*/ 5497286 w 9557900"/>
              <a:gd name="connsiteY37" fmla="*/ 76200 h 2177142"/>
              <a:gd name="connsiteX38" fmla="*/ 5649686 w 9557900"/>
              <a:gd name="connsiteY38" fmla="*/ 97971 h 2177142"/>
              <a:gd name="connsiteX39" fmla="*/ 5965372 w 9557900"/>
              <a:gd name="connsiteY39" fmla="*/ 119742 h 2177142"/>
              <a:gd name="connsiteX40" fmla="*/ 6139543 w 9557900"/>
              <a:gd name="connsiteY40" fmla="*/ 141514 h 2177142"/>
              <a:gd name="connsiteX41" fmla="*/ 6357257 w 9557900"/>
              <a:gd name="connsiteY41" fmla="*/ 152400 h 2177142"/>
              <a:gd name="connsiteX42" fmla="*/ 6509657 w 9557900"/>
              <a:gd name="connsiteY42" fmla="*/ 185057 h 2177142"/>
              <a:gd name="connsiteX43" fmla="*/ 6629400 w 9557900"/>
              <a:gd name="connsiteY43" fmla="*/ 195942 h 2177142"/>
              <a:gd name="connsiteX44" fmla="*/ 7739743 w 9557900"/>
              <a:gd name="connsiteY44" fmla="*/ 239485 h 2177142"/>
              <a:gd name="connsiteX45" fmla="*/ 7805057 w 9557900"/>
              <a:gd name="connsiteY45" fmla="*/ 250371 h 2177142"/>
              <a:gd name="connsiteX46" fmla="*/ 7903029 w 9557900"/>
              <a:gd name="connsiteY46" fmla="*/ 261257 h 2177142"/>
              <a:gd name="connsiteX47" fmla="*/ 7946572 w 9557900"/>
              <a:gd name="connsiteY47" fmla="*/ 272142 h 2177142"/>
              <a:gd name="connsiteX48" fmla="*/ 8001000 w 9557900"/>
              <a:gd name="connsiteY48" fmla="*/ 283028 h 2177142"/>
              <a:gd name="connsiteX49" fmla="*/ 8033657 w 9557900"/>
              <a:gd name="connsiteY49" fmla="*/ 293914 h 2177142"/>
              <a:gd name="connsiteX50" fmla="*/ 8055429 w 9557900"/>
              <a:gd name="connsiteY50" fmla="*/ 315685 h 2177142"/>
              <a:gd name="connsiteX51" fmla="*/ 8207829 w 9557900"/>
              <a:gd name="connsiteY51" fmla="*/ 337457 h 2177142"/>
              <a:gd name="connsiteX52" fmla="*/ 8316686 w 9557900"/>
              <a:gd name="connsiteY52" fmla="*/ 359228 h 2177142"/>
              <a:gd name="connsiteX53" fmla="*/ 8382000 w 9557900"/>
              <a:gd name="connsiteY53" fmla="*/ 370114 h 2177142"/>
              <a:gd name="connsiteX54" fmla="*/ 8414657 w 9557900"/>
              <a:gd name="connsiteY54" fmla="*/ 381000 h 2177142"/>
              <a:gd name="connsiteX55" fmla="*/ 8469086 w 9557900"/>
              <a:gd name="connsiteY55" fmla="*/ 391885 h 2177142"/>
              <a:gd name="connsiteX56" fmla="*/ 8490857 w 9557900"/>
              <a:gd name="connsiteY56" fmla="*/ 413657 h 2177142"/>
              <a:gd name="connsiteX57" fmla="*/ 8523514 w 9557900"/>
              <a:gd name="connsiteY57" fmla="*/ 424542 h 2177142"/>
              <a:gd name="connsiteX58" fmla="*/ 8599714 w 9557900"/>
              <a:gd name="connsiteY58" fmla="*/ 446314 h 2177142"/>
              <a:gd name="connsiteX59" fmla="*/ 8643257 w 9557900"/>
              <a:gd name="connsiteY59" fmla="*/ 468085 h 2177142"/>
              <a:gd name="connsiteX60" fmla="*/ 8730343 w 9557900"/>
              <a:gd name="connsiteY60" fmla="*/ 500742 h 2177142"/>
              <a:gd name="connsiteX61" fmla="*/ 8763000 w 9557900"/>
              <a:gd name="connsiteY61" fmla="*/ 522514 h 2177142"/>
              <a:gd name="connsiteX62" fmla="*/ 8817429 w 9557900"/>
              <a:gd name="connsiteY62" fmla="*/ 544285 h 2177142"/>
              <a:gd name="connsiteX63" fmla="*/ 8882743 w 9557900"/>
              <a:gd name="connsiteY63" fmla="*/ 598714 h 2177142"/>
              <a:gd name="connsiteX64" fmla="*/ 8958943 w 9557900"/>
              <a:gd name="connsiteY64" fmla="*/ 631371 h 2177142"/>
              <a:gd name="connsiteX65" fmla="*/ 9024257 w 9557900"/>
              <a:gd name="connsiteY65" fmla="*/ 664028 h 2177142"/>
              <a:gd name="connsiteX66" fmla="*/ 9046029 w 9557900"/>
              <a:gd name="connsiteY66" fmla="*/ 696685 h 2177142"/>
              <a:gd name="connsiteX67" fmla="*/ 9111343 w 9557900"/>
              <a:gd name="connsiteY67" fmla="*/ 718457 h 2177142"/>
              <a:gd name="connsiteX68" fmla="*/ 9209314 w 9557900"/>
              <a:gd name="connsiteY68" fmla="*/ 783771 h 2177142"/>
              <a:gd name="connsiteX69" fmla="*/ 9307286 w 9557900"/>
              <a:gd name="connsiteY69" fmla="*/ 838200 h 2177142"/>
              <a:gd name="connsiteX70" fmla="*/ 9350829 w 9557900"/>
              <a:gd name="connsiteY70" fmla="*/ 892628 h 2177142"/>
              <a:gd name="connsiteX71" fmla="*/ 9383486 w 9557900"/>
              <a:gd name="connsiteY71" fmla="*/ 903514 h 2177142"/>
              <a:gd name="connsiteX72" fmla="*/ 9405257 w 9557900"/>
              <a:gd name="connsiteY72" fmla="*/ 936171 h 2177142"/>
              <a:gd name="connsiteX73" fmla="*/ 9416143 w 9557900"/>
              <a:gd name="connsiteY73" fmla="*/ 968828 h 2177142"/>
              <a:gd name="connsiteX74" fmla="*/ 9437914 w 9557900"/>
              <a:gd name="connsiteY74" fmla="*/ 1012371 h 2177142"/>
              <a:gd name="connsiteX75" fmla="*/ 9459686 w 9557900"/>
              <a:gd name="connsiteY75" fmla="*/ 1045028 h 2177142"/>
              <a:gd name="connsiteX76" fmla="*/ 9503229 w 9557900"/>
              <a:gd name="connsiteY76" fmla="*/ 1143000 h 2177142"/>
              <a:gd name="connsiteX77" fmla="*/ 9514114 w 9557900"/>
              <a:gd name="connsiteY77" fmla="*/ 1175657 h 2177142"/>
              <a:gd name="connsiteX78" fmla="*/ 9525000 w 9557900"/>
              <a:gd name="connsiteY78" fmla="*/ 1219200 h 2177142"/>
              <a:gd name="connsiteX79" fmla="*/ 9546772 w 9557900"/>
              <a:gd name="connsiteY79" fmla="*/ 1251857 h 2177142"/>
              <a:gd name="connsiteX80" fmla="*/ 9557657 w 9557900"/>
              <a:gd name="connsiteY80" fmla="*/ 1306285 h 2177142"/>
              <a:gd name="connsiteX81" fmla="*/ 9481457 w 9557900"/>
              <a:gd name="connsiteY81" fmla="*/ 1556657 h 2177142"/>
              <a:gd name="connsiteX82" fmla="*/ 9448800 w 9557900"/>
              <a:gd name="connsiteY82" fmla="*/ 1578428 h 2177142"/>
              <a:gd name="connsiteX83" fmla="*/ 9427029 w 9557900"/>
              <a:gd name="connsiteY83" fmla="*/ 1611085 h 2177142"/>
              <a:gd name="connsiteX84" fmla="*/ 9405257 w 9557900"/>
              <a:gd name="connsiteY84" fmla="*/ 1654628 h 2177142"/>
              <a:gd name="connsiteX85" fmla="*/ 9372600 w 9557900"/>
              <a:gd name="connsiteY85" fmla="*/ 1687285 h 2177142"/>
              <a:gd name="connsiteX86" fmla="*/ 9329057 w 9557900"/>
              <a:gd name="connsiteY86" fmla="*/ 1741714 h 2177142"/>
              <a:gd name="connsiteX87" fmla="*/ 9296400 w 9557900"/>
              <a:gd name="connsiteY87" fmla="*/ 1763485 h 2177142"/>
              <a:gd name="connsiteX88" fmla="*/ 9252857 w 9557900"/>
              <a:gd name="connsiteY88" fmla="*/ 1796142 h 2177142"/>
              <a:gd name="connsiteX89" fmla="*/ 9231086 w 9557900"/>
              <a:gd name="connsiteY89" fmla="*/ 1817914 h 2177142"/>
              <a:gd name="connsiteX90" fmla="*/ 9187543 w 9557900"/>
              <a:gd name="connsiteY90" fmla="*/ 1828800 h 2177142"/>
              <a:gd name="connsiteX91" fmla="*/ 9154886 w 9557900"/>
              <a:gd name="connsiteY91" fmla="*/ 1839685 h 2177142"/>
              <a:gd name="connsiteX92" fmla="*/ 9133114 w 9557900"/>
              <a:gd name="connsiteY92" fmla="*/ 1861457 h 2177142"/>
              <a:gd name="connsiteX93" fmla="*/ 9089572 w 9557900"/>
              <a:gd name="connsiteY93" fmla="*/ 1872342 h 2177142"/>
              <a:gd name="connsiteX94" fmla="*/ 9078686 w 9557900"/>
              <a:gd name="connsiteY94" fmla="*/ 1905000 h 2177142"/>
              <a:gd name="connsiteX95" fmla="*/ 9046029 w 9557900"/>
              <a:gd name="connsiteY95" fmla="*/ 1915885 h 2177142"/>
              <a:gd name="connsiteX96" fmla="*/ 9013372 w 9557900"/>
              <a:gd name="connsiteY96" fmla="*/ 1937657 h 2177142"/>
              <a:gd name="connsiteX97" fmla="*/ 8882743 w 9557900"/>
              <a:gd name="connsiteY97" fmla="*/ 1970314 h 2177142"/>
              <a:gd name="connsiteX98" fmla="*/ 8839200 w 9557900"/>
              <a:gd name="connsiteY98" fmla="*/ 2002971 h 2177142"/>
              <a:gd name="connsiteX99" fmla="*/ 8752114 w 9557900"/>
              <a:gd name="connsiteY99" fmla="*/ 2013857 h 2177142"/>
              <a:gd name="connsiteX100" fmla="*/ 8665029 w 9557900"/>
              <a:gd name="connsiteY100" fmla="*/ 2035628 h 2177142"/>
              <a:gd name="connsiteX101" fmla="*/ 8599714 w 9557900"/>
              <a:gd name="connsiteY101" fmla="*/ 2057400 h 2177142"/>
              <a:gd name="connsiteX102" fmla="*/ 8556172 w 9557900"/>
              <a:gd name="connsiteY102" fmla="*/ 2079171 h 2177142"/>
              <a:gd name="connsiteX103" fmla="*/ 8403772 w 9557900"/>
              <a:gd name="connsiteY103" fmla="*/ 2111828 h 2177142"/>
              <a:gd name="connsiteX104" fmla="*/ 8349343 w 9557900"/>
              <a:gd name="connsiteY104" fmla="*/ 2122714 h 2177142"/>
              <a:gd name="connsiteX105" fmla="*/ 8262257 w 9557900"/>
              <a:gd name="connsiteY105" fmla="*/ 2144485 h 2177142"/>
              <a:gd name="connsiteX106" fmla="*/ 8164286 w 9557900"/>
              <a:gd name="connsiteY106" fmla="*/ 2166257 h 2177142"/>
              <a:gd name="connsiteX107" fmla="*/ 6945086 w 9557900"/>
              <a:gd name="connsiteY107" fmla="*/ 2155371 h 2177142"/>
              <a:gd name="connsiteX108" fmla="*/ 6477000 w 9557900"/>
              <a:gd name="connsiteY108" fmla="*/ 2068285 h 2177142"/>
              <a:gd name="connsiteX109" fmla="*/ 6248400 w 9557900"/>
              <a:gd name="connsiteY109" fmla="*/ 2100942 h 2177142"/>
              <a:gd name="connsiteX110" fmla="*/ 5910943 w 9557900"/>
              <a:gd name="connsiteY110" fmla="*/ 2177142 h 2177142"/>
              <a:gd name="connsiteX111" fmla="*/ 4909457 w 9557900"/>
              <a:gd name="connsiteY111" fmla="*/ 2166257 h 2177142"/>
              <a:gd name="connsiteX112" fmla="*/ 4876800 w 9557900"/>
              <a:gd name="connsiteY112" fmla="*/ 2144485 h 2177142"/>
              <a:gd name="connsiteX113" fmla="*/ 4800600 w 9557900"/>
              <a:gd name="connsiteY113" fmla="*/ 2133600 h 2177142"/>
              <a:gd name="connsiteX114" fmla="*/ 4702629 w 9557900"/>
              <a:gd name="connsiteY114" fmla="*/ 2111828 h 2177142"/>
              <a:gd name="connsiteX115" fmla="*/ 4408714 w 9557900"/>
              <a:gd name="connsiteY115" fmla="*/ 2090057 h 2177142"/>
              <a:gd name="connsiteX116" fmla="*/ 4245429 w 9557900"/>
              <a:gd name="connsiteY116" fmla="*/ 2057400 h 2177142"/>
              <a:gd name="connsiteX117" fmla="*/ 4191000 w 9557900"/>
              <a:gd name="connsiteY117" fmla="*/ 2046514 h 2177142"/>
              <a:gd name="connsiteX118" fmla="*/ 4103914 w 9557900"/>
              <a:gd name="connsiteY118" fmla="*/ 2035628 h 2177142"/>
              <a:gd name="connsiteX119" fmla="*/ 4027714 w 9557900"/>
              <a:gd name="connsiteY119" fmla="*/ 2013857 h 2177142"/>
              <a:gd name="connsiteX120" fmla="*/ 3962400 w 9557900"/>
              <a:gd name="connsiteY120" fmla="*/ 1992085 h 2177142"/>
              <a:gd name="connsiteX121" fmla="*/ 3886200 w 9557900"/>
              <a:gd name="connsiteY121" fmla="*/ 1970314 h 2177142"/>
              <a:gd name="connsiteX122" fmla="*/ 3810000 w 9557900"/>
              <a:gd name="connsiteY122" fmla="*/ 1959428 h 2177142"/>
              <a:gd name="connsiteX123" fmla="*/ 3755572 w 9557900"/>
              <a:gd name="connsiteY123" fmla="*/ 1948542 h 2177142"/>
              <a:gd name="connsiteX124" fmla="*/ 3722914 w 9557900"/>
              <a:gd name="connsiteY124" fmla="*/ 1937657 h 2177142"/>
              <a:gd name="connsiteX125" fmla="*/ 3624943 w 9557900"/>
              <a:gd name="connsiteY125" fmla="*/ 1926771 h 2177142"/>
              <a:gd name="connsiteX126" fmla="*/ 3548743 w 9557900"/>
              <a:gd name="connsiteY126" fmla="*/ 1905000 h 2177142"/>
              <a:gd name="connsiteX127" fmla="*/ 3516086 w 9557900"/>
              <a:gd name="connsiteY127" fmla="*/ 1883228 h 2177142"/>
              <a:gd name="connsiteX128" fmla="*/ 3429000 w 9557900"/>
              <a:gd name="connsiteY128" fmla="*/ 1872342 h 2177142"/>
              <a:gd name="connsiteX129" fmla="*/ 3385457 w 9557900"/>
              <a:gd name="connsiteY129" fmla="*/ 1861457 h 2177142"/>
              <a:gd name="connsiteX130" fmla="*/ 3309257 w 9557900"/>
              <a:gd name="connsiteY130" fmla="*/ 1839685 h 2177142"/>
              <a:gd name="connsiteX131" fmla="*/ 3200400 w 9557900"/>
              <a:gd name="connsiteY131" fmla="*/ 1828800 h 2177142"/>
              <a:gd name="connsiteX132" fmla="*/ 3113314 w 9557900"/>
              <a:gd name="connsiteY132" fmla="*/ 1807028 h 2177142"/>
              <a:gd name="connsiteX133" fmla="*/ 3069772 w 9557900"/>
              <a:gd name="connsiteY133" fmla="*/ 1796142 h 2177142"/>
              <a:gd name="connsiteX134" fmla="*/ 3004457 w 9557900"/>
              <a:gd name="connsiteY134" fmla="*/ 1774371 h 2177142"/>
              <a:gd name="connsiteX135" fmla="*/ 2819400 w 9557900"/>
              <a:gd name="connsiteY135" fmla="*/ 1741714 h 2177142"/>
              <a:gd name="connsiteX136" fmla="*/ 2786743 w 9557900"/>
              <a:gd name="connsiteY136" fmla="*/ 1730828 h 2177142"/>
              <a:gd name="connsiteX137" fmla="*/ 1915886 w 9557900"/>
              <a:gd name="connsiteY137" fmla="*/ 1719942 h 2177142"/>
              <a:gd name="connsiteX138" fmla="*/ 1872343 w 9557900"/>
              <a:gd name="connsiteY138" fmla="*/ 1730828 h 2177142"/>
              <a:gd name="connsiteX139" fmla="*/ 1839686 w 9557900"/>
              <a:gd name="connsiteY139" fmla="*/ 1741714 h 2177142"/>
              <a:gd name="connsiteX140" fmla="*/ 1698172 w 9557900"/>
              <a:gd name="connsiteY140" fmla="*/ 1752600 h 2177142"/>
              <a:gd name="connsiteX141" fmla="*/ 794657 w 9557900"/>
              <a:gd name="connsiteY141" fmla="*/ 1774371 h 2177142"/>
              <a:gd name="connsiteX142" fmla="*/ 457200 w 9557900"/>
              <a:gd name="connsiteY142" fmla="*/ 1763485 h 2177142"/>
              <a:gd name="connsiteX143" fmla="*/ 283029 w 9557900"/>
              <a:gd name="connsiteY143" fmla="*/ 1741714 h 2177142"/>
              <a:gd name="connsiteX144" fmla="*/ 217714 w 9557900"/>
              <a:gd name="connsiteY144" fmla="*/ 1719942 h 2177142"/>
              <a:gd name="connsiteX145" fmla="*/ 141514 w 9557900"/>
              <a:gd name="connsiteY145" fmla="*/ 1665514 h 2177142"/>
              <a:gd name="connsiteX146" fmla="*/ 76200 w 9557900"/>
              <a:gd name="connsiteY146" fmla="*/ 1621971 h 2177142"/>
              <a:gd name="connsiteX147" fmla="*/ 54429 w 9557900"/>
              <a:gd name="connsiteY147" fmla="*/ 1578428 h 2177142"/>
              <a:gd name="connsiteX148" fmla="*/ 32657 w 9557900"/>
              <a:gd name="connsiteY148" fmla="*/ 1556657 h 2177142"/>
              <a:gd name="connsiteX149" fmla="*/ 10886 w 9557900"/>
              <a:gd name="connsiteY149" fmla="*/ 1491342 h 2177142"/>
              <a:gd name="connsiteX150" fmla="*/ 0 w 9557900"/>
              <a:gd name="connsiteY150" fmla="*/ 1458685 h 2177142"/>
              <a:gd name="connsiteX151" fmla="*/ 10886 w 9557900"/>
              <a:gd name="connsiteY151" fmla="*/ 1284514 h 2177142"/>
              <a:gd name="connsiteX152" fmla="*/ 32657 w 9557900"/>
              <a:gd name="connsiteY152" fmla="*/ 1132114 h 2177142"/>
              <a:gd name="connsiteX153" fmla="*/ 54429 w 9557900"/>
              <a:gd name="connsiteY153" fmla="*/ 1110342 h 2177142"/>
              <a:gd name="connsiteX154" fmla="*/ 65314 w 9557900"/>
              <a:gd name="connsiteY154" fmla="*/ 1066800 h 2177142"/>
              <a:gd name="connsiteX155" fmla="*/ 97972 w 9557900"/>
              <a:gd name="connsiteY155" fmla="*/ 990600 h 2177142"/>
              <a:gd name="connsiteX156" fmla="*/ 108857 w 9557900"/>
              <a:gd name="connsiteY156" fmla="*/ 881742 h 2177142"/>
              <a:gd name="connsiteX157" fmla="*/ 119743 w 9557900"/>
              <a:gd name="connsiteY157" fmla="*/ 849085 h 2177142"/>
              <a:gd name="connsiteX158" fmla="*/ 130629 w 9557900"/>
              <a:gd name="connsiteY158" fmla="*/ 794657 h 2177142"/>
              <a:gd name="connsiteX159" fmla="*/ 174172 w 9557900"/>
              <a:gd name="connsiteY159" fmla="*/ 751114 h 2177142"/>
              <a:gd name="connsiteX160" fmla="*/ 152400 w 9557900"/>
              <a:gd name="connsiteY160"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191000 w 9557900"/>
              <a:gd name="connsiteY32" fmla="*/ 21771 h 2177142"/>
              <a:gd name="connsiteX33" fmla="*/ 4256314 w 9557900"/>
              <a:gd name="connsiteY33" fmla="*/ 10885 h 2177142"/>
              <a:gd name="connsiteX34" fmla="*/ 5138057 w 9557900"/>
              <a:gd name="connsiteY34" fmla="*/ 32657 h 2177142"/>
              <a:gd name="connsiteX35" fmla="*/ 5290457 w 9557900"/>
              <a:gd name="connsiteY35" fmla="*/ 54428 h 2177142"/>
              <a:gd name="connsiteX36" fmla="*/ 5355772 w 9557900"/>
              <a:gd name="connsiteY36" fmla="*/ 65314 h 2177142"/>
              <a:gd name="connsiteX37" fmla="*/ 5497286 w 9557900"/>
              <a:gd name="connsiteY37" fmla="*/ 76200 h 2177142"/>
              <a:gd name="connsiteX38" fmla="*/ 5649686 w 9557900"/>
              <a:gd name="connsiteY38" fmla="*/ 97971 h 2177142"/>
              <a:gd name="connsiteX39" fmla="*/ 5965372 w 9557900"/>
              <a:gd name="connsiteY39" fmla="*/ 119742 h 2177142"/>
              <a:gd name="connsiteX40" fmla="*/ 6139543 w 9557900"/>
              <a:gd name="connsiteY40" fmla="*/ 141514 h 2177142"/>
              <a:gd name="connsiteX41" fmla="*/ 6357257 w 9557900"/>
              <a:gd name="connsiteY41" fmla="*/ 152400 h 2177142"/>
              <a:gd name="connsiteX42" fmla="*/ 6509657 w 9557900"/>
              <a:gd name="connsiteY42" fmla="*/ 185057 h 2177142"/>
              <a:gd name="connsiteX43" fmla="*/ 6629400 w 9557900"/>
              <a:gd name="connsiteY43" fmla="*/ 195942 h 2177142"/>
              <a:gd name="connsiteX44" fmla="*/ 7739743 w 9557900"/>
              <a:gd name="connsiteY44" fmla="*/ 239485 h 2177142"/>
              <a:gd name="connsiteX45" fmla="*/ 7805057 w 9557900"/>
              <a:gd name="connsiteY45" fmla="*/ 250371 h 2177142"/>
              <a:gd name="connsiteX46" fmla="*/ 7903029 w 9557900"/>
              <a:gd name="connsiteY46" fmla="*/ 261257 h 2177142"/>
              <a:gd name="connsiteX47" fmla="*/ 7946572 w 9557900"/>
              <a:gd name="connsiteY47" fmla="*/ 272142 h 2177142"/>
              <a:gd name="connsiteX48" fmla="*/ 8001000 w 9557900"/>
              <a:gd name="connsiteY48" fmla="*/ 283028 h 2177142"/>
              <a:gd name="connsiteX49" fmla="*/ 8033657 w 9557900"/>
              <a:gd name="connsiteY49" fmla="*/ 293914 h 2177142"/>
              <a:gd name="connsiteX50" fmla="*/ 8055429 w 9557900"/>
              <a:gd name="connsiteY50" fmla="*/ 315685 h 2177142"/>
              <a:gd name="connsiteX51" fmla="*/ 8207829 w 9557900"/>
              <a:gd name="connsiteY51" fmla="*/ 337457 h 2177142"/>
              <a:gd name="connsiteX52" fmla="*/ 8316686 w 9557900"/>
              <a:gd name="connsiteY52" fmla="*/ 359228 h 2177142"/>
              <a:gd name="connsiteX53" fmla="*/ 8382000 w 9557900"/>
              <a:gd name="connsiteY53" fmla="*/ 370114 h 2177142"/>
              <a:gd name="connsiteX54" fmla="*/ 8414657 w 9557900"/>
              <a:gd name="connsiteY54" fmla="*/ 381000 h 2177142"/>
              <a:gd name="connsiteX55" fmla="*/ 8469086 w 9557900"/>
              <a:gd name="connsiteY55" fmla="*/ 391885 h 2177142"/>
              <a:gd name="connsiteX56" fmla="*/ 8490857 w 9557900"/>
              <a:gd name="connsiteY56" fmla="*/ 413657 h 2177142"/>
              <a:gd name="connsiteX57" fmla="*/ 8523514 w 9557900"/>
              <a:gd name="connsiteY57" fmla="*/ 424542 h 2177142"/>
              <a:gd name="connsiteX58" fmla="*/ 8599714 w 9557900"/>
              <a:gd name="connsiteY58" fmla="*/ 446314 h 2177142"/>
              <a:gd name="connsiteX59" fmla="*/ 8643257 w 9557900"/>
              <a:gd name="connsiteY59" fmla="*/ 468085 h 2177142"/>
              <a:gd name="connsiteX60" fmla="*/ 8730343 w 9557900"/>
              <a:gd name="connsiteY60" fmla="*/ 500742 h 2177142"/>
              <a:gd name="connsiteX61" fmla="*/ 8763000 w 9557900"/>
              <a:gd name="connsiteY61" fmla="*/ 522514 h 2177142"/>
              <a:gd name="connsiteX62" fmla="*/ 8817429 w 9557900"/>
              <a:gd name="connsiteY62" fmla="*/ 544285 h 2177142"/>
              <a:gd name="connsiteX63" fmla="*/ 8882743 w 9557900"/>
              <a:gd name="connsiteY63" fmla="*/ 598714 h 2177142"/>
              <a:gd name="connsiteX64" fmla="*/ 8958943 w 9557900"/>
              <a:gd name="connsiteY64" fmla="*/ 631371 h 2177142"/>
              <a:gd name="connsiteX65" fmla="*/ 9024257 w 9557900"/>
              <a:gd name="connsiteY65" fmla="*/ 664028 h 2177142"/>
              <a:gd name="connsiteX66" fmla="*/ 9046029 w 9557900"/>
              <a:gd name="connsiteY66" fmla="*/ 696685 h 2177142"/>
              <a:gd name="connsiteX67" fmla="*/ 9111343 w 9557900"/>
              <a:gd name="connsiteY67" fmla="*/ 718457 h 2177142"/>
              <a:gd name="connsiteX68" fmla="*/ 9209314 w 9557900"/>
              <a:gd name="connsiteY68" fmla="*/ 783771 h 2177142"/>
              <a:gd name="connsiteX69" fmla="*/ 9307286 w 9557900"/>
              <a:gd name="connsiteY69" fmla="*/ 838200 h 2177142"/>
              <a:gd name="connsiteX70" fmla="*/ 9350829 w 9557900"/>
              <a:gd name="connsiteY70" fmla="*/ 892628 h 2177142"/>
              <a:gd name="connsiteX71" fmla="*/ 9383486 w 9557900"/>
              <a:gd name="connsiteY71" fmla="*/ 903514 h 2177142"/>
              <a:gd name="connsiteX72" fmla="*/ 9405257 w 9557900"/>
              <a:gd name="connsiteY72" fmla="*/ 936171 h 2177142"/>
              <a:gd name="connsiteX73" fmla="*/ 9416143 w 9557900"/>
              <a:gd name="connsiteY73" fmla="*/ 968828 h 2177142"/>
              <a:gd name="connsiteX74" fmla="*/ 9437914 w 9557900"/>
              <a:gd name="connsiteY74" fmla="*/ 1012371 h 2177142"/>
              <a:gd name="connsiteX75" fmla="*/ 9459686 w 9557900"/>
              <a:gd name="connsiteY75" fmla="*/ 1045028 h 2177142"/>
              <a:gd name="connsiteX76" fmla="*/ 9503229 w 9557900"/>
              <a:gd name="connsiteY76" fmla="*/ 1143000 h 2177142"/>
              <a:gd name="connsiteX77" fmla="*/ 9514114 w 9557900"/>
              <a:gd name="connsiteY77" fmla="*/ 1175657 h 2177142"/>
              <a:gd name="connsiteX78" fmla="*/ 9525000 w 9557900"/>
              <a:gd name="connsiteY78" fmla="*/ 1219200 h 2177142"/>
              <a:gd name="connsiteX79" fmla="*/ 9546772 w 9557900"/>
              <a:gd name="connsiteY79" fmla="*/ 1251857 h 2177142"/>
              <a:gd name="connsiteX80" fmla="*/ 9557657 w 9557900"/>
              <a:gd name="connsiteY80" fmla="*/ 1306285 h 2177142"/>
              <a:gd name="connsiteX81" fmla="*/ 9481457 w 9557900"/>
              <a:gd name="connsiteY81" fmla="*/ 1556657 h 2177142"/>
              <a:gd name="connsiteX82" fmla="*/ 9448800 w 9557900"/>
              <a:gd name="connsiteY82" fmla="*/ 1578428 h 2177142"/>
              <a:gd name="connsiteX83" fmla="*/ 9427029 w 9557900"/>
              <a:gd name="connsiteY83" fmla="*/ 1611085 h 2177142"/>
              <a:gd name="connsiteX84" fmla="*/ 9405257 w 9557900"/>
              <a:gd name="connsiteY84" fmla="*/ 1654628 h 2177142"/>
              <a:gd name="connsiteX85" fmla="*/ 9372600 w 9557900"/>
              <a:gd name="connsiteY85" fmla="*/ 1687285 h 2177142"/>
              <a:gd name="connsiteX86" fmla="*/ 9329057 w 9557900"/>
              <a:gd name="connsiteY86" fmla="*/ 1741714 h 2177142"/>
              <a:gd name="connsiteX87" fmla="*/ 9296400 w 9557900"/>
              <a:gd name="connsiteY87" fmla="*/ 1763485 h 2177142"/>
              <a:gd name="connsiteX88" fmla="*/ 9252857 w 9557900"/>
              <a:gd name="connsiteY88" fmla="*/ 1796142 h 2177142"/>
              <a:gd name="connsiteX89" fmla="*/ 9231086 w 9557900"/>
              <a:gd name="connsiteY89" fmla="*/ 1817914 h 2177142"/>
              <a:gd name="connsiteX90" fmla="*/ 9187543 w 9557900"/>
              <a:gd name="connsiteY90" fmla="*/ 1828800 h 2177142"/>
              <a:gd name="connsiteX91" fmla="*/ 9154886 w 9557900"/>
              <a:gd name="connsiteY91" fmla="*/ 1839685 h 2177142"/>
              <a:gd name="connsiteX92" fmla="*/ 9133114 w 9557900"/>
              <a:gd name="connsiteY92" fmla="*/ 1861457 h 2177142"/>
              <a:gd name="connsiteX93" fmla="*/ 9089572 w 9557900"/>
              <a:gd name="connsiteY93" fmla="*/ 1872342 h 2177142"/>
              <a:gd name="connsiteX94" fmla="*/ 9078686 w 9557900"/>
              <a:gd name="connsiteY94" fmla="*/ 1905000 h 2177142"/>
              <a:gd name="connsiteX95" fmla="*/ 9046029 w 9557900"/>
              <a:gd name="connsiteY95" fmla="*/ 1915885 h 2177142"/>
              <a:gd name="connsiteX96" fmla="*/ 9013372 w 9557900"/>
              <a:gd name="connsiteY96" fmla="*/ 1937657 h 2177142"/>
              <a:gd name="connsiteX97" fmla="*/ 8882743 w 9557900"/>
              <a:gd name="connsiteY97" fmla="*/ 1970314 h 2177142"/>
              <a:gd name="connsiteX98" fmla="*/ 8839200 w 9557900"/>
              <a:gd name="connsiteY98" fmla="*/ 2002971 h 2177142"/>
              <a:gd name="connsiteX99" fmla="*/ 8752114 w 9557900"/>
              <a:gd name="connsiteY99" fmla="*/ 2013857 h 2177142"/>
              <a:gd name="connsiteX100" fmla="*/ 8665029 w 9557900"/>
              <a:gd name="connsiteY100" fmla="*/ 2035628 h 2177142"/>
              <a:gd name="connsiteX101" fmla="*/ 8599714 w 9557900"/>
              <a:gd name="connsiteY101" fmla="*/ 2057400 h 2177142"/>
              <a:gd name="connsiteX102" fmla="*/ 8556172 w 9557900"/>
              <a:gd name="connsiteY102" fmla="*/ 2079171 h 2177142"/>
              <a:gd name="connsiteX103" fmla="*/ 8403772 w 9557900"/>
              <a:gd name="connsiteY103" fmla="*/ 2111828 h 2177142"/>
              <a:gd name="connsiteX104" fmla="*/ 8349343 w 9557900"/>
              <a:gd name="connsiteY104" fmla="*/ 2122714 h 2177142"/>
              <a:gd name="connsiteX105" fmla="*/ 8262257 w 9557900"/>
              <a:gd name="connsiteY105" fmla="*/ 2144485 h 2177142"/>
              <a:gd name="connsiteX106" fmla="*/ 8164286 w 9557900"/>
              <a:gd name="connsiteY106" fmla="*/ 2166257 h 2177142"/>
              <a:gd name="connsiteX107" fmla="*/ 6945086 w 9557900"/>
              <a:gd name="connsiteY107" fmla="*/ 2155371 h 2177142"/>
              <a:gd name="connsiteX108" fmla="*/ 6477000 w 9557900"/>
              <a:gd name="connsiteY108" fmla="*/ 2068285 h 2177142"/>
              <a:gd name="connsiteX109" fmla="*/ 5910943 w 9557900"/>
              <a:gd name="connsiteY109" fmla="*/ 2177142 h 2177142"/>
              <a:gd name="connsiteX110" fmla="*/ 4909457 w 9557900"/>
              <a:gd name="connsiteY110" fmla="*/ 2166257 h 2177142"/>
              <a:gd name="connsiteX111" fmla="*/ 4876800 w 9557900"/>
              <a:gd name="connsiteY111" fmla="*/ 2144485 h 2177142"/>
              <a:gd name="connsiteX112" fmla="*/ 4800600 w 9557900"/>
              <a:gd name="connsiteY112" fmla="*/ 2133600 h 2177142"/>
              <a:gd name="connsiteX113" fmla="*/ 4702629 w 9557900"/>
              <a:gd name="connsiteY113" fmla="*/ 2111828 h 2177142"/>
              <a:gd name="connsiteX114" fmla="*/ 4408714 w 9557900"/>
              <a:gd name="connsiteY114" fmla="*/ 2090057 h 2177142"/>
              <a:gd name="connsiteX115" fmla="*/ 4245429 w 9557900"/>
              <a:gd name="connsiteY115" fmla="*/ 2057400 h 2177142"/>
              <a:gd name="connsiteX116" fmla="*/ 4191000 w 9557900"/>
              <a:gd name="connsiteY116" fmla="*/ 2046514 h 2177142"/>
              <a:gd name="connsiteX117" fmla="*/ 4103914 w 9557900"/>
              <a:gd name="connsiteY117" fmla="*/ 2035628 h 2177142"/>
              <a:gd name="connsiteX118" fmla="*/ 4027714 w 9557900"/>
              <a:gd name="connsiteY118" fmla="*/ 2013857 h 2177142"/>
              <a:gd name="connsiteX119" fmla="*/ 3962400 w 9557900"/>
              <a:gd name="connsiteY119" fmla="*/ 1992085 h 2177142"/>
              <a:gd name="connsiteX120" fmla="*/ 3886200 w 9557900"/>
              <a:gd name="connsiteY120" fmla="*/ 1970314 h 2177142"/>
              <a:gd name="connsiteX121" fmla="*/ 3810000 w 9557900"/>
              <a:gd name="connsiteY121" fmla="*/ 1959428 h 2177142"/>
              <a:gd name="connsiteX122" fmla="*/ 3755572 w 9557900"/>
              <a:gd name="connsiteY122" fmla="*/ 1948542 h 2177142"/>
              <a:gd name="connsiteX123" fmla="*/ 3722914 w 9557900"/>
              <a:gd name="connsiteY123" fmla="*/ 1937657 h 2177142"/>
              <a:gd name="connsiteX124" fmla="*/ 3624943 w 9557900"/>
              <a:gd name="connsiteY124" fmla="*/ 1926771 h 2177142"/>
              <a:gd name="connsiteX125" fmla="*/ 3548743 w 9557900"/>
              <a:gd name="connsiteY125" fmla="*/ 1905000 h 2177142"/>
              <a:gd name="connsiteX126" fmla="*/ 3516086 w 9557900"/>
              <a:gd name="connsiteY126" fmla="*/ 1883228 h 2177142"/>
              <a:gd name="connsiteX127" fmla="*/ 3429000 w 9557900"/>
              <a:gd name="connsiteY127" fmla="*/ 1872342 h 2177142"/>
              <a:gd name="connsiteX128" fmla="*/ 3385457 w 9557900"/>
              <a:gd name="connsiteY128" fmla="*/ 1861457 h 2177142"/>
              <a:gd name="connsiteX129" fmla="*/ 3309257 w 9557900"/>
              <a:gd name="connsiteY129" fmla="*/ 1839685 h 2177142"/>
              <a:gd name="connsiteX130" fmla="*/ 3200400 w 9557900"/>
              <a:gd name="connsiteY130" fmla="*/ 1828800 h 2177142"/>
              <a:gd name="connsiteX131" fmla="*/ 3113314 w 9557900"/>
              <a:gd name="connsiteY131" fmla="*/ 1807028 h 2177142"/>
              <a:gd name="connsiteX132" fmla="*/ 3069772 w 9557900"/>
              <a:gd name="connsiteY132" fmla="*/ 1796142 h 2177142"/>
              <a:gd name="connsiteX133" fmla="*/ 3004457 w 9557900"/>
              <a:gd name="connsiteY133" fmla="*/ 1774371 h 2177142"/>
              <a:gd name="connsiteX134" fmla="*/ 2819400 w 9557900"/>
              <a:gd name="connsiteY134" fmla="*/ 1741714 h 2177142"/>
              <a:gd name="connsiteX135" fmla="*/ 2786743 w 9557900"/>
              <a:gd name="connsiteY135" fmla="*/ 1730828 h 2177142"/>
              <a:gd name="connsiteX136" fmla="*/ 1915886 w 9557900"/>
              <a:gd name="connsiteY136" fmla="*/ 1719942 h 2177142"/>
              <a:gd name="connsiteX137" fmla="*/ 1872343 w 9557900"/>
              <a:gd name="connsiteY137" fmla="*/ 1730828 h 2177142"/>
              <a:gd name="connsiteX138" fmla="*/ 1839686 w 9557900"/>
              <a:gd name="connsiteY138" fmla="*/ 1741714 h 2177142"/>
              <a:gd name="connsiteX139" fmla="*/ 1698172 w 9557900"/>
              <a:gd name="connsiteY139" fmla="*/ 1752600 h 2177142"/>
              <a:gd name="connsiteX140" fmla="*/ 794657 w 9557900"/>
              <a:gd name="connsiteY140" fmla="*/ 1774371 h 2177142"/>
              <a:gd name="connsiteX141" fmla="*/ 457200 w 9557900"/>
              <a:gd name="connsiteY141" fmla="*/ 1763485 h 2177142"/>
              <a:gd name="connsiteX142" fmla="*/ 283029 w 9557900"/>
              <a:gd name="connsiteY142" fmla="*/ 1741714 h 2177142"/>
              <a:gd name="connsiteX143" fmla="*/ 217714 w 9557900"/>
              <a:gd name="connsiteY143" fmla="*/ 1719942 h 2177142"/>
              <a:gd name="connsiteX144" fmla="*/ 141514 w 9557900"/>
              <a:gd name="connsiteY144" fmla="*/ 1665514 h 2177142"/>
              <a:gd name="connsiteX145" fmla="*/ 76200 w 9557900"/>
              <a:gd name="connsiteY145" fmla="*/ 1621971 h 2177142"/>
              <a:gd name="connsiteX146" fmla="*/ 54429 w 9557900"/>
              <a:gd name="connsiteY146" fmla="*/ 1578428 h 2177142"/>
              <a:gd name="connsiteX147" fmla="*/ 32657 w 9557900"/>
              <a:gd name="connsiteY147" fmla="*/ 1556657 h 2177142"/>
              <a:gd name="connsiteX148" fmla="*/ 10886 w 9557900"/>
              <a:gd name="connsiteY148" fmla="*/ 1491342 h 2177142"/>
              <a:gd name="connsiteX149" fmla="*/ 0 w 9557900"/>
              <a:gd name="connsiteY149" fmla="*/ 1458685 h 2177142"/>
              <a:gd name="connsiteX150" fmla="*/ 10886 w 9557900"/>
              <a:gd name="connsiteY150" fmla="*/ 1284514 h 2177142"/>
              <a:gd name="connsiteX151" fmla="*/ 32657 w 9557900"/>
              <a:gd name="connsiteY151" fmla="*/ 1132114 h 2177142"/>
              <a:gd name="connsiteX152" fmla="*/ 54429 w 9557900"/>
              <a:gd name="connsiteY152" fmla="*/ 1110342 h 2177142"/>
              <a:gd name="connsiteX153" fmla="*/ 65314 w 9557900"/>
              <a:gd name="connsiteY153" fmla="*/ 1066800 h 2177142"/>
              <a:gd name="connsiteX154" fmla="*/ 97972 w 9557900"/>
              <a:gd name="connsiteY154" fmla="*/ 990600 h 2177142"/>
              <a:gd name="connsiteX155" fmla="*/ 108857 w 9557900"/>
              <a:gd name="connsiteY155" fmla="*/ 881742 h 2177142"/>
              <a:gd name="connsiteX156" fmla="*/ 119743 w 9557900"/>
              <a:gd name="connsiteY156" fmla="*/ 849085 h 2177142"/>
              <a:gd name="connsiteX157" fmla="*/ 130629 w 9557900"/>
              <a:gd name="connsiteY157" fmla="*/ 794657 h 2177142"/>
              <a:gd name="connsiteX158" fmla="*/ 174172 w 9557900"/>
              <a:gd name="connsiteY158" fmla="*/ 751114 h 2177142"/>
              <a:gd name="connsiteX159" fmla="*/ 152400 w 9557900"/>
              <a:gd name="connsiteY159"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191000 w 9557900"/>
              <a:gd name="connsiteY32" fmla="*/ 21771 h 2177142"/>
              <a:gd name="connsiteX33" fmla="*/ 4256314 w 9557900"/>
              <a:gd name="connsiteY33" fmla="*/ 10885 h 2177142"/>
              <a:gd name="connsiteX34" fmla="*/ 5138057 w 9557900"/>
              <a:gd name="connsiteY34" fmla="*/ 32657 h 2177142"/>
              <a:gd name="connsiteX35" fmla="*/ 5290457 w 9557900"/>
              <a:gd name="connsiteY35" fmla="*/ 54428 h 2177142"/>
              <a:gd name="connsiteX36" fmla="*/ 5355772 w 9557900"/>
              <a:gd name="connsiteY36" fmla="*/ 65314 h 2177142"/>
              <a:gd name="connsiteX37" fmla="*/ 5497286 w 9557900"/>
              <a:gd name="connsiteY37" fmla="*/ 76200 h 2177142"/>
              <a:gd name="connsiteX38" fmla="*/ 5649686 w 9557900"/>
              <a:gd name="connsiteY38" fmla="*/ 97971 h 2177142"/>
              <a:gd name="connsiteX39" fmla="*/ 5965372 w 9557900"/>
              <a:gd name="connsiteY39" fmla="*/ 119742 h 2177142"/>
              <a:gd name="connsiteX40" fmla="*/ 6139543 w 9557900"/>
              <a:gd name="connsiteY40" fmla="*/ 141514 h 2177142"/>
              <a:gd name="connsiteX41" fmla="*/ 6357257 w 9557900"/>
              <a:gd name="connsiteY41" fmla="*/ 152400 h 2177142"/>
              <a:gd name="connsiteX42" fmla="*/ 6509657 w 9557900"/>
              <a:gd name="connsiteY42" fmla="*/ 185057 h 2177142"/>
              <a:gd name="connsiteX43" fmla="*/ 6629400 w 9557900"/>
              <a:gd name="connsiteY43" fmla="*/ 195942 h 2177142"/>
              <a:gd name="connsiteX44" fmla="*/ 7739743 w 9557900"/>
              <a:gd name="connsiteY44" fmla="*/ 239485 h 2177142"/>
              <a:gd name="connsiteX45" fmla="*/ 7805057 w 9557900"/>
              <a:gd name="connsiteY45" fmla="*/ 250371 h 2177142"/>
              <a:gd name="connsiteX46" fmla="*/ 7903029 w 9557900"/>
              <a:gd name="connsiteY46" fmla="*/ 261257 h 2177142"/>
              <a:gd name="connsiteX47" fmla="*/ 7946572 w 9557900"/>
              <a:gd name="connsiteY47" fmla="*/ 272142 h 2177142"/>
              <a:gd name="connsiteX48" fmla="*/ 8001000 w 9557900"/>
              <a:gd name="connsiteY48" fmla="*/ 283028 h 2177142"/>
              <a:gd name="connsiteX49" fmla="*/ 8033657 w 9557900"/>
              <a:gd name="connsiteY49" fmla="*/ 293914 h 2177142"/>
              <a:gd name="connsiteX50" fmla="*/ 8055429 w 9557900"/>
              <a:gd name="connsiteY50" fmla="*/ 315685 h 2177142"/>
              <a:gd name="connsiteX51" fmla="*/ 8207829 w 9557900"/>
              <a:gd name="connsiteY51" fmla="*/ 337457 h 2177142"/>
              <a:gd name="connsiteX52" fmla="*/ 8316686 w 9557900"/>
              <a:gd name="connsiteY52" fmla="*/ 359228 h 2177142"/>
              <a:gd name="connsiteX53" fmla="*/ 8382000 w 9557900"/>
              <a:gd name="connsiteY53" fmla="*/ 370114 h 2177142"/>
              <a:gd name="connsiteX54" fmla="*/ 8414657 w 9557900"/>
              <a:gd name="connsiteY54" fmla="*/ 381000 h 2177142"/>
              <a:gd name="connsiteX55" fmla="*/ 8469086 w 9557900"/>
              <a:gd name="connsiteY55" fmla="*/ 391885 h 2177142"/>
              <a:gd name="connsiteX56" fmla="*/ 8490857 w 9557900"/>
              <a:gd name="connsiteY56" fmla="*/ 413657 h 2177142"/>
              <a:gd name="connsiteX57" fmla="*/ 8523514 w 9557900"/>
              <a:gd name="connsiteY57" fmla="*/ 424542 h 2177142"/>
              <a:gd name="connsiteX58" fmla="*/ 8599714 w 9557900"/>
              <a:gd name="connsiteY58" fmla="*/ 446314 h 2177142"/>
              <a:gd name="connsiteX59" fmla="*/ 8643257 w 9557900"/>
              <a:gd name="connsiteY59" fmla="*/ 468085 h 2177142"/>
              <a:gd name="connsiteX60" fmla="*/ 8730343 w 9557900"/>
              <a:gd name="connsiteY60" fmla="*/ 500742 h 2177142"/>
              <a:gd name="connsiteX61" fmla="*/ 8763000 w 9557900"/>
              <a:gd name="connsiteY61" fmla="*/ 522514 h 2177142"/>
              <a:gd name="connsiteX62" fmla="*/ 8817429 w 9557900"/>
              <a:gd name="connsiteY62" fmla="*/ 544285 h 2177142"/>
              <a:gd name="connsiteX63" fmla="*/ 8882743 w 9557900"/>
              <a:gd name="connsiteY63" fmla="*/ 598714 h 2177142"/>
              <a:gd name="connsiteX64" fmla="*/ 8958943 w 9557900"/>
              <a:gd name="connsiteY64" fmla="*/ 631371 h 2177142"/>
              <a:gd name="connsiteX65" fmla="*/ 9024257 w 9557900"/>
              <a:gd name="connsiteY65" fmla="*/ 664028 h 2177142"/>
              <a:gd name="connsiteX66" fmla="*/ 9046029 w 9557900"/>
              <a:gd name="connsiteY66" fmla="*/ 696685 h 2177142"/>
              <a:gd name="connsiteX67" fmla="*/ 9111343 w 9557900"/>
              <a:gd name="connsiteY67" fmla="*/ 718457 h 2177142"/>
              <a:gd name="connsiteX68" fmla="*/ 9209314 w 9557900"/>
              <a:gd name="connsiteY68" fmla="*/ 783771 h 2177142"/>
              <a:gd name="connsiteX69" fmla="*/ 9307286 w 9557900"/>
              <a:gd name="connsiteY69" fmla="*/ 838200 h 2177142"/>
              <a:gd name="connsiteX70" fmla="*/ 9350829 w 9557900"/>
              <a:gd name="connsiteY70" fmla="*/ 892628 h 2177142"/>
              <a:gd name="connsiteX71" fmla="*/ 9383486 w 9557900"/>
              <a:gd name="connsiteY71" fmla="*/ 903514 h 2177142"/>
              <a:gd name="connsiteX72" fmla="*/ 9405257 w 9557900"/>
              <a:gd name="connsiteY72" fmla="*/ 936171 h 2177142"/>
              <a:gd name="connsiteX73" fmla="*/ 9416143 w 9557900"/>
              <a:gd name="connsiteY73" fmla="*/ 968828 h 2177142"/>
              <a:gd name="connsiteX74" fmla="*/ 9437914 w 9557900"/>
              <a:gd name="connsiteY74" fmla="*/ 1012371 h 2177142"/>
              <a:gd name="connsiteX75" fmla="*/ 9459686 w 9557900"/>
              <a:gd name="connsiteY75" fmla="*/ 1045028 h 2177142"/>
              <a:gd name="connsiteX76" fmla="*/ 9503229 w 9557900"/>
              <a:gd name="connsiteY76" fmla="*/ 1143000 h 2177142"/>
              <a:gd name="connsiteX77" fmla="*/ 9514114 w 9557900"/>
              <a:gd name="connsiteY77" fmla="*/ 1175657 h 2177142"/>
              <a:gd name="connsiteX78" fmla="*/ 9525000 w 9557900"/>
              <a:gd name="connsiteY78" fmla="*/ 1219200 h 2177142"/>
              <a:gd name="connsiteX79" fmla="*/ 9546772 w 9557900"/>
              <a:gd name="connsiteY79" fmla="*/ 1251857 h 2177142"/>
              <a:gd name="connsiteX80" fmla="*/ 9557657 w 9557900"/>
              <a:gd name="connsiteY80" fmla="*/ 1306285 h 2177142"/>
              <a:gd name="connsiteX81" fmla="*/ 9481457 w 9557900"/>
              <a:gd name="connsiteY81" fmla="*/ 1556657 h 2177142"/>
              <a:gd name="connsiteX82" fmla="*/ 9448800 w 9557900"/>
              <a:gd name="connsiteY82" fmla="*/ 1578428 h 2177142"/>
              <a:gd name="connsiteX83" fmla="*/ 9427029 w 9557900"/>
              <a:gd name="connsiteY83" fmla="*/ 1611085 h 2177142"/>
              <a:gd name="connsiteX84" fmla="*/ 9405257 w 9557900"/>
              <a:gd name="connsiteY84" fmla="*/ 1654628 h 2177142"/>
              <a:gd name="connsiteX85" fmla="*/ 9372600 w 9557900"/>
              <a:gd name="connsiteY85" fmla="*/ 1687285 h 2177142"/>
              <a:gd name="connsiteX86" fmla="*/ 9329057 w 9557900"/>
              <a:gd name="connsiteY86" fmla="*/ 1741714 h 2177142"/>
              <a:gd name="connsiteX87" fmla="*/ 9296400 w 9557900"/>
              <a:gd name="connsiteY87" fmla="*/ 1763485 h 2177142"/>
              <a:gd name="connsiteX88" fmla="*/ 9252857 w 9557900"/>
              <a:gd name="connsiteY88" fmla="*/ 1796142 h 2177142"/>
              <a:gd name="connsiteX89" fmla="*/ 9231086 w 9557900"/>
              <a:gd name="connsiteY89" fmla="*/ 1817914 h 2177142"/>
              <a:gd name="connsiteX90" fmla="*/ 9187543 w 9557900"/>
              <a:gd name="connsiteY90" fmla="*/ 1828800 h 2177142"/>
              <a:gd name="connsiteX91" fmla="*/ 9154886 w 9557900"/>
              <a:gd name="connsiteY91" fmla="*/ 1839685 h 2177142"/>
              <a:gd name="connsiteX92" fmla="*/ 9133114 w 9557900"/>
              <a:gd name="connsiteY92" fmla="*/ 1861457 h 2177142"/>
              <a:gd name="connsiteX93" fmla="*/ 9089572 w 9557900"/>
              <a:gd name="connsiteY93" fmla="*/ 1872342 h 2177142"/>
              <a:gd name="connsiteX94" fmla="*/ 9078686 w 9557900"/>
              <a:gd name="connsiteY94" fmla="*/ 1905000 h 2177142"/>
              <a:gd name="connsiteX95" fmla="*/ 9046029 w 9557900"/>
              <a:gd name="connsiteY95" fmla="*/ 1915885 h 2177142"/>
              <a:gd name="connsiteX96" fmla="*/ 9013372 w 9557900"/>
              <a:gd name="connsiteY96" fmla="*/ 1937657 h 2177142"/>
              <a:gd name="connsiteX97" fmla="*/ 8882743 w 9557900"/>
              <a:gd name="connsiteY97" fmla="*/ 1970314 h 2177142"/>
              <a:gd name="connsiteX98" fmla="*/ 8839200 w 9557900"/>
              <a:gd name="connsiteY98" fmla="*/ 2002971 h 2177142"/>
              <a:gd name="connsiteX99" fmla="*/ 8752114 w 9557900"/>
              <a:gd name="connsiteY99" fmla="*/ 2013857 h 2177142"/>
              <a:gd name="connsiteX100" fmla="*/ 8665029 w 9557900"/>
              <a:gd name="connsiteY100" fmla="*/ 2035628 h 2177142"/>
              <a:gd name="connsiteX101" fmla="*/ 8599714 w 9557900"/>
              <a:gd name="connsiteY101" fmla="*/ 2057400 h 2177142"/>
              <a:gd name="connsiteX102" fmla="*/ 8556172 w 9557900"/>
              <a:gd name="connsiteY102" fmla="*/ 2079171 h 2177142"/>
              <a:gd name="connsiteX103" fmla="*/ 8403772 w 9557900"/>
              <a:gd name="connsiteY103" fmla="*/ 2111828 h 2177142"/>
              <a:gd name="connsiteX104" fmla="*/ 8349343 w 9557900"/>
              <a:gd name="connsiteY104" fmla="*/ 2122714 h 2177142"/>
              <a:gd name="connsiteX105" fmla="*/ 8262257 w 9557900"/>
              <a:gd name="connsiteY105" fmla="*/ 2144485 h 2177142"/>
              <a:gd name="connsiteX106" fmla="*/ 8164286 w 9557900"/>
              <a:gd name="connsiteY106" fmla="*/ 2166257 h 2177142"/>
              <a:gd name="connsiteX107" fmla="*/ 6945086 w 9557900"/>
              <a:gd name="connsiteY107" fmla="*/ 2155371 h 2177142"/>
              <a:gd name="connsiteX108" fmla="*/ 6477000 w 9557900"/>
              <a:gd name="connsiteY108" fmla="*/ 2068285 h 2177142"/>
              <a:gd name="connsiteX109" fmla="*/ 5910943 w 9557900"/>
              <a:gd name="connsiteY109" fmla="*/ 2177142 h 2177142"/>
              <a:gd name="connsiteX110" fmla="*/ 4909457 w 9557900"/>
              <a:gd name="connsiteY110" fmla="*/ 2166257 h 2177142"/>
              <a:gd name="connsiteX111" fmla="*/ 4800600 w 9557900"/>
              <a:gd name="connsiteY111" fmla="*/ 2133600 h 2177142"/>
              <a:gd name="connsiteX112" fmla="*/ 4702629 w 9557900"/>
              <a:gd name="connsiteY112" fmla="*/ 2111828 h 2177142"/>
              <a:gd name="connsiteX113" fmla="*/ 4408714 w 9557900"/>
              <a:gd name="connsiteY113" fmla="*/ 2090057 h 2177142"/>
              <a:gd name="connsiteX114" fmla="*/ 4245429 w 9557900"/>
              <a:gd name="connsiteY114" fmla="*/ 2057400 h 2177142"/>
              <a:gd name="connsiteX115" fmla="*/ 4191000 w 9557900"/>
              <a:gd name="connsiteY115" fmla="*/ 2046514 h 2177142"/>
              <a:gd name="connsiteX116" fmla="*/ 4103914 w 9557900"/>
              <a:gd name="connsiteY116" fmla="*/ 2035628 h 2177142"/>
              <a:gd name="connsiteX117" fmla="*/ 4027714 w 9557900"/>
              <a:gd name="connsiteY117" fmla="*/ 2013857 h 2177142"/>
              <a:gd name="connsiteX118" fmla="*/ 3962400 w 9557900"/>
              <a:gd name="connsiteY118" fmla="*/ 1992085 h 2177142"/>
              <a:gd name="connsiteX119" fmla="*/ 3886200 w 9557900"/>
              <a:gd name="connsiteY119" fmla="*/ 1970314 h 2177142"/>
              <a:gd name="connsiteX120" fmla="*/ 3810000 w 9557900"/>
              <a:gd name="connsiteY120" fmla="*/ 1959428 h 2177142"/>
              <a:gd name="connsiteX121" fmla="*/ 3755572 w 9557900"/>
              <a:gd name="connsiteY121" fmla="*/ 1948542 h 2177142"/>
              <a:gd name="connsiteX122" fmla="*/ 3722914 w 9557900"/>
              <a:gd name="connsiteY122" fmla="*/ 1937657 h 2177142"/>
              <a:gd name="connsiteX123" fmla="*/ 3624943 w 9557900"/>
              <a:gd name="connsiteY123" fmla="*/ 1926771 h 2177142"/>
              <a:gd name="connsiteX124" fmla="*/ 3548743 w 9557900"/>
              <a:gd name="connsiteY124" fmla="*/ 1905000 h 2177142"/>
              <a:gd name="connsiteX125" fmla="*/ 3516086 w 9557900"/>
              <a:gd name="connsiteY125" fmla="*/ 1883228 h 2177142"/>
              <a:gd name="connsiteX126" fmla="*/ 3429000 w 9557900"/>
              <a:gd name="connsiteY126" fmla="*/ 1872342 h 2177142"/>
              <a:gd name="connsiteX127" fmla="*/ 3385457 w 9557900"/>
              <a:gd name="connsiteY127" fmla="*/ 1861457 h 2177142"/>
              <a:gd name="connsiteX128" fmla="*/ 3309257 w 9557900"/>
              <a:gd name="connsiteY128" fmla="*/ 1839685 h 2177142"/>
              <a:gd name="connsiteX129" fmla="*/ 3200400 w 9557900"/>
              <a:gd name="connsiteY129" fmla="*/ 1828800 h 2177142"/>
              <a:gd name="connsiteX130" fmla="*/ 3113314 w 9557900"/>
              <a:gd name="connsiteY130" fmla="*/ 1807028 h 2177142"/>
              <a:gd name="connsiteX131" fmla="*/ 3069772 w 9557900"/>
              <a:gd name="connsiteY131" fmla="*/ 1796142 h 2177142"/>
              <a:gd name="connsiteX132" fmla="*/ 3004457 w 9557900"/>
              <a:gd name="connsiteY132" fmla="*/ 1774371 h 2177142"/>
              <a:gd name="connsiteX133" fmla="*/ 2819400 w 9557900"/>
              <a:gd name="connsiteY133" fmla="*/ 1741714 h 2177142"/>
              <a:gd name="connsiteX134" fmla="*/ 2786743 w 9557900"/>
              <a:gd name="connsiteY134" fmla="*/ 1730828 h 2177142"/>
              <a:gd name="connsiteX135" fmla="*/ 1915886 w 9557900"/>
              <a:gd name="connsiteY135" fmla="*/ 1719942 h 2177142"/>
              <a:gd name="connsiteX136" fmla="*/ 1872343 w 9557900"/>
              <a:gd name="connsiteY136" fmla="*/ 1730828 h 2177142"/>
              <a:gd name="connsiteX137" fmla="*/ 1839686 w 9557900"/>
              <a:gd name="connsiteY137" fmla="*/ 1741714 h 2177142"/>
              <a:gd name="connsiteX138" fmla="*/ 1698172 w 9557900"/>
              <a:gd name="connsiteY138" fmla="*/ 1752600 h 2177142"/>
              <a:gd name="connsiteX139" fmla="*/ 794657 w 9557900"/>
              <a:gd name="connsiteY139" fmla="*/ 1774371 h 2177142"/>
              <a:gd name="connsiteX140" fmla="*/ 457200 w 9557900"/>
              <a:gd name="connsiteY140" fmla="*/ 1763485 h 2177142"/>
              <a:gd name="connsiteX141" fmla="*/ 283029 w 9557900"/>
              <a:gd name="connsiteY141" fmla="*/ 1741714 h 2177142"/>
              <a:gd name="connsiteX142" fmla="*/ 217714 w 9557900"/>
              <a:gd name="connsiteY142" fmla="*/ 1719942 h 2177142"/>
              <a:gd name="connsiteX143" fmla="*/ 141514 w 9557900"/>
              <a:gd name="connsiteY143" fmla="*/ 1665514 h 2177142"/>
              <a:gd name="connsiteX144" fmla="*/ 76200 w 9557900"/>
              <a:gd name="connsiteY144" fmla="*/ 1621971 h 2177142"/>
              <a:gd name="connsiteX145" fmla="*/ 54429 w 9557900"/>
              <a:gd name="connsiteY145" fmla="*/ 1578428 h 2177142"/>
              <a:gd name="connsiteX146" fmla="*/ 32657 w 9557900"/>
              <a:gd name="connsiteY146" fmla="*/ 1556657 h 2177142"/>
              <a:gd name="connsiteX147" fmla="*/ 10886 w 9557900"/>
              <a:gd name="connsiteY147" fmla="*/ 1491342 h 2177142"/>
              <a:gd name="connsiteX148" fmla="*/ 0 w 9557900"/>
              <a:gd name="connsiteY148" fmla="*/ 1458685 h 2177142"/>
              <a:gd name="connsiteX149" fmla="*/ 10886 w 9557900"/>
              <a:gd name="connsiteY149" fmla="*/ 1284514 h 2177142"/>
              <a:gd name="connsiteX150" fmla="*/ 32657 w 9557900"/>
              <a:gd name="connsiteY150" fmla="*/ 1132114 h 2177142"/>
              <a:gd name="connsiteX151" fmla="*/ 54429 w 9557900"/>
              <a:gd name="connsiteY151" fmla="*/ 1110342 h 2177142"/>
              <a:gd name="connsiteX152" fmla="*/ 65314 w 9557900"/>
              <a:gd name="connsiteY152" fmla="*/ 1066800 h 2177142"/>
              <a:gd name="connsiteX153" fmla="*/ 97972 w 9557900"/>
              <a:gd name="connsiteY153" fmla="*/ 990600 h 2177142"/>
              <a:gd name="connsiteX154" fmla="*/ 108857 w 9557900"/>
              <a:gd name="connsiteY154" fmla="*/ 881742 h 2177142"/>
              <a:gd name="connsiteX155" fmla="*/ 119743 w 9557900"/>
              <a:gd name="connsiteY155" fmla="*/ 849085 h 2177142"/>
              <a:gd name="connsiteX156" fmla="*/ 130629 w 9557900"/>
              <a:gd name="connsiteY156" fmla="*/ 794657 h 2177142"/>
              <a:gd name="connsiteX157" fmla="*/ 174172 w 9557900"/>
              <a:gd name="connsiteY157" fmla="*/ 751114 h 2177142"/>
              <a:gd name="connsiteX158" fmla="*/ 152400 w 9557900"/>
              <a:gd name="connsiteY158"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191000 w 9557900"/>
              <a:gd name="connsiteY32" fmla="*/ 21771 h 2177142"/>
              <a:gd name="connsiteX33" fmla="*/ 4256314 w 9557900"/>
              <a:gd name="connsiteY33" fmla="*/ 10885 h 2177142"/>
              <a:gd name="connsiteX34" fmla="*/ 5138057 w 9557900"/>
              <a:gd name="connsiteY34" fmla="*/ 32657 h 2177142"/>
              <a:gd name="connsiteX35" fmla="*/ 5290457 w 9557900"/>
              <a:gd name="connsiteY35" fmla="*/ 54428 h 2177142"/>
              <a:gd name="connsiteX36" fmla="*/ 5355772 w 9557900"/>
              <a:gd name="connsiteY36" fmla="*/ 65314 h 2177142"/>
              <a:gd name="connsiteX37" fmla="*/ 5497286 w 9557900"/>
              <a:gd name="connsiteY37" fmla="*/ 76200 h 2177142"/>
              <a:gd name="connsiteX38" fmla="*/ 5649686 w 9557900"/>
              <a:gd name="connsiteY38" fmla="*/ 97971 h 2177142"/>
              <a:gd name="connsiteX39" fmla="*/ 5965372 w 9557900"/>
              <a:gd name="connsiteY39" fmla="*/ 119742 h 2177142"/>
              <a:gd name="connsiteX40" fmla="*/ 6139543 w 9557900"/>
              <a:gd name="connsiteY40" fmla="*/ 141514 h 2177142"/>
              <a:gd name="connsiteX41" fmla="*/ 6357257 w 9557900"/>
              <a:gd name="connsiteY41" fmla="*/ 152400 h 2177142"/>
              <a:gd name="connsiteX42" fmla="*/ 6509657 w 9557900"/>
              <a:gd name="connsiteY42" fmla="*/ 185057 h 2177142"/>
              <a:gd name="connsiteX43" fmla="*/ 6629400 w 9557900"/>
              <a:gd name="connsiteY43" fmla="*/ 195942 h 2177142"/>
              <a:gd name="connsiteX44" fmla="*/ 7739743 w 9557900"/>
              <a:gd name="connsiteY44" fmla="*/ 239485 h 2177142"/>
              <a:gd name="connsiteX45" fmla="*/ 7805057 w 9557900"/>
              <a:gd name="connsiteY45" fmla="*/ 250371 h 2177142"/>
              <a:gd name="connsiteX46" fmla="*/ 7903029 w 9557900"/>
              <a:gd name="connsiteY46" fmla="*/ 261257 h 2177142"/>
              <a:gd name="connsiteX47" fmla="*/ 7946572 w 9557900"/>
              <a:gd name="connsiteY47" fmla="*/ 272142 h 2177142"/>
              <a:gd name="connsiteX48" fmla="*/ 8001000 w 9557900"/>
              <a:gd name="connsiteY48" fmla="*/ 283028 h 2177142"/>
              <a:gd name="connsiteX49" fmla="*/ 8033657 w 9557900"/>
              <a:gd name="connsiteY49" fmla="*/ 293914 h 2177142"/>
              <a:gd name="connsiteX50" fmla="*/ 8055429 w 9557900"/>
              <a:gd name="connsiteY50" fmla="*/ 315685 h 2177142"/>
              <a:gd name="connsiteX51" fmla="*/ 8207829 w 9557900"/>
              <a:gd name="connsiteY51" fmla="*/ 337457 h 2177142"/>
              <a:gd name="connsiteX52" fmla="*/ 8316686 w 9557900"/>
              <a:gd name="connsiteY52" fmla="*/ 359228 h 2177142"/>
              <a:gd name="connsiteX53" fmla="*/ 8382000 w 9557900"/>
              <a:gd name="connsiteY53" fmla="*/ 370114 h 2177142"/>
              <a:gd name="connsiteX54" fmla="*/ 8414657 w 9557900"/>
              <a:gd name="connsiteY54" fmla="*/ 381000 h 2177142"/>
              <a:gd name="connsiteX55" fmla="*/ 8469086 w 9557900"/>
              <a:gd name="connsiteY55" fmla="*/ 391885 h 2177142"/>
              <a:gd name="connsiteX56" fmla="*/ 8490857 w 9557900"/>
              <a:gd name="connsiteY56" fmla="*/ 413657 h 2177142"/>
              <a:gd name="connsiteX57" fmla="*/ 8523514 w 9557900"/>
              <a:gd name="connsiteY57" fmla="*/ 424542 h 2177142"/>
              <a:gd name="connsiteX58" fmla="*/ 8599714 w 9557900"/>
              <a:gd name="connsiteY58" fmla="*/ 446314 h 2177142"/>
              <a:gd name="connsiteX59" fmla="*/ 8643257 w 9557900"/>
              <a:gd name="connsiteY59" fmla="*/ 468085 h 2177142"/>
              <a:gd name="connsiteX60" fmla="*/ 8730343 w 9557900"/>
              <a:gd name="connsiteY60" fmla="*/ 500742 h 2177142"/>
              <a:gd name="connsiteX61" fmla="*/ 8763000 w 9557900"/>
              <a:gd name="connsiteY61" fmla="*/ 522514 h 2177142"/>
              <a:gd name="connsiteX62" fmla="*/ 8817429 w 9557900"/>
              <a:gd name="connsiteY62" fmla="*/ 544285 h 2177142"/>
              <a:gd name="connsiteX63" fmla="*/ 8882743 w 9557900"/>
              <a:gd name="connsiteY63" fmla="*/ 598714 h 2177142"/>
              <a:gd name="connsiteX64" fmla="*/ 8958943 w 9557900"/>
              <a:gd name="connsiteY64" fmla="*/ 631371 h 2177142"/>
              <a:gd name="connsiteX65" fmla="*/ 9024257 w 9557900"/>
              <a:gd name="connsiteY65" fmla="*/ 664028 h 2177142"/>
              <a:gd name="connsiteX66" fmla="*/ 9046029 w 9557900"/>
              <a:gd name="connsiteY66" fmla="*/ 696685 h 2177142"/>
              <a:gd name="connsiteX67" fmla="*/ 9111343 w 9557900"/>
              <a:gd name="connsiteY67" fmla="*/ 718457 h 2177142"/>
              <a:gd name="connsiteX68" fmla="*/ 9209314 w 9557900"/>
              <a:gd name="connsiteY68" fmla="*/ 783771 h 2177142"/>
              <a:gd name="connsiteX69" fmla="*/ 9307286 w 9557900"/>
              <a:gd name="connsiteY69" fmla="*/ 838200 h 2177142"/>
              <a:gd name="connsiteX70" fmla="*/ 9350829 w 9557900"/>
              <a:gd name="connsiteY70" fmla="*/ 892628 h 2177142"/>
              <a:gd name="connsiteX71" fmla="*/ 9383486 w 9557900"/>
              <a:gd name="connsiteY71" fmla="*/ 903514 h 2177142"/>
              <a:gd name="connsiteX72" fmla="*/ 9405257 w 9557900"/>
              <a:gd name="connsiteY72" fmla="*/ 936171 h 2177142"/>
              <a:gd name="connsiteX73" fmla="*/ 9416143 w 9557900"/>
              <a:gd name="connsiteY73" fmla="*/ 968828 h 2177142"/>
              <a:gd name="connsiteX74" fmla="*/ 9437914 w 9557900"/>
              <a:gd name="connsiteY74" fmla="*/ 1012371 h 2177142"/>
              <a:gd name="connsiteX75" fmla="*/ 9459686 w 9557900"/>
              <a:gd name="connsiteY75" fmla="*/ 1045028 h 2177142"/>
              <a:gd name="connsiteX76" fmla="*/ 9503229 w 9557900"/>
              <a:gd name="connsiteY76" fmla="*/ 1143000 h 2177142"/>
              <a:gd name="connsiteX77" fmla="*/ 9514114 w 9557900"/>
              <a:gd name="connsiteY77" fmla="*/ 1175657 h 2177142"/>
              <a:gd name="connsiteX78" fmla="*/ 9525000 w 9557900"/>
              <a:gd name="connsiteY78" fmla="*/ 1219200 h 2177142"/>
              <a:gd name="connsiteX79" fmla="*/ 9546772 w 9557900"/>
              <a:gd name="connsiteY79" fmla="*/ 1251857 h 2177142"/>
              <a:gd name="connsiteX80" fmla="*/ 9557657 w 9557900"/>
              <a:gd name="connsiteY80" fmla="*/ 1306285 h 2177142"/>
              <a:gd name="connsiteX81" fmla="*/ 9481457 w 9557900"/>
              <a:gd name="connsiteY81" fmla="*/ 1556657 h 2177142"/>
              <a:gd name="connsiteX82" fmla="*/ 9448800 w 9557900"/>
              <a:gd name="connsiteY82" fmla="*/ 1578428 h 2177142"/>
              <a:gd name="connsiteX83" fmla="*/ 9427029 w 9557900"/>
              <a:gd name="connsiteY83" fmla="*/ 1611085 h 2177142"/>
              <a:gd name="connsiteX84" fmla="*/ 9405257 w 9557900"/>
              <a:gd name="connsiteY84" fmla="*/ 1654628 h 2177142"/>
              <a:gd name="connsiteX85" fmla="*/ 9372600 w 9557900"/>
              <a:gd name="connsiteY85" fmla="*/ 1687285 h 2177142"/>
              <a:gd name="connsiteX86" fmla="*/ 9329057 w 9557900"/>
              <a:gd name="connsiteY86" fmla="*/ 1741714 h 2177142"/>
              <a:gd name="connsiteX87" fmla="*/ 9296400 w 9557900"/>
              <a:gd name="connsiteY87" fmla="*/ 1763485 h 2177142"/>
              <a:gd name="connsiteX88" fmla="*/ 9252857 w 9557900"/>
              <a:gd name="connsiteY88" fmla="*/ 1796142 h 2177142"/>
              <a:gd name="connsiteX89" fmla="*/ 9231086 w 9557900"/>
              <a:gd name="connsiteY89" fmla="*/ 1817914 h 2177142"/>
              <a:gd name="connsiteX90" fmla="*/ 9187543 w 9557900"/>
              <a:gd name="connsiteY90" fmla="*/ 1828800 h 2177142"/>
              <a:gd name="connsiteX91" fmla="*/ 9154886 w 9557900"/>
              <a:gd name="connsiteY91" fmla="*/ 1839685 h 2177142"/>
              <a:gd name="connsiteX92" fmla="*/ 9133114 w 9557900"/>
              <a:gd name="connsiteY92" fmla="*/ 1861457 h 2177142"/>
              <a:gd name="connsiteX93" fmla="*/ 9089572 w 9557900"/>
              <a:gd name="connsiteY93" fmla="*/ 1872342 h 2177142"/>
              <a:gd name="connsiteX94" fmla="*/ 9078686 w 9557900"/>
              <a:gd name="connsiteY94" fmla="*/ 1905000 h 2177142"/>
              <a:gd name="connsiteX95" fmla="*/ 9046029 w 9557900"/>
              <a:gd name="connsiteY95" fmla="*/ 1915885 h 2177142"/>
              <a:gd name="connsiteX96" fmla="*/ 9013372 w 9557900"/>
              <a:gd name="connsiteY96" fmla="*/ 1937657 h 2177142"/>
              <a:gd name="connsiteX97" fmla="*/ 8882743 w 9557900"/>
              <a:gd name="connsiteY97" fmla="*/ 1970314 h 2177142"/>
              <a:gd name="connsiteX98" fmla="*/ 8839200 w 9557900"/>
              <a:gd name="connsiteY98" fmla="*/ 2002971 h 2177142"/>
              <a:gd name="connsiteX99" fmla="*/ 8752114 w 9557900"/>
              <a:gd name="connsiteY99" fmla="*/ 2013857 h 2177142"/>
              <a:gd name="connsiteX100" fmla="*/ 8665029 w 9557900"/>
              <a:gd name="connsiteY100" fmla="*/ 2035628 h 2177142"/>
              <a:gd name="connsiteX101" fmla="*/ 8599714 w 9557900"/>
              <a:gd name="connsiteY101" fmla="*/ 2057400 h 2177142"/>
              <a:gd name="connsiteX102" fmla="*/ 8556172 w 9557900"/>
              <a:gd name="connsiteY102" fmla="*/ 2079171 h 2177142"/>
              <a:gd name="connsiteX103" fmla="*/ 8403772 w 9557900"/>
              <a:gd name="connsiteY103" fmla="*/ 2111828 h 2177142"/>
              <a:gd name="connsiteX104" fmla="*/ 8349343 w 9557900"/>
              <a:gd name="connsiteY104" fmla="*/ 2122714 h 2177142"/>
              <a:gd name="connsiteX105" fmla="*/ 8262257 w 9557900"/>
              <a:gd name="connsiteY105" fmla="*/ 2144485 h 2177142"/>
              <a:gd name="connsiteX106" fmla="*/ 8164286 w 9557900"/>
              <a:gd name="connsiteY106" fmla="*/ 2166257 h 2177142"/>
              <a:gd name="connsiteX107" fmla="*/ 6945086 w 9557900"/>
              <a:gd name="connsiteY107" fmla="*/ 2155371 h 2177142"/>
              <a:gd name="connsiteX108" fmla="*/ 6477000 w 9557900"/>
              <a:gd name="connsiteY108" fmla="*/ 2068285 h 2177142"/>
              <a:gd name="connsiteX109" fmla="*/ 5910943 w 9557900"/>
              <a:gd name="connsiteY109" fmla="*/ 2177142 h 2177142"/>
              <a:gd name="connsiteX110" fmla="*/ 4909457 w 9557900"/>
              <a:gd name="connsiteY110" fmla="*/ 2166257 h 2177142"/>
              <a:gd name="connsiteX111" fmla="*/ 4800600 w 9557900"/>
              <a:gd name="connsiteY111" fmla="*/ 2133600 h 2177142"/>
              <a:gd name="connsiteX112" fmla="*/ 4702629 w 9557900"/>
              <a:gd name="connsiteY112" fmla="*/ 2111828 h 2177142"/>
              <a:gd name="connsiteX113" fmla="*/ 4408714 w 9557900"/>
              <a:gd name="connsiteY113" fmla="*/ 2090057 h 2177142"/>
              <a:gd name="connsiteX114" fmla="*/ 4245429 w 9557900"/>
              <a:gd name="connsiteY114" fmla="*/ 2057400 h 2177142"/>
              <a:gd name="connsiteX115" fmla="*/ 4191000 w 9557900"/>
              <a:gd name="connsiteY115" fmla="*/ 2046514 h 2177142"/>
              <a:gd name="connsiteX116" fmla="*/ 4103914 w 9557900"/>
              <a:gd name="connsiteY116" fmla="*/ 2035628 h 2177142"/>
              <a:gd name="connsiteX117" fmla="*/ 3962400 w 9557900"/>
              <a:gd name="connsiteY117" fmla="*/ 1992085 h 2177142"/>
              <a:gd name="connsiteX118" fmla="*/ 3886200 w 9557900"/>
              <a:gd name="connsiteY118" fmla="*/ 1970314 h 2177142"/>
              <a:gd name="connsiteX119" fmla="*/ 3810000 w 9557900"/>
              <a:gd name="connsiteY119" fmla="*/ 1959428 h 2177142"/>
              <a:gd name="connsiteX120" fmla="*/ 3755572 w 9557900"/>
              <a:gd name="connsiteY120" fmla="*/ 1948542 h 2177142"/>
              <a:gd name="connsiteX121" fmla="*/ 3722914 w 9557900"/>
              <a:gd name="connsiteY121" fmla="*/ 1937657 h 2177142"/>
              <a:gd name="connsiteX122" fmla="*/ 3624943 w 9557900"/>
              <a:gd name="connsiteY122" fmla="*/ 1926771 h 2177142"/>
              <a:gd name="connsiteX123" fmla="*/ 3548743 w 9557900"/>
              <a:gd name="connsiteY123" fmla="*/ 1905000 h 2177142"/>
              <a:gd name="connsiteX124" fmla="*/ 3516086 w 9557900"/>
              <a:gd name="connsiteY124" fmla="*/ 1883228 h 2177142"/>
              <a:gd name="connsiteX125" fmla="*/ 3429000 w 9557900"/>
              <a:gd name="connsiteY125" fmla="*/ 1872342 h 2177142"/>
              <a:gd name="connsiteX126" fmla="*/ 3385457 w 9557900"/>
              <a:gd name="connsiteY126" fmla="*/ 1861457 h 2177142"/>
              <a:gd name="connsiteX127" fmla="*/ 3309257 w 9557900"/>
              <a:gd name="connsiteY127" fmla="*/ 1839685 h 2177142"/>
              <a:gd name="connsiteX128" fmla="*/ 3200400 w 9557900"/>
              <a:gd name="connsiteY128" fmla="*/ 1828800 h 2177142"/>
              <a:gd name="connsiteX129" fmla="*/ 3113314 w 9557900"/>
              <a:gd name="connsiteY129" fmla="*/ 1807028 h 2177142"/>
              <a:gd name="connsiteX130" fmla="*/ 3069772 w 9557900"/>
              <a:gd name="connsiteY130" fmla="*/ 1796142 h 2177142"/>
              <a:gd name="connsiteX131" fmla="*/ 3004457 w 9557900"/>
              <a:gd name="connsiteY131" fmla="*/ 1774371 h 2177142"/>
              <a:gd name="connsiteX132" fmla="*/ 2819400 w 9557900"/>
              <a:gd name="connsiteY132" fmla="*/ 1741714 h 2177142"/>
              <a:gd name="connsiteX133" fmla="*/ 2786743 w 9557900"/>
              <a:gd name="connsiteY133" fmla="*/ 1730828 h 2177142"/>
              <a:gd name="connsiteX134" fmla="*/ 1915886 w 9557900"/>
              <a:gd name="connsiteY134" fmla="*/ 1719942 h 2177142"/>
              <a:gd name="connsiteX135" fmla="*/ 1872343 w 9557900"/>
              <a:gd name="connsiteY135" fmla="*/ 1730828 h 2177142"/>
              <a:gd name="connsiteX136" fmla="*/ 1839686 w 9557900"/>
              <a:gd name="connsiteY136" fmla="*/ 1741714 h 2177142"/>
              <a:gd name="connsiteX137" fmla="*/ 1698172 w 9557900"/>
              <a:gd name="connsiteY137" fmla="*/ 1752600 h 2177142"/>
              <a:gd name="connsiteX138" fmla="*/ 794657 w 9557900"/>
              <a:gd name="connsiteY138" fmla="*/ 1774371 h 2177142"/>
              <a:gd name="connsiteX139" fmla="*/ 457200 w 9557900"/>
              <a:gd name="connsiteY139" fmla="*/ 1763485 h 2177142"/>
              <a:gd name="connsiteX140" fmla="*/ 283029 w 9557900"/>
              <a:gd name="connsiteY140" fmla="*/ 1741714 h 2177142"/>
              <a:gd name="connsiteX141" fmla="*/ 217714 w 9557900"/>
              <a:gd name="connsiteY141" fmla="*/ 1719942 h 2177142"/>
              <a:gd name="connsiteX142" fmla="*/ 141514 w 9557900"/>
              <a:gd name="connsiteY142" fmla="*/ 1665514 h 2177142"/>
              <a:gd name="connsiteX143" fmla="*/ 76200 w 9557900"/>
              <a:gd name="connsiteY143" fmla="*/ 1621971 h 2177142"/>
              <a:gd name="connsiteX144" fmla="*/ 54429 w 9557900"/>
              <a:gd name="connsiteY144" fmla="*/ 1578428 h 2177142"/>
              <a:gd name="connsiteX145" fmla="*/ 32657 w 9557900"/>
              <a:gd name="connsiteY145" fmla="*/ 1556657 h 2177142"/>
              <a:gd name="connsiteX146" fmla="*/ 10886 w 9557900"/>
              <a:gd name="connsiteY146" fmla="*/ 1491342 h 2177142"/>
              <a:gd name="connsiteX147" fmla="*/ 0 w 9557900"/>
              <a:gd name="connsiteY147" fmla="*/ 1458685 h 2177142"/>
              <a:gd name="connsiteX148" fmla="*/ 10886 w 9557900"/>
              <a:gd name="connsiteY148" fmla="*/ 1284514 h 2177142"/>
              <a:gd name="connsiteX149" fmla="*/ 32657 w 9557900"/>
              <a:gd name="connsiteY149" fmla="*/ 1132114 h 2177142"/>
              <a:gd name="connsiteX150" fmla="*/ 54429 w 9557900"/>
              <a:gd name="connsiteY150" fmla="*/ 1110342 h 2177142"/>
              <a:gd name="connsiteX151" fmla="*/ 65314 w 9557900"/>
              <a:gd name="connsiteY151" fmla="*/ 1066800 h 2177142"/>
              <a:gd name="connsiteX152" fmla="*/ 97972 w 9557900"/>
              <a:gd name="connsiteY152" fmla="*/ 990600 h 2177142"/>
              <a:gd name="connsiteX153" fmla="*/ 108857 w 9557900"/>
              <a:gd name="connsiteY153" fmla="*/ 881742 h 2177142"/>
              <a:gd name="connsiteX154" fmla="*/ 119743 w 9557900"/>
              <a:gd name="connsiteY154" fmla="*/ 849085 h 2177142"/>
              <a:gd name="connsiteX155" fmla="*/ 130629 w 9557900"/>
              <a:gd name="connsiteY155" fmla="*/ 794657 h 2177142"/>
              <a:gd name="connsiteX156" fmla="*/ 174172 w 9557900"/>
              <a:gd name="connsiteY156" fmla="*/ 751114 h 2177142"/>
              <a:gd name="connsiteX157" fmla="*/ 152400 w 9557900"/>
              <a:gd name="connsiteY157"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191000 w 9557900"/>
              <a:gd name="connsiteY32" fmla="*/ 21771 h 2177142"/>
              <a:gd name="connsiteX33" fmla="*/ 4256314 w 9557900"/>
              <a:gd name="connsiteY33" fmla="*/ 10885 h 2177142"/>
              <a:gd name="connsiteX34" fmla="*/ 5138057 w 9557900"/>
              <a:gd name="connsiteY34" fmla="*/ 32657 h 2177142"/>
              <a:gd name="connsiteX35" fmla="*/ 5290457 w 9557900"/>
              <a:gd name="connsiteY35" fmla="*/ 54428 h 2177142"/>
              <a:gd name="connsiteX36" fmla="*/ 5355772 w 9557900"/>
              <a:gd name="connsiteY36" fmla="*/ 65314 h 2177142"/>
              <a:gd name="connsiteX37" fmla="*/ 5497286 w 9557900"/>
              <a:gd name="connsiteY37" fmla="*/ 76200 h 2177142"/>
              <a:gd name="connsiteX38" fmla="*/ 5649686 w 9557900"/>
              <a:gd name="connsiteY38" fmla="*/ 97971 h 2177142"/>
              <a:gd name="connsiteX39" fmla="*/ 5965372 w 9557900"/>
              <a:gd name="connsiteY39" fmla="*/ 119742 h 2177142"/>
              <a:gd name="connsiteX40" fmla="*/ 6139543 w 9557900"/>
              <a:gd name="connsiteY40" fmla="*/ 141514 h 2177142"/>
              <a:gd name="connsiteX41" fmla="*/ 6357257 w 9557900"/>
              <a:gd name="connsiteY41" fmla="*/ 152400 h 2177142"/>
              <a:gd name="connsiteX42" fmla="*/ 6509657 w 9557900"/>
              <a:gd name="connsiteY42" fmla="*/ 185057 h 2177142"/>
              <a:gd name="connsiteX43" fmla="*/ 6629400 w 9557900"/>
              <a:gd name="connsiteY43" fmla="*/ 195942 h 2177142"/>
              <a:gd name="connsiteX44" fmla="*/ 7739743 w 9557900"/>
              <a:gd name="connsiteY44" fmla="*/ 239485 h 2177142"/>
              <a:gd name="connsiteX45" fmla="*/ 7805057 w 9557900"/>
              <a:gd name="connsiteY45" fmla="*/ 250371 h 2177142"/>
              <a:gd name="connsiteX46" fmla="*/ 7903029 w 9557900"/>
              <a:gd name="connsiteY46" fmla="*/ 261257 h 2177142"/>
              <a:gd name="connsiteX47" fmla="*/ 7946572 w 9557900"/>
              <a:gd name="connsiteY47" fmla="*/ 272142 h 2177142"/>
              <a:gd name="connsiteX48" fmla="*/ 8001000 w 9557900"/>
              <a:gd name="connsiteY48" fmla="*/ 283028 h 2177142"/>
              <a:gd name="connsiteX49" fmla="*/ 8033657 w 9557900"/>
              <a:gd name="connsiteY49" fmla="*/ 293914 h 2177142"/>
              <a:gd name="connsiteX50" fmla="*/ 8055429 w 9557900"/>
              <a:gd name="connsiteY50" fmla="*/ 315685 h 2177142"/>
              <a:gd name="connsiteX51" fmla="*/ 8207829 w 9557900"/>
              <a:gd name="connsiteY51" fmla="*/ 337457 h 2177142"/>
              <a:gd name="connsiteX52" fmla="*/ 8316686 w 9557900"/>
              <a:gd name="connsiteY52" fmla="*/ 359228 h 2177142"/>
              <a:gd name="connsiteX53" fmla="*/ 8382000 w 9557900"/>
              <a:gd name="connsiteY53" fmla="*/ 370114 h 2177142"/>
              <a:gd name="connsiteX54" fmla="*/ 8414657 w 9557900"/>
              <a:gd name="connsiteY54" fmla="*/ 381000 h 2177142"/>
              <a:gd name="connsiteX55" fmla="*/ 8469086 w 9557900"/>
              <a:gd name="connsiteY55" fmla="*/ 391885 h 2177142"/>
              <a:gd name="connsiteX56" fmla="*/ 8490857 w 9557900"/>
              <a:gd name="connsiteY56" fmla="*/ 413657 h 2177142"/>
              <a:gd name="connsiteX57" fmla="*/ 8523514 w 9557900"/>
              <a:gd name="connsiteY57" fmla="*/ 424542 h 2177142"/>
              <a:gd name="connsiteX58" fmla="*/ 8599714 w 9557900"/>
              <a:gd name="connsiteY58" fmla="*/ 446314 h 2177142"/>
              <a:gd name="connsiteX59" fmla="*/ 8643257 w 9557900"/>
              <a:gd name="connsiteY59" fmla="*/ 468085 h 2177142"/>
              <a:gd name="connsiteX60" fmla="*/ 8730343 w 9557900"/>
              <a:gd name="connsiteY60" fmla="*/ 500742 h 2177142"/>
              <a:gd name="connsiteX61" fmla="*/ 8763000 w 9557900"/>
              <a:gd name="connsiteY61" fmla="*/ 522514 h 2177142"/>
              <a:gd name="connsiteX62" fmla="*/ 8817429 w 9557900"/>
              <a:gd name="connsiteY62" fmla="*/ 544285 h 2177142"/>
              <a:gd name="connsiteX63" fmla="*/ 8882743 w 9557900"/>
              <a:gd name="connsiteY63" fmla="*/ 598714 h 2177142"/>
              <a:gd name="connsiteX64" fmla="*/ 8958943 w 9557900"/>
              <a:gd name="connsiteY64" fmla="*/ 631371 h 2177142"/>
              <a:gd name="connsiteX65" fmla="*/ 9024257 w 9557900"/>
              <a:gd name="connsiteY65" fmla="*/ 664028 h 2177142"/>
              <a:gd name="connsiteX66" fmla="*/ 9046029 w 9557900"/>
              <a:gd name="connsiteY66" fmla="*/ 696685 h 2177142"/>
              <a:gd name="connsiteX67" fmla="*/ 9111343 w 9557900"/>
              <a:gd name="connsiteY67" fmla="*/ 718457 h 2177142"/>
              <a:gd name="connsiteX68" fmla="*/ 9209314 w 9557900"/>
              <a:gd name="connsiteY68" fmla="*/ 783771 h 2177142"/>
              <a:gd name="connsiteX69" fmla="*/ 9307286 w 9557900"/>
              <a:gd name="connsiteY69" fmla="*/ 838200 h 2177142"/>
              <a:gd name="connsiteX70" fmla="*/ 9350829 w 9557900"/>
              <a:gd name="connsiteY70" fmla="*/ 892628 h 2177142"/>
              <a:gd name="connsiteX71" fmla="*/ 9383486 w 9557900"/>
              <a:gd name="connsiteY71" fmla="*/ 903514 h 2177142"/>
              <a:gd name="connsiteX72" fmla="*/ 9405257 w 9557900"/>
              <a:gd name="connsiteY72" fmla="*/ 936171 h 2177142"/>
              <a:gd name="connsiteX73" fmla="*/ 9416143 w 9557900"/>
              <a:gd name="connsiteY73" fmla="*/ 968828 h 2177142"/>
              <a:gd name="connsiteX74" fmla="*/ 9437914 w 9557900"/>
              <a:gd name="connsiteY74" fmla="*/ 1012371 h 2177142"/>
              <a:gd name="connsiteX75" fmla="*/ 9459686 w 9557900"/>
              <a:gd name="connsiteY75" fmla="*/ 1045028 h 2177142"/>
              <a:gd name="connsiteX76" fmla="*/ 9503229 w 9557900"/>
              <a:gd name="connsiteY76" fmla="*/ 1143000 h 2177142"/>
              <a:gd name="connsiteX77" fmla="*/ 9514114 w 9557900"/>
              <a:gd name="connsiteY77" fmla="*/ 1175657 h 2177142"/>
              <a:gd name="connsiteX78" fmla="*/ 9525000 w 9557900"/>
              <a:gd name="connsiteY78" fmla="*/ 1219200 h 2177142"/>
              <a:gd name="connsiteX79" fmla="*/ 9546772 w 9557900"/>
              <a:gd name="connsiteY79" fmla="*/ 1251857 h 2177142"/>
              <a:gd name="connsiteX80" fmla="*/ 9557657 w 9557900"/>
              <a:gd name="connsiteY80" fmla="*/ 1306285 h 2177142"/>
              <a:gd name="connsiteX81" fmla="*/ 9481457 w 9557900"/>
              <a:gd name="connsiteY81" fmla="*/ 1556657 h 2177142"/>
              <a:gd name="connsiteX82" fmla="*/ 9448800 w 9557900"/>
              <a:gd name="connsiteY82" fmla="*/ 1578428 h 2177142"/>
              <a:gd name="connsiteX83" fmla="*/ 9427029 w 9557900"/>
              <a:gd name="connsiteY83" fmla="*/ 1611085 h 2177142"/>
              <a:gd name="connsiteX84" fmla="*/ 9405257 w 9557900"/>
              <a:gd name="connsiteY84" fmla="*/ 1654628 h 2177142"/>
              <a:gd name="connsiteX85" fmla="*/ 9372600 w 9557900"/>
              <a:gd name="connsiteY85" fmla="*/ 1687285 h 2177142"/>
              <a:gd name="connsiteX86" fmla="*/ 9329057 w 9557900"/>
              <a:gd name="connsiteY86" fmla="*/ 1741714 h 2177142"/>
              <a:gd name="connsiteX87" fmla="*/ 9296400 w 9557900"/>
              <a:gd name="connsiteY87" fmla="*/ 1763485 h 2177142"/>
              <a:gd name="connsiteX88" fmla="*/ 9252857 w 9557900"/>
              <a:gd name="connsiteY88" fmla="*/ 1796142 h 2177142"/>
              <a:gd name="connsiteX89" fmla="*/ 9231086 w 9557900"/>
              <a:gd name="connsiteY89" fmla="*/ 1817914 h 2177142"/>
              <a:gd name="connsiteX90" fmla="*/ 9187543 w 9557900"/>
              <a:gd name="connsiteY90" fmla="*/ 1828800 h 2177142"/>
              <a:gd name="connsiteX91" fmla="*/ 9154886 w 9557900"/>
              <a:gd name="connsiteY91" fmla="*/ 1839685 h 2177142"/>
              <a:gd name="connsiteX92" fmla="*/ 9133114 w 9557900"/>
              <a:gd name="connsiteY92" fmla="*/ 1861457 h 2177142"/>
              <a:gd name="connsiteX93" fmla="*/ 9089572 w 9557900"/>
              <a:gd name="connsiteY93" fmla="*/ 1872342 h 2177142"/>
              <a:gd name="connsiteX94" fmla="*/ 9078686 w 9557900"/>
              <a:gd name="connsiteY94" fmla="*/ 1905000 h 2177142"/>
              <a:gd name="connsiteX95" fmla="*/ 9046029 w 9557900"/>
              <a:gd name="connsiteY95" fmla="*/ 1915885 h 2177142"/>
              <a:gd name="connsiteX96" fmla="*/ 9013372 w 9557900"/>
              <a:gd name="connsiteY96" fmla="*/ 1937657 h 2177142"/>
              <a:gd name="connsiteX97" fmla="*/ 8882743 w 9557900"/>
              <a:gd name="connsiteY97" fmla="*/ 1970314 h 2177142"/>
              <a:gd name="connsiteX98" fmla="*/ 8839200 w 9557900"/>
              <a:gd name="connsiteY98" fmla="*/ 2002971 h 2177142"/>
              <a:gd name="connsiteX99" fmla="*/ 8752114 w 9557900"/>
              <a:gd name="connsiteY99" fmla="*/ 2013857 h 2177142"/>
              <a:gd name="connsiteX100" fmla="*/ 8665029 w 9557900"/>
              <a:gd name="connsiteY100" fmla="*/ 2035628 h 2177142"/>
              <a:gd name="connsiteX101" fmla="*/ 8599714 w 9557900"/>
              <a:gd name="connsiteY101" fmla="*/ 2057400 h 2177142"/>
              <a:gd name="connsiteX102" fmla="*/ 8556172 w 9557900"/>
              <a:gd name="connsiteY102" fmla="*/ 2079171 h 2177142"/>
              <a:gd name="connsiteX103" fmla="*/ 8403772 w 9557900"/>
              <a:gd name="connsiteY103" fmla="*/ 2111828 h 2177142"/>
              <a:gd name="connsiteX104" fmla="*/ 8349343 w 9557900"/>
              <a:gd name="connsiteY104" fmla="*/ 2122714 h 2177142"/>
              <a:gd name="connsiteX105" fmla="*/ 8262257 w 9557900"/>
              <a:gd name="connsiteY105" fmla="*/ 2144485 h 2177142"/>
              <a:gd name="connsiteX106" fmla="*/ 8164286 w 9557900"/>
              <a:gd name="connsiteY106" fmla="*/ 2166257 h 2177142"/>
              <a:gd name="connsiteX107" fmla="*/ 6945086 w 9557900"/>
              <a:gd name="connsiteY107" fmla="*/ 2155371 h 2177142"/>
              <a:gd name="connsiteX108" fmla="*/ 6477000 w 9557900"/>
              <a:gd name="connsiteY108" fmla="*/ 2068285 h 2177142"/>
              <a:gd name="connsiteX109" fmla="*/ 5910943 w 9557900"/>
              <a:gd name="connsiteY109" fmla="*/ 2177142 h 2177142"/>
              <a:gd name="connsiteX110" fmla="*/ 4909457 w 9557900"/>
              <a:gd name="connsiteY110" fmla="*/ 2166257 h 2177142"/>
              <a:gd name="connsiteX111" fmla="*/ 4800600 w 9557900"/>
              <a:gd name="connsiteY111" fmla="*/ 2133600 h 2177142"/>
              <a:gd name="connsiteX112" fmla="*/ 4702629 w 9557900"/>
              <a:gd name="connsiteY112" fmla="*/ 2111828 h 2177142"/>
              <a:gd name="connsiteX113" fmla="*/ 4408714 w 9557900"/>
              <a:gd name="connsiteY113" fmla="*/ 2090057 h 2177142"/>
              <a:gd name="connsiteX114" fmla="*/ 4245429 w 9557900"/>
              <a:gd name="connsiteY114" fmla="*/ 2057400 h 2177142"/>
              <a:gd name="connsiteX115" fmla="*/ 4191000 w 9557900"/>
              <a:gd name="connsiteY115" fmla="*/ 2046514 h 2177142"/>
              <a:gd name="connsiteX116" fmla="*/ 4103914 w 9557900"/>
              <a:gd name="connsiteY116" fmla="*/ 2035628 h 2177142"/>
              <a:gd name="connsiteX117" fmla="*/ 3962400 w 9557900"/>
              <a:gd name="connsiteY117" fmla="*/ 1992085 h 2177142"/>
              <a:gd name="connsiteX118" fmla="*/ 3810000 w 9557900"/>
              <a:gd name="connsiteY118" fmla="*/ 1959428 h 2177142"/>
              <a:gd name="connsiteX119" fmla="*/ 3755572 w 9557900"/>
              <a:gd name="connsiteY119" fmla="*/ 1948542 h 2177142"/>
              <a:gd name="connsiteX120" fmla="*/ 3722914 w 9557900"/>
              <a:gd name="connsiteY120" fmla="*/ 1937657 h 2177142"/>
              <a:gd name="connsiteX121" fmla="*/ 3624943 w 9557900"/>
              <a:gd name="connsiteY121" fmla="*/ 1926771 h 2177142"/>
              <a:gd name="connsiteX122" fmla="*/ 3548743 w 9557900"/>
              <a:gd name="connsiteY122" fmla="*/ 1905000 h 2177142"/>
              <a:gd name="connsiteX123" fmla="*/ 3516086 w 9557900"/>
              <a:gd name="connsiteY123" fmla="*/ 1883228 h 2177142"/>
              <a:gd name="connsiteX124" fmla="*/ 3429000 w 9557900"/>
              <a:gd name="connsiteY124" fmla="*/ 1872342 h 2177142"/>
              <a:gd name="connsiteX125" fmla="*/ 3385457 w 9557900"/>
              <a:gd name="connsiteY125" fmla="*/ 1861457 h 2177142"/>
              <a:gd name="connsiteX126" fmla="*/ 3309257 w 9557900"/>
              <a:gd name="connsiteY126" fmla="*/ 1839685 h 2177142"/>
              <a:gd name="connsiteX127" fmla="*/ 3200400 w 9557900"/>
              <a:gd name="connsiteY127" fmla="*/ 1828800 h 2177142"/>
              <a:gd name="connsiteX128" fmla="*/ 3113314 w 9557900"/>
              <a:gd name="connsiteY128" fmla="*/ 1807028 h 2177142"/>
              <a:gd name="connsiteX129" fmla="*/ 3069772 w 9557900"/>
              <a:gd name="connsiteY129" fmla="*/ 1796142 h 2177142"/>
              <a:gd name="connsiteX130" fmla="*/ 3004457 w 9557900"/>
              <a:gd name="connsiteY130" fmla="*/ 1774371 h 2177142"/>
              <a:gd name="connsiteX131" fmla="*/ 2819400 w 9557900"/>
              <a:gd name="connsiteY131" fmla="*/ 1741714 h 2177142"/>
              <a:gd name="connsiteX132" fmla="*/ 2786743 w 9557900"/>
              <a:gd name="connsiteY132" fmla="*/ 1730828 h 2177142"/>
              <a:gd name="connsiteX133" fmla="*/ 1915886 w 9557900"/>
              <a:gd name="connsiteY133" fmla="*/ 1719942 h 2177142"/>
              <a:gd name="connsiteX134" fmla="*/ 1872343 w 9557900"/>
              <a:gd name="connsiteY134" fmla="*/ 1730828 h 2177142"/>
              <a:gd name="connsiteX135" fmla="*/ 1839686 w 9557900"/>
              <a:gd name="connsiteY135" fmla="*/ 1741714 h 2177142"/>
              <a:gd name="connsiteX136" fmla="*/ 1698172 w 9557900"/>
              <a:gd name="connsiteY136" fmla="*/ 1752600 h 2177142"/>
              <a:gd name="connsiteX137" fmla="*/ 794657 w 9557900"/>
              <a:gd name="connsiteY137" fmla="*/ 1774371 h 2177142"/>
              <a:gd name="connsiteX138" fmla="*/ 457200 w 9557900"/>
              <a:gd name="connsiteY138" fmla="*/ 1763485 h 2177142"/>
              <a:gd name="connsiteX139" fmla="*/ 283029 w 9557900"/>
              <a:gd name="connsiteY139" fmla="*/ 1741714 h 2177142"/>
              <a:gd name="connsiteX140" fmla="*/ 217714 w 9557900"/>
              <a:gd name="connsiteY140" fmla="*/ 1719942 h 2177142"/>
              <a:gd name="connsiteX141" fmla="*/ 141514 w 9557900"/>
              <a:gd name="connsiteY141" fmla="*/ 1665514 h 2177142"/>
              <a:gd name="connsiteX142" fmla="*/ 76200 w 9557900"/>
              <a:gd name="connsiteY142" fmla="*/ 1621971 h 2177142"/>
              <a:gd name="connsiteX143" fmla="*/ 54429 w 9557900"/>
              <a:gd name="connsiteY143" fmla="*/ 1578428 h 2177142"/>
              <a:gd name="connsiteX144" fmla="*/ 32657 w 9557900"/>
              <a:gd name="connsiteY144" fmla="*/ 1556657 h 2177142"/>
              <a:gd name="connsiteX145" fmla="*/ 10886 w 9557900"/>
              <a:gd name="connsiteY145" fmla="*/ 1491342 h 2177142"/>
              <a:gd name="connsiteX146" fmla="*/ 0 w 9557900"/>
              <a:gd name="connsiteY146" fmla="*/ 1458685 h 2177142"/>
              <a:gd name="connsiteX147" fmla="*/ 10886 w 9557900"/>
              <a:gd name="connsiteY147" fmla="*/ 1284514 h 2177142"/>
              <a:gd name="connsiteX148" fmla="*/ 32657 w 9557900"/>
              <a:gd name="connsiteY148" fmla="*/ 1132114 h 2177142"/>
              <a:gd name="connsiteX149" fmla="*/ 54429 w 9557900"/>
              <a:gd name="connsiteY149" fmla="*/ 1110342 h 2177142"/>
              <a:gd name="connsiteX150" fmla="*/ 65314 w 9557900"/>
              <a:gd name="connsiteY150" fmla="*/ 1066800 h 2177142"/>
              <a:gd name="connsiteX151" fmla="*/ 97972 w 9557900"/>
              <a:gd name="connsiteY151" fmla="*/ 990600 h 2177142"/>
              <a:gd name="connsiteX152" fmla="*/ 108857 w 9557900"/>
              <a:gd name="connsiteY152" fmla="*/ 881742 h 2177142"/>
              <a:gd name="connsiteX153" fmla="*/ 119743 w 9557900"/>
              <a:gd name="connsiteY153" fmla="*/ 849085 h 2177142"/>
              <a:gd name="connsiteX154" fmla="*/ 130629 w 9557900"/>
              <a:gd name="connsiteY154" fmla="*/ 794657 h 2177142"/>
              <a:gd name="connsiteX155" fmla="*/ 174172 w 9557900"/>
              <a:gd name="connsiteY155" fmla="*/ 751114 h 2177142"/>
              <a:gd name="connsiteX156" fmla="*/ 152400 w 9557900"/>
              <a:gd name="connsiteY156"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191000 w 9557900"/>
              <a:gd name="connsiteY32" fmla="*/ 21771 h 2177142"/>
              <a:gd name="connsiteX33" fmla="*/ 4256314 w 9557900"/>
              <a:gd name="connsiteY33" fmla="*/ 10885 h 2177142"/>
              <a:gd name="connsiteX34" fmla="*/ 5138057 w 9557900"/>
              <a:gd name="connsiteY34" fmla="*/ 32657 h 2177142"/>
              <a:gd name="connsiteX35" fmla="*/ 5290457 w 9557900"/>
              <a:gd name="connsiteY35" fmla="*/ 54428 h 2177142"/>
              <a:gd name="connsiteX36" fmla="*/ 5355772 w 9557900"/>
              <a:gd name="connsiteY36" fmla="*/ 65314 h 2177142"/>
              <a:gd name="connsiteX37" fmla="*/ 5497286 w 9557900"/>
              <a:gd name="connsiteY37" fmla="*/ 76200 h 2177142"/>
              <a:gd name="connsiteX38" fmla="*/ 5649686 w 9557900"/>
              <a:gd name="connsiteY38" fmla="*/ 97971 h 2177142"/>
              <a:gd name="connsiteX39" fmla="*/ 5965372 w 9557900"/>
              <a:gd name="connsiteY39" fmla="*/ 119742 h 2177142"/>
              <a:gd name="connsiteX40" fmla="*/ 6139543 w 9557900"/>
              <a:gd name="connsiteY40" fmla="*/ 141514 h 2177142"/>
              <a:gd name="connsiteX41" fmla="*/ 6357257 w 9557900"/>
              <a:gd name="connsiteY41" fmla="*/ 152400 h 2177142"/>
              <a:gd name="connsiteX42" fmla="*/ 6509657 w 9557900"/>
              <a:gd name="connsiteY42" fmla="*/ 185057 h 2177142"/>
              <a:gd name="connsiteX43" fmla="*/ 6629400 w 9557900"/>
              <a:gd name="connsiteY43" fmla="*/ 195942 h 2177142"/>
              <a:gd name="connsiteX44" fmla="*/ 7739743 w 9557900"/>
              <a:gd name="connsiteY44" fmla="*/ 239485 h 2177142"/>
              <a:gd name="connsiteX45" fmla="*/ 7805057 w 9557900"/>
              <a:gd name="connsiteY45" fmla="*/ 250371 h 2177142"/>
              <a:gd name="connsiteX46" fmla="*/ 7903029 w 9557900"/>
              <a:gd name="connsiteY46" fmla="*/ 261257 h 2177142"/>
              <a:gd name="connsiteX47" fmla="*/ 7946572 w 9557900"/>
              <a:gd name="connsiteY47" fmla="*/ 272142 h 2177142"/>
              <a:gd name="connsiteX48" fmla="*/ 8001000 w 9557900"/>
              <a:gd name="connsiteY48" fmla="*/ 283028 h 2177142"/>
              <a:gd name="connsiteX49" fmla="*/ 8033657 w 9557900"/>
              <a:gd name="connsiteY49" fmla="*/ 293914 h 2177142"/>
              <a:gd name="connsiteX50" fmla="*/ 8055429 w 9557900"/>
              <a:gd name="connsiteY50" fmla="*/ 315685 h 2177142"/>
              <a:gd name="connsiteX51" fmla="*/ 8207829 w 9557900"/>
              <a:gd name="connsiteY51" fmla="*/ 337457 h 2177142"/>
              <a:gd name="connsiteX52" fmla="*/ 8316686 w 9557900"/>
              <a:gd name="connsiteY52" fmla="*/ 359228 h 2177142"/>
              <a:gd name="connsiteX53" fmla="*/ 8382000 w 9557900"/>
              <a:gd name="connsiteY53" fmla="*/ 370114 h 2177142"/>
              <a:gd name="connsiteX54" fmla="*/ 8414657 w 9557900"/>
              <a:gd name="connsiteY54" fmla="*/ 381000 h 2177142"/>
              <a:gd name="connsiteX55" fmla="*/ 8469086 w 9557900"/>
              <a:gd name="connsiteY55" fmla="*/ 391885 h 2177142"/>
              <a:gd name="connsiteX56" fmla="*/ 8490857 w 9557900"/>
              <a:gd name="connsiteY56" fmla="*/ 413657 h 2177142"/>
              <a:gd name="connsiteX57" fmla="*/ 8523514 w 9557900"/>
              <a:gd name="connsiteY57" fmla="*/ 424542 h 2177142"/>
              <a:gd name="connsiteX58" fmla="*/ 8599714 w 9557900"/>
              <a:gd name="connsiteY58" fmla="*/ 446314 h 2177142"/>
              <a:gd name="connsiteX59" fmla="*/ 8643257 w 9557900"/>
              <a:gd name="connsiteY59" fmla="*/ 468085 h 2177142"/>
              <a:gd name="connsiteX60" fmla="*/ 8730343 w 9557900"/>
              <a:gd name="connsiteY60" fmla="*/ 500742 h 2177142"/>
              <a:gd name="connsiteX61" fmla="*/ 8763000 w 9557900"/>
              <a:gd name="connsiteY61" fmla="*/ 522514 h 2177142"/>
              <a:gd name="connsiteX62" fmla="*/ 8817429 w 9557900"/>
              <a:gd name="connsiteY62" fmla="*/ 544285 h 2177142"/>
              <a:gd name="connsiteX63" fmla="*/ 8882743 w 9557900"/>
              <a:gd name="connsiteY63" fmla="*/ 598714 h 2177142"/>
              <a:gd name="connsiteX64" fmla="*/ 8958943 w 9557900"/>
              <a:gd name="connsiteY64" fmla="*/ 631371 h 2177142"/>
              <a:gd name="connsiteX65" fmla="*/ 9024257 w 9557900"/>
              <a:gd name="connsiteY65" fmla="*/ 664028 h 2177142"/>
              <a:gd name="connsiteX66" fmla="*/ 9046029 w 9557900"/>
              <a:gd name="connsiteY66" fmla="*/ 696685 h 2177142"/>
              <a:gd name="connsiteX67" fmla="*/ 9111343 w 9557900"/>
              <a:gd name="connsiteY67" fmla="*/ 718457 h 2177142"/>
              <a:gd name="connsiteX68" fmla="*/ 9209314 w 9557900"/>
              <a:gd name="connsiteY68" fmla="*/ 783771 h 2177142"/>
              <a:gd name="connsiteX69" fmla="*/ 9307286 w 9557900"/>
              <a:gd name="connsiteY69" fmla="*/ 838200 h 2177142"/>
              <a:gd name="connsiteX70" fmla="*/ 9350829 w 9557900"/>
              <a:gd name="connsiteY70" fmla="*/ 892628 h 2177142"/>
              <a:gd name="connsiteX71" fmla="*/ 9383486 w 9557900"/>
              <a:gd name="connsiteY71" fmla="*/ 903514 h 2177142"/>
              <a:gd name="connsiteX72" fmla="*/ 9405257 w 9557900"/>
              <a:gd name="connsiteY72" fmla="*/ 936171 h 2177142"/>
              <a:gd name="connsiteX73" fmla="*/ 9416143 w 9557900"/>
              <a:gd name="connsiteY73" fmla="*/ 968828 h 2177142"/>
              <a:gd name="connsiteX74" fmla="*/ 9437914 w 9557900"/>
              <a:gd name="connsiteY74" fmla="*/ 1012371 h 2177142"/>
              <a:gd name="connsiteX75" fmla="*/ 9459686 w 9557900"/>
              <a:gd name="connsiteY75" fmla="*/ 1045028 h 2177142"/>
              <a:gd name="connsiteX76" fmla="*/ 9503229 w 9557900"/>
              <a:gd name="connsiteY76" fmla="*/ 1143000 h 2177142"/>
              <a:gd name="connsiteX77" fmla="*/ 9514114 w 9557900"/>
              <a:gd name="connsiteY77" fmla="*/ 1175657 h 2177142"/>
              <a:gd name="connsiteX78" fmla="*/ 9525000 w 9557900"/>
              <a:gd name="connsiteY78" fmla="*/ 1219200 h 2177142"/>
              <a:gd name="connsiteX79" fmla="*/ 9546772 w 9557900"/>
              <a:gd name="connsiteY79" fmla="*/ 1251857 h 2177142"/>
              <a:gd name="connsiteX80" fmla="*/ 9557657 w 9557900"/>
              <a:gd name="connsiteY80" fmla="*/ 1306285 h 2177142"/>
              <a:gd name="connsiteX81" fmla="*/ 9481457 w 9557900"/>
              <a:gd name="connsiteY81" fmla="*/ 1556657 h 2177142"/>
              <a:gd name="connsiteX82" fmla="*/ 9448800 w 9557900"/>
              <a:gd name="connsiteY82" fmla="*/ 1578428 h 2177142"/>
              <a:gd name="connsiteX83" fmla="*/ 9427029 w 9557900"/>
              <a:gd name="connsiteY83" fmla="*/ 1611085 h 2177142"/>
              <a:gd name="connsiteX84" fmla="*/ 9405257 w 9557900"/>
              <a:gd name="connsiteY84" fmla="*/ 1654628 h 2177142"/>
              <a:gd name="connsiteX85" fmla="*/ 9372600 w 9557900"/>
              <a:gd name="connsiteY85" fmla="*/ 1687285 h 2177142"/>
              <a:gd name="connsiteX86" fmla="*/ 9329057 w 9557900"/>
              <a:gd name="connsiteY86" fmla="*/ 1741714 h 2177142"/>
              <a:gd name="connsiteX87" fmla="*/ 9296400 w 9557900"/>
              <a:gd name="connsiteY87" fmla="*/ 1763485 h 2177142"/>
              <a:gd name="connsiteX88" fmla="*/ 9252857 w 9557900"/>
              <a:gd name="connsiteY88" fmla="*/ 1796142 h 2177142"/>
              <a:gd name="connsiteX89" fmla="*/ 9231086 w 9557900"/>
              <a:gd name="connsiteY89" fmla="*/ 1817914 h 2177142"/>
              <a:gd name="connsiteX90" fmla="*/ 9187543 w 9557900"/>
              <a:gd name="connsiteY90" fmla="*/ 1828800 h 2177142"/>
              <a:gd name="connsiteX91" fmla="*/ 9154886 w 9557900"/>
              <a:gd name="connsiteY91" fmla="*/ 1839685 h 2177142"/>
              <a:gd name="connsiteX92" fmla="*/ 9133114 w 9557900"/>
              <a:gd name="connsiteY92" fmla="*/ 1861457 h 2177142"/>
              <a:gd name="connsiteX93" fmla="*/ 9089572 w 9557900"/>
              <a:gd name="connsiteY93" fmla="*/ 1872342 h 2177142"/>
              <a:gd name="connsiteX94" fmla="*/ 9078686 w 9557900"/>
              <a:gd name="connsiteY94" fmla="*/ 1905000 h 2177142"/>
              <a:gd name="connsiteX95" fmla="*/ 9046029 w 9557900"/>
              <a:gd name="connsiteY95" fmla="*/ 1915885 h 2177142"/>
              <a:gd name="connsiteX96" fmla="*/ 9013372 w 9557900"/>
              <a:gd name="connsiteY96" fmla="*/ 1937657 h 2177142"/>
              <a:gd name="connsiteX97" fmla="*/ 8882743 w 9557900"/>
              <a:gd name="connsiteY97" fmla="*/ 1970314 h 2177142"/>
              <a:gd name="connsiteX98" fmla="*/ 8839200 w 9557900"/>
              <a:gd name="connsiteY98" fmla="*/ 2002971 h 2177142"/>
              <a:gd name="connsiteX99" fmla="*/ 8752114 w 9557900"/>
              <a:gd name="connsiteY99" fmla="*/ 2013857 h 2177142"/>
              <a:gd name="connsiteX100" fmla="*/ 8665029 w 9557900"/>
              <a:gd name="connsiteY100" fmla="*/ 2035628 h 2177142"/>
              <a:gd name="connsiteX101" fmla="*/ 8599714 w 9557900"/>
              <a:gd name="connsiteY101" fmla="*/ 2057400 h 2177142"/>
              <a:gd name="connsiteX102" fmla="*/ 8556172 w 9557900"/>
              <a:gd name="connsiteY102" fmla="*/ 2079171 h 2177142"/>
              <a:gd name="connsiteX103" fmla="*/ 8403772 w 9557900"/>
              <a:gd name="connsiteY103" fmla="*/ 2111828 h 2177142"/>
              <a:gd name="connsiteX104" fmla="*/ 8349343 w 9557900"/>
              <a:gd name="connsiteY104" fmla="*/ 2122714 h 2177142"/>
              <a:gd name="connsiteX105" fmla="*/ 8262257 w 9557900"/>
              <a:gd name="connsiteY105" fmla="*/ 2144485 h 2177142"/>
              <a:gd name="connsiteX106" fmla="*/ 8164286 w 9557900"/>
              <a:gd name="connsiteY106" fmla="*/ 2166257 h 2177142"/>
              <a:gd name="connsiteX107" fmla="*/ 6945086 w 9557900"/>
              <a:gd name="connsiteY107" fmla="*/ 2155371 h 2177142"/>
              <a:gd name="connsiteX108" fmla="*/ 6477000 w 9557900"/>
              <a:gd name="connsiteY108" fmla="*/ 2068285 h 2177142"/>
              <a:gd name="connsiteX109" fmla="*/ 5910943 w 9557900"/>
              <a:gd name="connsiteY109" fmla="*/ 2177142 h 2177142"/>
              <a:gd name="connsiteX110" fmla="*/ 4909457 w 9557900"/>
              <a:gd name="connsiteY110" fmla="*/ 2166257 h 2177142"/>
              <a:gd name="connsiteX111" fmla="*/ 4800600 w 9557900"/>
              <a:gd name="connsiteY111" fmla="*/ 2133600 h 2177142"/>
              <a:gd name="connsiteX112" fmla="*/ 4702629 w 9557900"/>
              <a:gd name="connsiteY112" fmla="*/ 2111828 h 2177142"/>
              <a:gd name="connsiteX113" fmla="*/ 4408714 w 9557900"/>
              <a:gd name="connsiteY113" fmla="*/ 2090057 h 2177142"/>
              <a:gd name="connsiteX114" fmla="*/ 4245429 w 9557900"/>
              <a:gd name="connsiteY114" fmla="*/ 2057400 h 2177142"/>
              <a:gd name="connsiteX115" fmla="*/ 4103914 w 9557900"/>
              <a:gd name="connsiteY115" fmla="*/ 2035628 h 2177142"/>
              <a:gd name="connsiteX116" fmla="*/ 3962400 w 9557900"/>
              <a:gd name="connsiteY116" fmla="*/ 1992085 h 2177142"/>
              <a:gd name="connsiteX117" fmla="*/ 3810000 w 9557900"/>
              <a:gd name="connsiteY117" fmla="*/ 1959428 h 2177142"/>
              <a:gd name="connsiteX118" fmla="*/ 3755572 w 9557900"/>
              <a:gd name="connsiteY118" fmla="*/ 1948542 h 2177142"/>
              <a:gd name="connsiteX119" fmla="*/ 3722914 w 9557900"/>
              <a:gd name="connsiteY119" fmla="*/ 1937657 h 2177142"/>
              <a:gd name="connsiteX120" fmla="*/ 3624943 w 9557900"/>
              <a:gd name="connsiteY120" fmla="*/ 1926771 h 2177142"/>
              <a:gd name="connsiteX121" fmla="*/ 3548743 w 9557900"/>
              <a:gd name="connsiteY121" fmla="*/ 1905000 h 2177142"/>
              <a:gd name="connsiteX122" fmla="*/ 3516086 w 9557900"/>
              <a:gd name="connsiteY122" fmla="*/ 1883228 h 2177142"/>
              <a:gd name="connsiteX123" fmla="*/ 3429000 w 9557900"/>
              <a:gd name="connsiteY123" fmla="*/ 1872342 h 2177142"/>
              <a:gd name="connsiteX124" fmla="*/ 3385457 w 9557900"/>
              <a:gd name="connsiteY124" fmla="*/ 1861457 h 2177142"/>
              <a:gd name="connsiteX125" fmla="*/ 3309257 w 9557900"/>
              <a:gd name="connsiteY125" fmla="*/ 1839685 h 2177142"/>
              <a:gd name="connsiteX126" fmla="*/ 3200400 w 9557900"/>
              <a:gd name="connsiteY126" fmla="*/ 1828800 h 2177142"/>
              <a:gd name="connsiteX127" fmla="*/ 3113314 w 9557900"/>
              <a:gd name="connsiteY127" fmla="*/ 1807028 h 2177142"/>
              <a:gd name="connsiteX128" fmla="*/ 3069772 w 9557900"/>
              <a:gd name="connsiteY128" fmla="*/ 1796142 h 2177142"/>
              <a:gd name="connsiteX129" fmla="*/ 3004457 w 9557900"/>
              <a:gd name="connsiteY129" fmla="*/ 1774371 h 2177142"/>
              <a:gd name="connsiteX130" fmla="*/ 2819400 w 9557900"/>
              <a:gd name="connsiteY130" fmla="*/ 1741714 h 2177142"/>
              <a:gd name="connsiteX131" fmla="*/ 2786743 w 9557900"/>
              <a:gd name="connsiteY131" fmla="*/ 1730828 h 2177142"/>
              <a:gd name="connsiteX132" fmla="*/ 1915886 w 9557900"/>
              <a:gd name="connsiteY132" fmla="*/ 1719942 h 2177142"/>
              <a:gd name="connsiteX133" fmla="*/ 1872343 w 9557900"/>
              <a:gd name="connsiteY133" fmla="*/ 1730828 h 2177142"/>
              <a:gd name="connsiteX134" fmla="*/ 1839686 w 9557900"/>
              <a:gd name="connsiteY134" fmla="*/ 1741714 h 2177142"/>
              <a:gd name="connsiteX135" fmla="*/ 1698172 w 9557900"/>
              <a:gd name="connsiteY135" fmla="*/ 1752600 h 2177142"/>
              <a:gd name="connsiteX136" fmla="*/ 794657 w 9557900"/>
              <a:gd name="connsiteY136" fmla="*/ 1774371 h 2177142"/>
              <a:gd name="connsiteX137" fmla="*/ 457200 w 9557900"/>
              <a:gd name="connsiteY137" fmla="*/ 1763485 h 2177142"/>
              <a:gd name="connsiteX138" fmla="*/ 283029 w 9557900"/>
              <a:gd name="connsiteY138" fmla="*/ 1741714 h 2177142"/>
              <a:gd name="connsiteX139" fmla="*/ 217714 w 9557900"/>
              <a:gd name="connsiteY139" fmla="*/ 1719942 h 2177142"/>
              <a:gd name="connsiteX140" fmla="*/ 141514 w 9557900"/>
              <a:gd name="connsiteY140" fmla="*/ 1665514 h 2177142"/>
              <a:gd name="connsiteX141" fmla="*/ 76200 w 9557900"/>
              <a:gd name="connsiteY141" fmla="*/ 1621971 h 2177142"/>
              <a:gd name="connsiteX142" fmla="*/ 54429 w 9557900"/>
              <a:gd name="connsiteY142" fmla="*/ 1578428 h 2177142"/>
              <a:gd name="connsiteX143" fmla="*/ 32657 w 9557900"/>
              <a:gd name="connsiteY143" fmla="*/ 1556657 h 2177142"/>
              <a:gd name="connsiteX144" fmla="*/ 10886 w 9557900"/>
              <a:gd name="connsiteY144" fmla="*/ 1491342 h 2177142"/>
              <a:gd name="connsiteX145" fmla="*/ 0 w 9557900"/>
              <a:gd name="connsiteY145" fmla="*/ 1458685 h 2177142"/>
              <a:gd name="connsiteX146" fmla="*/ 10886 w 9557900"/>
              <a:gd name="connsiteY146" fmla="*/ 1284514 h 2177142"/>
              <a:gd name="connsiteX147" fmla="*/ 32657 w 9557900"/>
              <a:gd name="connsiteY147" fmla="*/ 1132114 h 2177142"/>
              <a:gd name="connsiteX148" fmla="*/ 54429 w 9557900"/>
              <a:gd name="connsiteY148" fmla="*/ 1110342 h 2177142"/>
              <a:gd name="connsiteX149" fmla="*/ 65314 w 9557900"/>
              <a:gd name="connsiteY149" fmla="*/ 1066800 h 2177142"/>
              <a:gd name="connsiteX150" fmla="*/ 97972 w 9557900"/>
              <a:gd name="connsiteY150" fmla="*/ 990600 h 2177142"/>
              <a:gd name="connsiteX151" fmla="*/ 108857 w 9557900"/>
              <a:gd name="connsiteY151" fmla="*/ 881742 h 2177142"/>
              <a:gd name="connsiteX152" fmla="*/ 119743 w 9557900"/>
              <a:gd name="connsiteY152" fmla="*/ 849085 h 2177142"/>
              <a:gd name="connsiteX153" fmla="*/ 130629 w 9557900"/>
              <a:gd name="connsiteY153" fmla="*/ 794657 h 2177142"/>
              <a:gd name="connsiteX154" fmla="*/ 174172 w 9557900"/>
              <a:gd name="connsiteY154" fmla="*/ 751114 h 2177142"/>
              <a:gd name="connsiteX155" fmla="*/ 152400 w 9557900"/>
              <a:gd name="connsiteY155"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191000 w 9557900"/>
              <a:gd name="connsiteY32" fmla="*/ 21771 h 2177142"/>
              <a:gd name="connsiteX33" fmla="*/ 4256314 w 9557900"/>
              <a:gd name="connsiteY33" fmla="*/ 10885 h 2177142"/>
              <a:gd name="connsiteX34" fmla="*/ 5138057 w 9557900"/>
              <a:gd name="connsiteY34" fmla="*/ 32657 h 2177142"/>
              <a:gd name="connsiteX35" fmla="*/ 5290457 w 9557900"/>
              <a:gd name="connsiteY35" fmla="*/ 54428 h 2177142"/>
              <a:gd name="connsiteX36" fmla="*/ 5355772 w 9557900"/>
              <a:gd name="connsiteY36" fmla="*/ 65314 h 2177142"/>
              <a:gd name="connsiteX37" fmla="*/ 5497286 w 9557900"/>
              <a:gd name="connsiteY37" fmla="*/ 76200 h 2177142"/>
              <a:gd name="connsiteX38" fmla="*/ 5649686 w 9557900"/>
              <a:gd name="connsiteY38" fmla="*/ 97971 h 2177142"/>
              <a:gd name="connsiteX39" fmla="*/ 5965372 w 9557900"/>
              <a:gd name="connsiteY39" fmla="*/ 119742 h 2177142"/>
              <a:gd name="connsiteX40" fmla="*/ 6139543 w 9557900"/>
              <a:gd name="connsiteY40" fmla="*/ 141514 h 2177142"/>
              <a:gd name="connsiteX41" fmla="*/ 6357257 w 9557900"/>
              <a:gd name="connsiteY41" fmla="*/ 152400 h 2177142"/>
              <a:gd name="connsiteX42" fmla="*/ 6509657 w 9557900"/>
              <a:gd name="connsiteY42" fmla="*/ 185057 h 2177142"/>
              <a:gd name="connsiteX43" fmla="*/ 6629400 w 9557900"/>
              <a:gd name="connsiteY43" fmla="*/ 195942 h 2177142"/>
              <a:gd name="connsiteX44" fmla="*/ 7739743 w 9557900"/>
              <a:gd name="connsiteY44" fmla="*/ 239485 h 2177142"/>
              <a:gd name="connsiteX45" fmla="*/ 7805057 w 9557900"/>
              <a:gd name="connsiteY45" fmla="*/ 250371 h 2177142"/>
              <a:gd name="connsiteX46" fmla="*/ 7903029 w 9557900"/>
              <a:gd name="connsiteY46" fmla="*/ 261257 h 2177142"/>
              <a:gd name="connsiteX47" fmla="*/ 7946572 w 9557900"/>
              <a:gd name="connsiteY47" fmla="*/ 272142 h 2177142"/>
              <a:gd name="connsiteX48" fmla="*/ 8001000 w 9557900"/>
              <a:gd name="connsiteY48" fmla="*/ 283028 h 2177142"/>
              <a:gd name="connsiteX49" fmla="*/ 8033657 w 9557900"/>
              <a:gd name="connsiteY49" fmla="*/ 293914 h 2177142"/>
              <a:gd name="connsiteX50" fmla="*/ 8055429 w 9557900"/>
              <a:gd name="connsiteY50" fmla="*/ 315685 h 2177142"/>
              <a:gd name="connsiteX51" fmla="*/ 8207829 w 9557900"/>
              <a:gd name="connsiteY51" fmla="*/ 337457 h 2177142"/>
              <a:gd name="connsiteX52" fmla="*/ 8316686 w 9557900"/>
              <a:gd name="connsiteY52" fmla="*/ 359228 h 2177142"/>
              <a:gd name="connsiteX53" fmla="*/ 8382000 w 9557900"/>
              <a:gd name="connsiteY53" fmla="*/ 370114 h 2177142"/>
              <a:gd name="connsiteX54" fmla="*/ 8414657 w 9557900"/>
              <a:gd name="connsiteY54" fmla="*/ 381000 h 2177142"/>
              <a:gd name="connsiteX55" fmla="*/ 8469086 w 9557900"/>
              <a:gd name="connsiteY55" fmla="*/ 391885 h 2177142"/>
              <a:gd name="connsiteX56" fmla="*/ 8490857 w 9557900"/>
              <a:gd name="connsiteY56" fmla="*/ 413657 h 2177142"/>
              <a:gd name="connsiteX57" fmla="*/ 8523514 w 9557900"/>
              <a:gd name="connsiteY57" fmla="*/ 424542 h 2177142"/>
              <a:gd name="connsiteX58" fmla="*/ 8599714 w 9557900"/>
              <a:gd name="connsiteY58" fmla="*/ 446314 h 2177142"/>
              <a:gd name="connsiteX59" fmla="*/ 8643257 w 9557900"/>
              <a:gd name="connsiteY59" fmla="*/ 468085 h 2177142"/>
              <a:gd name="connsiteX60" fmla="*/ 8730343 w 9557900"/>
              <a:gd name="connsiteY60" fmla="*/ 500742 h 2177142"/>
              <a:gd name="connsiteX61" fmla="*/ 8763000 w 9557900"/>
              <a:gd name="connsiteY61" fmla="*/ 522514 h 2177142"/>
              <a:gd name="connsiteX62" fmla="*/ 8817429 w 9557900"/>
              <a:gd name="connsiteY62" fmla="*/ 544285 h 2177142"/>
              <a:gd name="connsiteX63" fmla="*/ 8882743 w 9557900"/>
              <a:gd name="connsiteY63" fmla="*/ 598714 h 2177142"/>
              <a:gd name="connsiteX64" fmla="*/ 8958943 w 9557900"/>
              <a:gd name="connsiteY64" fmla="*/ 631371 h 2177142"/>
              <a:gd name="connsiteX65" fmla="*/ 9024257 w 9557900"/>
              <a:gd name="connsiteY65" fmla="*/ 664028 h 2177142"/>
              <a:gd name="connsiteX66" fmla="*/ 9046029 w 9557900"/>
              <a:gd name="connsiteY66" fmla="*/ 696685 h 2177142"/>
              <a:gd name="connsiteX67" fmla="*/ 9111343 w 9557900"/>
              <a:gd name="connsiteY67" fmla="*/ 718457 h 2177142"/>
              <a:gd name="connsiteX68" fmla="*/ 9209314 w 9557900"/>
              <a:gd name="connsiteY68" fmla="*/ 783771 h 2177142"/>
              <a:gd name="connsiteX69" fmla="*/ 9307286 w 9557900"/>
              <a:gd name="connsiteY69" fmla="*/ 838200 h 2177142"/>
              <a:gd name="connsiteX70" fmla="*/ 9350829 w 9557900"/>
              <a:gd name="connsiteY70" fmla="*/ 892628 h 2177142"/>
              <a:gd name="connsiteX71" fmla="*/ 9383486 w 9557900"/>
              <a:gd name="connsiteY71" fmla="*/ 903514 h 2177142"/>
              <a:gd name="connsiteX72" fmla="*/ 9405257 w 9557900"/>
              <a:gd name="connsiteY72" fmla="*/ 936171 h 2177142"/>
              <a:gd name="connsiteX73" fmla="*/ 9416143 w 9557900"/>
              <a:gd name="connsiteY73" fmla="*/ 968828 h 2177142"/>
              <a:gd name="connsiteX74" fmla="*/ 9437914 w 9557900"/>
              <a:gd name="connsiteY74" fmla="*/ 1012371 h 2177142"/>
              <a:gd name="connsiteX75" fmla="*/ 9459686 w 9557900"/>
              <a:gd name="connsiteY75" fmla="*/ 1045028 h 2177142"/>
              <a:gd name="connsiteX76" fmla="*/ 9503229 w 9557900"/>
              <a:gd name="connsiteY76" fmla="*/ 1143000 h 2177142"/>
              <a:gd name="connsiteX77" fmla="*/ 9514114 w 9557900"/>
              <a:gd name="connsiteY77" fmla="*/ 1175657 h 2177142"/>
              <a:gd name="connsiteX78" fmla="*/ 9525000 w 9557900"/>
              <a:gd name="connsiteY78" fmla="*/ 1219200 h 2177142"/>
              <a:gd name="connsiteX79" fmla="*/ 9546772 w 9557900"/>
              <a:gd name="connsiteY79" fmla="*/ 1251857 h 2177142"/>
              <a:gd name="connsiteX80" fmla="*/ 9557657 w 9557900"/>
              <a:gd name="connsiteY80" fmla="*/ 1306285 h 2177142"/>
              <a:gd name="connsiteX81" fmla="*/ 9481457 w 9557900"/>
              <a:gd name="connsiteY81" fmla="*/ 1556657 h 2177142"/>
              <a:gd name="connsiteX82" fmla="*/ 9448800 w 9557900"/>
              <a:gd name="connsiteY82" fmla="*/ 1578428 h 2177142"/>
              <a:gd name="connsiteX83" fmla="*/ 9427029 w 9557900"/>
              <a:gd name="connsiteY83" fmla="*/ 1611085 h 2177142"/>
              <a:gd name="connsiteX84" fmla="*/ 9405257 w 9557900"/>
              <a:gd name="connsiteY84" fmla="*/ 1654628 h 2177142"/>
              <a:gd name="connsiteX85" fmla="*/ 9372600 w 9557900"/>
              <a:gd name="connsiteY85" fmla="*/ 1687285 h 2177142"/>
              <a:gd name="connsiteX86" fmla="*/ 9329057 w 9557900"/>
              <a:gd name="connsiteY86" fmla="*/ 1741714 h 2177142"/>
              <a:gd name="connsiteX87" fmla="*/ 9296400 w 9557900"/>
              <a:gd name="connsiteY87" fmla="*/ 1763485 h 2177142"/>
              <a:gd name="connsiteX88" fmla="*/ 9252857 w 9557900"/>
              <a:gd name="connsiteY88" fmla="*/ 1796142 h 2177142"/>
              <a:gd name="connsiteX89" fmla="*/ 9231086 w 9557900"/>
              <a:gd name="connsiteY89" fmla="*/ 1817914 h 2177142"/>
              <a:gd name="connsiteX90" fmla="*/ 9187543 w 9557900"/>
              <a:gd name="connsiteY90" fmla="*/ 1828800 h 2177142"/>
              <a:gd name="connsiteX91" fmla="*/ 9154886 w 9557900"/>
              <a:gd name="connsiteY91" fmla="*/ 1839685 h 2177142"/>
              <a:gd name="connsiteX92" fmla="*/ 9133114 w 9557900"/>
              <a:gd name="connsiteY92" fmla="*/ 1861457 h 2177142"/>
              <a:gd name="connsiteX93" fmla="*/ 9089572 w 9557900"/>
              <a:gd name="connsiteY93" fmla="*/ 1872342 h 2177142"/>
              <a:gd name="connsiteX94" fmla="*/ 9078686 w 9557900"/>
              <a:gd name="connsiteY94" fmla="*/ 1905000 h 2177142"/>
              <a:gd name="connsiteX95" fmla="*/ 9046029 w 9557900"/>
              <a:gd name="connsiteY95" fmla="*/ 1915885 h 2177142"/>
              <a:gd name="connsiteX96" fmla="*/ 9013372 w 9557900"/>
              <a:gd name="connsiteY96" fmla="*/ 1937657 h 2177142"/>
              <a:gd name="connsiteX97" fmla="*/ 8882743 w 9557900"/>
              <a:gd name="connsiteY97" fmla="*/ 1970314 h 2177142"/>
              <a:gd name="connsiteX98" fmla="*/ 8839200 w 9557900"/>
              <a:gd name="connsiteY98" fmla="*/ 2002971 h 2177142"/>
              <a:gd name="connsiteX99" fmla="*/ 8752114 w 9557900"/>
              <a:gd name="connsiteY99" fmla="*/ 2013857 h 2177142"/>
              <a:gd name="connsiteX100" fmla="*/ 8665029 w 9557900"/>
              <a:gd name="connsiteY100" fmla="*/ 2035628 h 2177142"/>
              <a:gd name="connsiteX101" fmla="*/ 8599714 w 9557900"/>
              <a:gd name="connsiteY101" fmla="*/ 2057400 h 2177142"/>
              <a:gd name="connsiteX102" fmla="*/ 8556172 w 9557900"/>
              <a:gd name="connsiteY102" fmla="*/ 2079171 h 2177142"/>
              <a:gd name="connsiteX103" fmla="*/ 8403772 w 9557900"/>
              <a:gd name="connsiteY103" fmla="*/ 2111828 h 2177142"/>
              <a:gd name="connsiteX104" fmla="*/ 8349343 w 9557900"/>
              <a:gd name="connsiteY104" fmla="*/ 2122714 h 2177142"/>
              <a:gd name="connsiteX105" fmla="*/ 8262257 w 9557900"/>
              <a:gd name="connsiteY105" fmla="*/ 2144485 h 2177142"/>
              <a:gd name="connsiteX106" fmla="*/ 8164286 w 9557900"/>
              <a:gd name="connsiteY106" fmla="*/ 2166257 h 2177142"/>
              <a:gd name="connsiteX107" fmla="*/ 6945086 w 9557900"/>
              <a:gd name="connsiteY107" fmla="*/ 2155371 h 2177142"/>
              <a:gd name="connsiteX108" fmla="*/ 6477000 w 9557900"/>
              <a:gd name="connsiteY108" fmla="*/ 2068285 h 2177142"/>
              <a:gd name="connsiteX109" fmla="*/ 5910943 w 9557900"/>
              <a:gd name="connsiteY109" fmla="*/ 2177142 h 2177142"/>
              <a:gd name="connsiteX110" fmla="*/ 4909457 w 9557900"/>
              <a:gd name="connsiteY110" fmla="*/ 2166257 h 2177142"/>
              <a:gd name="connsiteX111" fmla="*/ 4800600 w 9557900"/>
              <a:gd name="connsiteY111" fmla="*/ 2133600 h 2177142"/>
              <a:gd name="connsiteX112" fmla="*/ 4702629 w 9557900"/>
              <a:gd name="connsiteY112" fmla="*/ 2111828 h 2177142"/>
              <a:gd name="connsiteX113" fmla="*/ 4408714 w 9557900"/>
              <a:gd name="connsiteY113" fmla="*/ 2090057 h 2177142"/>
              <a:gd name="connsiteX114" fmla="*/ 4103914 w 9557900"/>
              <a:gd name="connsiteY114" fmla="*/ 2035628 h 2177142"/>
              <a:gd name="connsiteX115" fmla="*/ 3962400 w 9557900"/>
              <a:gd name="connsiteY115" fmla="*/ 1992085 h 2177142"/>
              <a:gd name="connsiteX116" fmla="*/ 3810000 w 9557900"/>
              <a:gd name="connsiteY116" fmla="*/ 1959428 h 2177142"/>
              <a:gd name="connsiteX117" fmla="*/ 3755572 w 9557900"/>
              <a:gd name="connsiteY117" fmla="*/ 1948542 h 2177142"/>
              <a:gd name="connsiteX118" fmla="*/ 3722914 w 9557900"/>
              <a:gd name="connsiteY118" fmla="*/ 1937657 h 2177142"/>
              <a:gd name="connsiteX119" fmla="*/ 3624943 w 9557900"/>
              <a:gd name="connsiteY119" fmla="*/ 1926771 h 2177142"/>
              <a:gd name="connsiteX120" fmla="*/ 3548743 w 9557900"/>
              <a:gd name="connsiteY120" fmla="*/ 1905000 h 2177142"/>
              <a:gd name="connsiteX121" fmla="*/ 3516086 w 9557900"/>
              <a:gd name="connsiteY121" fmla="*/ 1883228 h 2177142"/>
              <a:gd name="connsiteX122" fmla="*/ 3429000 w 9557900"/>
              <a:gd name="connsiteY122" fmla="*/ 1872342 h 2177142"/>
              <a:gd name="connsiteX123" fmla="*/ 3385457 w 9557900"/>
              <a:gd name="connsiteY123" fmla="*/ 1861457 h 2177142"/>
              <a:gd name="connsiteX124" fmla="*/ 3309257 w 9557900"/>
              <a:gd name="connsiteY124" fmla="*/ 1839685 h 2177142"/>
              <a:gd name="connsiteX125" fmla="*/ 3200400 w 9557900"/>
              <a:gd name="connsiteY125" fmla="*/ 1828800 h 2177142"/>
              <a:gd name="connsiteX126" fmla="*/ 3113314 w 9557900"/>
              <a:gd name="connsiteY126" fmla="*/ 1807028 h 2177142"/>
              <a:gd name="connsiteX127" fmla="*/ 3069772 w 9557900"/>
              <a:gd name="connsiteY127" fmla="*/ 1796142 h 2177142"/>
              <a:gd name="connsiteX128" fmla="*/ 3004457 w 9557900"/>
              <a:gd name="connsiteY128" fmla="*/ 1774371 h 2177142"/>
              <a:gd name="connsiteX129" fmla="*/ 2819400 w 9557900"/>
              <a:gd name="connsiteY129" fmla="*/ 1741714 h 2177142"/>
              <a:gd name="connsiteX130" fmla="*/ 2786743 w 9557900"/>
              <a:gd name="connsiteY130" fmla="*/ 1730828 h 2177142"/>
              <a:gd name="connsiteX131" fmla="*/ 1915886 w 9557900"/>
              <a:gd name="connsiteY131" fmla="*/ 1719942 h 2177142"/>
              <a:gd name="connsiteX132" fmla="*/ 1872343 w 9557900"/>
              <a:gd name="connsiteY132" fmla="*/ 1730828 h 2177142"/>
              <a:gd name="connsiteX133" fmla="*/ 1839686 w 9557900"/>
              <a:gd name="connsiteY133" fmla="*/ 1741714 h 2177142"/>
              <a:gd name="connsiteX134" fmla="*/ 1698172 w 9557900"/>
              <a:gd name="connsiteY134" fmla="*/ 1752600 h 2177142"/>
              <a:gd name="connsiteX135" fmla="*/ 794657 w 9557900"/>
              <a:gd name="connsiteY135" fmla="*/ 1774371 h 2177142"/>
              <a:gd name="connsiteX136" fmla="*/ 457200 w 9557900"/>
              <a:gd name="connsiteY136" fmla="*/ 1763485 h 2177142"/>
              <a:gd name="connsiteX137" fmla="*/ 283029 w 9557900"/>
              <a:gd name="connsiteY137" fmla="*/ 1741714 h 2177142"/>
              <a:gd name="connsiteX138" fmla="*/ 217714 w 9557900"/>
              <a:gd name="connsiteY138" fmla="*/ 1719942 h 2177142"/>
              <a:gd name="connsiteX139" fmla="*/ 141514 w 9557900"/>
              <a:gd name="connsiteY139" fmla="*/ 1665514 h 2177142"/>
              <a:gd name="connsiteX140" fmla="*/ 76200 w 9557900"/>
              <a:gd name="connsiteY140" fmla="*/ 1621971 h 2177142"/>
              <a:gd name="connsiteX141" fmla="*/ 54429 w 9557900"/>
              <a:gd name="connsiteY141" fmla="*/ 1578428 h 2177142"/>
              <a:gd name="connsiteX142" fmla="*/ 32657 w 9557900"/>
              <a:gd name="connsiteY142" fmla="*/ 1556657 h 2177142"/>
              <a:gd name="connsiteX143" fmla="*/ 10886 w 9557900"/>
              <a:gd name="connsiteY143" fmla="*/ 1491342 h 2177142"/>
              <a:gd name="connsiteX144" fmla="*/ 0 w 9557900"/>
              <a:gd name="connsiteY144" fmla="*/ 1458685 h 2177142"/>
              <a:gd name="connsiteX145" fmla="*/ 10886 w 9557900"/>
              <a:gd name="connsiteY145" fmla="*/ 1284514 h 2177142"/>
              <a:gd name="connsiteX146" fmla="*/ 32657 w 9557900"/>
              <a:gd name="connsiteY146" fmla="*/ 1132114 h 2177142"/>
              <a:gd name="connsiteX147" fmla="*/ 54429 w 9557900"/>
              <a:gd name="connsiteY147" fmla="*/ 1110342 h 2177142"/>
              <a:gd name="connsiteX148" fmla="*/ 65314 w 9557900"/>
              <a:gd name="connsiteY148" fmla="*/ 1066800 h 2177142"/>
              <a:gd name="connsiteX149" fmla="*/ 97972 w 9557900"/>
              <a:gd name="connsiteY149" fmla="*/ 990600 h 2177142"/>
              <a:gd name="connsiteX150" fmla="*/ 108857 w 9557900"/>
              <a:gd name="connsiteY150" fmla="*/ 881742 h 2177142"/>
              <a:gd name="connsiteX151" fmla="*/ 119743 w 9557900"/>
              <a:gd name="connsiteY151" fmla="*/ 849085 h 2177142"/>
              <a:gd name="connsiteX152" fmla="*/ 130629 w 9557900"/>
              <a:gd name="connsiteY152" fmla="*/ 794657 h 2177142"/>
              <a:gd name="connsiteX153" fmla="*/ 174172 w 9557900"/>
              <a:gd name="connsiteY153" fmla="*/ 751114 h 2177142"/>
              <a:gd name="connsiteX154" fmla="*/ 152400 w 9557900"/>
              <a:gd name="connsiteY154"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191000 w 9557900"/>
              <a:gd name="connsiteY32" fmla="*/ 21771 h 2177142"/>
              <a:gd name="connsiteX33" fmla="*/ 4256314 w 9557900"/>
              <a:gd name="connsiteY33" fmla="*/ 10885 h 2177142"/>
              <a:gd name="connsiteX34" fmla="*/ 5138057 w 9557900"/>
              <a:gd name="connsiteY34" fmla="*/ 32657 h 2177142"/>
              <a:gd name="connsiteX35" fmla="*/ 5290457 w 9557900"/>
              <a:gd name="connsiteY35" fmla="*/ 54428 h 2177142"/>
              <a:gd name="connsiteX36" fmla="*/ 5355772 w 9557900"/>
              <a:gd name="connsiteY36" fmla="*/ 65314 h 2177142"/>
              <a:gd name="connsiteX37" fmla="*/ 5497286 w 9557900"/>
              <a:gd name="connsiteY37" fmla="*/ 76200 h 2177142"/>
              <a:gd name="connsiteX38" fmla="*/ 5649686 w 9557900"/>
              <a:gd name="connsiteY38" fmla="*/ 97971 h 2177142"/>
              <a:gd name="connsiteX39" fmla="*/ 5965372 w 9557900"/>
              <a:gd name="connsiteY39" fmla="*/ 119742 h 2177142"/>
              <a:gd name="connsiteX40" fmla="*/ 6139543 w 9557900"/>
              <a:gd name="connsiteY40" fmla="*/ 141514 h 2177142"/>
              <a:gd name="connsiteX41" fmla="*/ 6357257 w 9557900"/>
              <a:gd name="connsiteY41" fmla="*/ 152400 h 2177142"/>
              <a:gd name="connsiteX42" fmla="*/ 6509657 w 9557900"/>
              <a:gd name="connsiteY42" fmla="*/ 185057 h 2177142"/>
              <a:gd name="connsiteX43" fmla="*/ 6629400 w 9557900"/>
              <a:gd name="connsiteY43" fmla="*/ 195942 h 2177142"/>
              <a:gd name="connsiteX44" fmla="*/ 7739743 w 9557900"/>
              <a:gd name="connsiteY44" fmla="*/ 239485 h 2177142"/>
              <a:gd name="connsiteX45" fmla="*/ 7805057 w 9557900"/>
              <a:gd name="connsiteY45" fmla="*/ 250371 h 2177142"/>
              <a:gd name="connsiteX46" fmla="*/ 7903029 w 9557900"/>
              <a:gd name="connsiteY46" fmla="*/ 261257 h 2177142"/>
              <a:gd name="connsiteX47" fmla="*/ 7946572 w 9557900"/>
              <a:gd name="connsiteY47" fmla="*/ 272142 h 2177142"/>
              <a:gd name="connsiteX48" fmla="*/ 8001000 w 9557900"/>
              <a:gd name="connsiteY48" fmla="*/ 283028 h 2177142"/>
              <a:gd name="connsiteX49" fmla="*/ 8033657 w 9557900"/>
              <a:gd name="connsiteY49" fmla="*/ 293914 h 2177142"/>
              <a:gd name="connsiteX50" fmla="*/ 8055429 w 9557900"/>
              <a:gd name="connsiteY50" fmla="*/ 315685 h 2177142"/>
              <a:gd name="connsiteX51" fmla="*/ 8207829 w 9557900"/>
              <a:gd name="connsiteY51" fmla="*/ 337457 h 2177142"/>
              <a:gd name="connsiteX52" fmla="*/ 8316686 w 9557900"/>
              <a:gd name="connsiteY52" fmla="*/ 359228 h 2177142"/>
              <a:gd name="connsiteX53" fmla="*/ 8382000 w 9557900"/>
              <a:gd name="connsiteY53" fmla="*/ 370114 h 2177142"/>
              <a:gd name="connsiteX54" fmla="*/ 8414657 w 9557900"/>
              <a:gd name="connsiteY54" fmla="*/ 381000 h 2177142"/>
              <a:gd name="connsiteX55" fmla="*/ 8469086 w 9557900"/>
              <a:gd name="connsiteY55" fmla="*/ 391885 h 2177142"/>
              <a:gd name="connsiteX56" fmla="*/ 8490857 w 9557900"/>
              <a:gd name="connsiteY56" fmla="*/ 413657 h 2177142"/>
              <a:gd name="connsiteX57" fmla="*/ 8523514 w 9557900"/>
              <a:gd name="connsiteY57" fmla="*/ 424542 h 2177142"/>
              <a:gd name="connsiteX58" fmla="*/ 8599714 w 9557900"/>
              <a:gd name="connsiteY58" fmla="*/ 446314 h 2177142"/>
              <a:gd name="connsiteX59" fmla="*/ 8643257 w 9557900"/>
              <a:gd name="connsiteY59" fmla="*/ 468085 h 2177142"/>
              <a:gd name="connsiteX60" fmla="*/ 8730343 w 9557900"/>
              <a:gd name="connsiteY60" fmla="*/ 500742 h 2177142"/>
              <a:gd name="connsiteX61" fmla="*/ 8763000 w 9557900"/>
              <a:gd name="connsiteY61" fmla="*/ 522514 h 2177142"/>
              <a:gd name="connsiteX62" fmla="*/ 8817429 w 9557900"/>
              <a:gd name="connsiteY62" fmla="*/ 544285 h 2177142"/>
              <a:gd name="connsiteX63" fmla="*/ 8882743 w 9557900"/>
              <a:gd name="connsiteY63" fmla="*/ 598714 h 2177142"/>
              <a:gd name="connsiteX64" fmla="*/ 8958943 w 9557900"/>
              <a:gd name="connsiteY64" fmla="*/ 631371 h 2177142"/>
              <a:gd name="connsiteX65" fmla="*/ 9024257 w 9557900"/>
              <a:gd name="connsiteY65" fmla="*/ 664028 h 2177142"/>
              <a:gd name="connsiteX66" fmla="*/ 9046029 w 9557900"/>
              <a:gd name="connsiteY66" fmla="*/ 696685 h 2177142"/>
              <a:gd name="connsiteX67" fmla="*/ 9111343 w 9557900"/>
              <a:gd name="connsiteY67" fmla="*/ 718457 h 2177142"/>
              <a:gd name="connsiteX68" fmla="*/ 9209314 w 9557900"/>
              <a:gd name="connsiteY68" fmla="*/ 783771 h 2177142"/>
              <a:gd name="connsiteX69" fmla="*/ 9307286 w 9557900"/>
              <a:gd name="connsiteY69" fmla="*/ 838200 h 2177142"/>
              <a:gd name="connsiteX70" fmla="*/ 9350829 w 9557900"/>
              <a:gd name="connsiteY70" fmla="*/ 892628 h 2177142"/>
              <a:gd name="connsiteX71" fmla="*/ 9383486 w 9557900"/>
              <a:gd name="connsiteY71" fmla="*/ 903514 h 2177142"/>
              <a:gd name="connsiteX72" fmla="*/ 9405257 w 9557900"/>
              <a:gd name="connsiteY72" fmla="*/ 936171 h 2177142"/>
              <a:gd name="connsiteX73" fmla="*/ 9416143 w 9557900"/>
              <a:gd name="connsiteY73" fmla="*/ 968828 h 2177142"/>
              <a:gd name="connsiteX74" fmla="*/ 9437914 w 9557900"/>
              <a:gd name="connsiteY74" fmla="*/ 1012371 h 2177142"/>
              <a:gd name="connsiteX75" fmla="*/ 9459686 w 9557900"/>
              <a:gd name="connsiteY75" fmla="*/ 1045028 h 2177142"/>
              <a:gd name="connsiteX76" fmla="*/ 9503229 w 9557900"/>
              <a:gd name="connsiteY76" fmla="*/ 1143000 h 2177142"/>
              <a:gd name="connsiteX77" fmla="*/ 9514114 w 9557900"/>
              <a:gd name="connsiteY77" fmla="*/ 1175657 h 2177142"/>
              <a:gd name="connsiteX78" fmla="*/ 9525000 w 9557900"/>
              <a:gd name="connsiteY78" fmla="*/ 1219200 h 2177142"/>
              <a:gd name="connsiteX79" fmla="*/ 9546772 w 9557900"/>
              <a:gd name="connsiteY79" fmla="*/ 1251857 h 2177142"/>
              <a:gd name="connsiteX80" fmla="*/ 9557657 w 9557900"/>
              <a:gd name="connsiteY80" fmla="*/ 1306285 h 2177142"/>
              <a:gd name="connsiteX81" fmla="*/ 9481457 w 9557900"/>
              <a:gd name="connsiteY81" fmla="*/ 1556657 h 2177142"/>
              <a:gd name="connsiteX82" fmla="*/ 9448800 w 9557900"/>
              <a:gd name="connsiteY82" fmla="*/ 1578428 h 2177142"/>
              <a:gd name="connsiteX83" fmla="*/ 9427029 w 9557900"/>
              <a:gd name="connsiteY83" fmla="*/ 1611085 h 2177142"/>
              <a:gd name="connsiteX84" fmla="*/ 9405257 w 9557900"/>
              <a:gd name="connsiteY84" fmla="*/ 1654628 h 2177142"/>
              <a:gd name="connsiteX85" fmla="*/ 9372600 w 9557900"/>
              <a:gd name="connsiteY85" fmla="*/ 1687285 h 2177142"/>
              <a:gd name="connsiteX86" fmla="*/ 9329057 w 9557900"/>
              <a:gd name="connsiteY86" fmla="*/ 1741714 h 2177142"/>
              <a:gd name="connsiteX87" fmla="*/ 9296400 w 9557900"/>
              <a:gd name="connsiteY87" fmla="*/ 1763485 h 2177142"/>
              <a:gd name="connsiteX88" fmla="*/ 9252857 w 9557900"/>
              <a:gd name="connsiteY88" fmla="*/ 1796142 h 2177142"/>
              <a:gd name="connsiteX89" fmla="*/ 9231086 w 9557900"/>
              <a:gd name="connsiteY89" fmla="*/ 1817914 h 2177142"/>
              <a:gd name="connsiteX90" fmla="*/ 9187543 w 9557900"/>
              <a:gd name="connsiteY90" fmla="*/ 1828800 h 2177142"/>
              <a:gd name="connsiteX91" fmla="*/ 9154886 w 9557900"/>
              <a:gd name="connsiteY91" fmla="*/ 1839685 h 2177142"/>
              <a:gd name="connsiteX92" fmla="*/ 9133114 w 9557900"/>
              <a:gd name="connsiteY92" fmla="*/ 1861457 h 2177142"/>
              <a:gd name="connsiteX93" fmla="*/ 9089572 w 9557900"/>
              <a:gd name="connsiteY93" fmla="*/ 1872342 h 2177142"/>
              <a:gd name="connsiteX94" fmla="*/ 9078686 w 9557900"/>
              <a:gd name="connsiteY94" fmla="*/ 1905000 h 2177142"/>
              <a:gd name="connsiteX95" fmla="*/ 9046029 w 9557900"/>
              <a:gd name="connsiteY95" fmla="*/ 1915885 h 2177142"/>
              <a:gd name="connsiteX96" fmla="*/ 9013372 w 9557900"/>
              <a:gd name="connsiteY96" fmla="*/ 1937657 h 2177142"/>
              <a:gd name="connsiteX97" fmla="*/ 8882743 w 9557900"/>
              <a:gd name="connsiteY97" fmla="*/ 1970314 h 2177142"/>
              <a:gd name="connsiteX98" fmla="*/ 8839200 w 9557900"/>
              <a:gd name="connsiteY98" fmla="*/ 2002971 h 2177142"/>
              <a:gd name="connsiteX99" fmla="*/ 8752114 w 9557900"/>
              <a:gd name="connsiteY99" fmla="*/ 2013857 h 2177142"/>
              <a:gd name="connsiteX100" fmla="*/ 8665029 w 9557900"/>
              <a:gd name="connsiteY100" fmla="*/ 2035628 h 2177142"/>
              <a:gd name="connsiteX101" fmla="*/ 8599714 w 9557900"/>
              <a:gd name="connsiteY101" fmla="*/ 2057400 h 2177142"/>
              <a:gd name="connsiteX102" fmla="*/ 8556172 w 9557900"/>
              <a:gd name="connsiteY102" fmla="*/ 2079171 h 2177142"/>
              <a:gd name="connsiteX103" fmla="*/ 8403772 w 9557900"/>
              <a:gd name="connsiteY103" fmla="*/ 2111828 h 2177142"/>
              <a:gd name="connsiteX104" fmla="*/ 8349343 w 9557900"/>
              <a:gd name="connsiteY104" fmla="*/ 2122714 h 2177142"/>
              <a:gd name="connsiteX105" fmla="*/ 8262257 w 9557900"/>
              <a:gd name="connsiteY105" fmla="*/ 2144485 h 2177142"/>
              <a:gd name="connsiteX106" fmla="*/ 8164286 w 9557900"/>
              <a:gd name="connsiteY106" fmla="*/ 2166257 h 2177142"/>
              <a:gd name="connsiteX107" fmla="*/ 6945086 w 9557900"/>
              <a:gd name="connsiteY107" fmla="*/ 2155371 h 2177142"/>
              <a:gd name="connsiteX108" fmla="*/ 6477000 w 9557900"/>
              <a:gd name="connsiteY108" fmla="*/ 2068285 h 2177142"/>
              <a:gd name="connsiteX109" fmla="*/ 5910943 w 9557900"/>
              <a:gd name="connsiteY109" fmla="*/ 2177142 h 2177142"/>
              <a:gd name="connsiteX110" fmla="*/ 4909457 w 9557900"/>
              <a:gd name="connsiteY110" fmla="*/ 2166257 h 2177142"/>
              <a:gd name="connsiteX111" fmla="*/ 4702629 w 9557900"/>
              <a:gd name="connsiteY111" fmla="*/ 2111828 h 2177142"/>
              <a:gd name="connsiteX112" fmla="*/ 4408714 w 9557900"/>
              <a:gd name="connsiteY112" fmla="*/ 2090057 h 2177142"/>
              <a:gd name="connsiteX113" fmla="*/ 4103914 w 9557900"/>
              <a:gd name="connsiteY113" fmla="*/ 2035628 h 2177142"/>
              <a:gd name="connsiteX114" fmla="*/ 3962400 w 9557900"/>
              <a:gd name="connsiteY114" fmla="*/ 1992085 h 2177142"/>
              <a:gd name="connsiteX115" fmla="*/ 3810000 w 9557900"/>
              <a:gd name="connsiteY115" fmla="*/ 1959428 h 2177142"/>
              <a:gd name="connsiteX116" fmla="*/ 3755572 w 9557900"/>
              <a:gd name="connsiteY116" fmla="*/ 1948542 h 2177142"/>
              <a:gd name="connsiteX117" fmla="*/ 3722914 w 9557900"/>
              <a:gd name="connsiteY117" fmla="*/ 1937657 h 2177142"/>
              <a:gd name="connsiteX118" fmla="*/ 3624943 w 9557900"/>
              <a:gd name="connsiteY118" fmla="*/ 1926771 h 2177142"/>
              <a:gd name="connsiteX119" fmla="*/ 3548743 w 9557900"/>
              <a:gd name="connsiteY119" fmla="*/ 1905000 h 2177142"/>
              <a:gd name="connsiteX120" fmla="*/ 3516086 w 9557900"/>
              <a:gd name="connsiteY120" fmla="*/ 1883228 h 2177142"/>
              <a:gd name="connsiteX121" fmla="*/ 3429000 w 9557900"/>
              <a:gd name="connsiteY121" fmla="*/ 1872342 h 2177142"/>
              <a:gd name="connsiteX122" fmla="*/ 3385457 w 9557900"/>
              <a:gd name="connsiteY122" fmla="*/ 1861457 h 2177142"/>
              <a:gd name="connsiteX123" fmla="*/ 3309257 w 9557900"/>
              <a:gd name="connsiteY123" fmla="*/ 1839685 h 2177142"/>
              <a:gd name="connsiteX124" fmla="*/ 3200400 w 9557900"/>
              <a:gd name="connsiteY124" fmla="*/ 1828800 h 2177142"/>
              <a:gd name="connsiteX125" fmla="*/ 3113314 w 9557900"/>
              <a:gd name="connsiteY125" fmla="*/ 1807028 h 2177142"/>
              <a:gd name="connsiteX126" fmla="*/ 3069772 w 9557900"/>
              <a:gd name="connsiteY126" fmla="*/ 1796142 h 2177142"/>
              <a:gd name="connsiteX127" fmla="*/ 3004457 w 9557900"/>
              <a:gd name="connsiteY127" fmla="*/ 1774371 h 2177142"/>
              <a:gd name="connsiteX128" fmla="*/ 2819400 w 9557900"/>
              <a:gd name="connsiteY128" fmla="*/ 1741714 h 2177142"/>
              <a:gd name="connsiteX129" fmla="*/ 2786743 w 9557900"/>
              <a:gd name="connsiteY129" fmla="*/ 1730828 h 2177142"/>
              <a:gd name="connsiteX130" fmla="*/ 1915886 w 9557900"/>
              <a:gd name="connsiteY130" fmla="*/ 1719942 h 2177142"/>
              <a:gd name="connsiteX131" fmla="*/ 1872343 w 9557900"/>
              <a:gd name="connsiteY131" fmla="*/ 1730828 h 2177142"/>
              <a:gd name="connsiteX132" fmla="*/ 1839686 w 9557900"/>
              <a:gd name="connsiteY132" fmla="*/ 1741714 h 2177142"/>
              <a:gd name="connsiteX133" fmla="*/ 1698172 w 9557900"/>
              <a:gd name="connsiteY133" fmla="*/ 1752600 h 2177142"/>
              <a:gd name="connsiteX134" fmla="*/ 794657 w 9557900"/>
              <a:gd name="connsiteY134" fmla="*/ 1774371 h 2177142"/>
              <a:gd name="connsiteX135" fmla="*/ 457200 w 9557900"/>
              <a:gd name="connsiteY135" fmla="*/ 1763485 h 2177142"/>
              <a:gd name="connsiteX136" fmla="*/ 283029 w 9557900"/>
              <a:gd name="connsiteY136" fmla="*/ 1741714 h 2177142"/>
              <a:gd name="connsiteX137" fmla="*/ 217714 w 9557900"/>
              <a:gd name="connsiteY137" fmla="*/ 1719942 h 2177142"/>
              <a:gd name="connsiteX138" fmla="*/ 141514 w 9557900"/>
              <a:gd name="connsiteY138" fmla="*/ 1665514 h 2177142"/>
              <a:gd name="connsiteX139" fmla="*/ 76200 w 9557900"/>
              <a:gd name="connsiteY139" fmla="*/ 1621971 h 2177142"/>
              <a:gd name="connsiteX140" fmla="*/ 54429 w 9557900"/>
              <a:gd name="connsiteY140" fmla="*/ 1578428 h 2177142"/>
              <a:gd name="connsiteX141" fmla="*/ 32657 w 9557900"/>
              <a:gd name="connsiteY141" fmla="*/ 1556657 h 2177142"/>
              <a:gd name="connsiteX142" fmla="*/ 10886 w 9557900"/>
              <a:gd name="connsiteY142" fmla="*/ 1491342 h 2177142"/>
              <a:gd name="connsiteX143" fmla="*/ 0 w 9557900"/>
              <a:gd name="connsiteY143" fmla="*/ 1458685 h 2177142"/>
              <a:gd name="connsiteX144" fmla="*/ 10886 w 9557900"/>
              <a:gd name="connsiteY144" fmla="*/ 1284514 h 2177142"/>
              <a:gd name="connsiteX145" fmla="*/ 32657 w 9557900"/>
              <a:gd name="connsiteY145" fmla="*/ 1132114 h 2177142"/>
              <a:gd name="connsiteX146" fmla="*/ 54429 w 9557900"/>
              <a:gd name="connsiteY146" fmla="*/ 1110342 h 2177142"/>
              <a:gd name="connsiteX147" fmla="*/ 65314 w 9557900"/>
              <a:gd name="connsiteY147" fmla="*/ 1066800 h 2177142"/>
              <a:gd name="connsiteX148" fmla="*/ 97972 w 9557900"/>
              <a:gd name="connsiteY148" fmla="*/ 990600 h 2177142"/>
              <a:gd name="connsiteX149" fmla="*/ 108857 w 9557900"/>
              <a:gd name="connsiteY149" fmla="*/ 881742 h 2177142"/>
              <a:gd name="connsiteX150" fmla="*/ 119743 w 9557900"/>
              <a:gd name="connsiteY150" fmla="*/ 849085 h 2177142"/>
              <a:gd name="connsiteX151" fmla="*/ 130629 w 9557900"/>
              <a:gd name="connsiteY151" fmla="*/ 794657 h 2177142"/>
              <a:gd name="connsiteX152" fmla="*/ 174172 w 9557900"/>
              <a:gd name="connsiteY152" fmla="*/ 751114 h 2177142"/>
              <a:gd name="connsiteX153" fmla="*/ 152400 w 9557900"/>
              <a:gd name="connsiteY153"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191000 w 9557900"/>
              <a:gd name="connsiteY32" fmla="*/ 21771 h 2177142"/>
              <a:gd name="connsiteX33" fmla="*/ 4256314 w 9557900"/>
              <a:gd name="connsiteY33" fmla="*/ 10885 h 2177142"/>
              <a:gd name="connsiteX34" fmla="*/ 5138057 w 9557900"/>
              <a:gd name="connsiteY34" fmla="*/ 32657 h 2177142"/>
              <a:gd name="connsiteX35" fmla="*/ 5290457 w 9557900"/>
              <a:gd name="connsiteY35" fmla="*/ 54428 h 2177142"/>
              <a:gd name="connsiteX36" fmla="*/ 5355772 w 9557900"/>
              <a:gd name="connsiteY36" fmla="*/ 65314 h 2177142"/>
              <a:gd name="connsiteX37" fmla="*/ 5497286 w 9557900"/>
              <a:gd name="connsiteY37" fmla="*/ 76200 h 2177142"/>
              <a:gd name="connsiteX38" fmla="*/ 5649686 w 9557900"/>
              <a:gd name="connsiteY38" fmla="*/ 97971 h 2177142"/>
              <a:gd name="connsiteX39" fmla="*/ 5965372 w 9557900"/>
              <a:gd name="connsiteY39" fmla="*/ 119742 h 2177142"/>
              <a:gd name="connsiteX40" fmla="*/ 6139543 w 9557900"/>
              <a:gd name="connsiteY40" fmla="*/ 141514 h 2177142"/>
              <a:gd name="connsiteX41" fmla="*/ 6357257 w 9557900"/>
              <a:gd name="connsiteY41" fmla="*/ 152400 h 2177142"/>
              <a:gd name="connsiteX42" fmla="*/ 6509657 w 9557900"/>
              <a:gd name="connsiteY42" fmla="*/ 185057 h 2177142"/>
              <a:gd name="connsiteX43" fmla="*/ 6629400 w 9557900"/>
              <a:gd name="connsiteY43" fmla="*/ 195942 h 2177142"/>
              <a:gd name="connsiteX44" fmla="*/ 7739743 w 9557900"/>
              <a:gd name="connsiteY44" fmla="*/ 239485 h 2177142"/>
              <a:gd name="connsiteX45" fmla="*/ 7805057 w 9557900"/>
              <a:gd name="connsiteY45" fmla="*/ 250371 h 2177142"/>
              <a:gd name="connsiteX46" fmla="*/ 7903029 w 9557900"/>
              <a:gd name="connsiteY46" fmla="*/ 261257 h 2177142"/>
              <a:gd name="connsiteX47" fmla="*/ 7946572 w 9557900"/>
              <a:gd name="connsiteY47" fmla="*/ 272142 h 2177142"/>
              <a:gd name="connsiteX48" fmla="*/ 8001000 w 9557900"/>
              <a:gd name="connsiteY48" fmla="*/ 283028 h 2177142"/>
              <a:gd name="connsiteX49" fmla="*/ 8033657 w 9557900"/>
              <a:gd name="connsiteY49" fmla="*/ 293914 h 2177142"/>
              <a:gd name="connsiteX50" fmla="*/ 8055429 w 9557900"/>
              <a:gd name="connsiteY50" fmla="*/ 315685 h 2177142"/>
              <a:gd name="connsiteX51" fmla="*/ 8207829 w 9557900"/>
              <a:gd name="connsiteY51" fmla="*/ 337457 h 2177142"/>
              <a:gd name="connsiteX52" fmla="*/ 8316686 w 9557900"/>
              <a:gd name="connsiteY52" fmla="*/ 359228 h 2177142"/>
              <a:gd name="connsiteX53" fmla="*/ 8382000 w 9557900"/>
              <a:gd name="connsiteY53" fmla="*/ 370114 h 2177142"/>
              <a:gd name="connsiteX54" fmla="*/ 8414657 w 9557900"/>
              <a:gd name="connsiteY54" fmla="*/ 381000 h 2177142"/>
              <a:gd name="connsiteX55" fmla="*/ 8469086 w 9557900"/>
              <a:gd name="connsiteY55" fmla="*/ 391885 h 2177142"/>
              <a:gd name="connsiteX56" fmla="*/ 8490857 w 9557900"/>
              <a:gd name="connsiteY56" fmla="*/ 413657 h 2177142"/>
              <a:gd name="connsiteX57" fmla="*/ 8523514 w 9557900"/>
              <a:gd name="connsiteY57" fmla="*/ 424542 h 2177142"/>
              <a:gd name="connsiteX58" fmla="*/ 8599714 w 9557900"/>
              <a:gd name="connsiteY58" fmla="*/ 446314 h 2177142"/>
              <a:gd name="connsiteX59" fmla="*/ 8643257 w 9557900"/>
              <a:gd name="connsiteY59" fmla="*/ 468085 h 2177142"/>
              <a:gd name="connsiteX60" fmla="*/ 8730343 w 9557900"/>
              <a:gd name="connsiteY60" fmla="*/ 500742 h 2177142"/>
              <a:gd name="connsiteX61" fmla="*/ 8763000 w 9557900"/>
              <a:gd name="connsiteY61" fmla="*/ 522514 h 2177142"/>
              <a:gd name="connsiteX62" fmla="*/ 8817429 w 9557900"/>
              <a:gd name="connsiteY62" fmla="*/ 544285 h 2177142"/>
              <a:gd name="connsiteX63" fmla="*/ 8882743 w 9557900"/>
              <a:gd name="connsiteY63" fmla="*/ 598714 h 2177142"/>
              <a:gd name="connsiteX64" fmla="*/ 8958943 w 9557900"/>
              <a:gd name="connsiteY64" fmla="*/ 631371 h 2177142"/>
              <a:gd name="connsiteX65" fmla="*/ 9024257 w 9557900"/>
              <a:gd name="connsiteY65" fmla="*/ 664028 h 2177142"/>
              <a:gd name="connsiteX66" fmla="*/ 9046029 w 9557900"/>
              <a:gd name="connsiteY66" fmla="*/ 696685 h 2177142"/>
              <a:gd name="connsiteX67" fmla="*/ 9111343 w 9557900"/>
              <a:gd name="connsiteY67" fmla="*/ 718457 h 2177142"/>
              <a:gd name="connsiteX68" fmla="*/ 9209314 w 9557900"/>
              <a:gd name="connsiteY68" fmla="*/ 783771 h 2177142"/>
              <a:gd name="connsiteX69" fmla="*/ 9307286 w 9557900"/>
              <a:gd name="connsiteY69" fmla="*/ 838200 h 2177142"/>
              <a:gd name="connsiteX70" fmla="*/ 9350829 w 9557900"/>
              <a:gd name="connsiteY70" fmla="*/ 892628 h 2177142"/>
              <a:gd name="connsiteX71" fmla="*/ 9383486 w 9557900"/>
              <a:gd name="connsiteY71" fmla="*/ 903514 h 2177142"/>
              <a:gd name="connsiteX72" fmla="*/ 9405257 w 9557900"/>
              <a:gd name="connsiteY72" fmla="*/ 936171 h 2177142"/>
              <a:gd name="connsiteX73" fmla="*/ 9416143 w 9557900"/>
              <a:gd name="connsiteY73" fmla="*/ 968828 h 2177142"/>
              <a:gd name="connsiteX74" fmla="*/ 9437914 w 9557900"/>
              <a:gd name="connsiteY74" fmla="*/ 1012371 h 2177142"/>
              <a:gd name="connsiteX75" fmla="*/ 9459686 w 9557900"/>
              <a:gd name="connsiteY75" fmla="*/ 1045028 h 2177142"/>
              <a:gd name="connsiteX76" fmla="*/ 9503229 w 9557900"/>
              <a:gd name="connsiteY76" fmla="*/ 1143000 h 2177142"/>
              <a:gd name="connsiteX77" fmla="*/ 9514114 w 9557900"/>
              <a:gd name="connsiteY77" fmla="*/ 1175657 h 2177142"/>
              <a:gd name="connsiteX78" fmla="*/ 9525000 w 9557900"/>
              <a:gd name="connsiteY78" fmla="*/ 1219200 h 2177142"/>
              <a:gd name="connsiteX79" fmla="*/ 9546772 w 9557900"/>
              <a:gd name="connsiteY79" fmla="*/ 1251857 h 2177142"/>
              <a:gd name="connsiteX80" fmla="*/ 9557657 w 9557900"/>
              <a:gd name="connsiteY80" fmla="*/ 1306285 h 2177142"/>
              <a:gd name="connsiteX81" fmla="*/ 9481457 w 9557900"/>
              <a:gd name="connsiteY81" fmla="*/ 1556657 h 2177142"/>
              <a:gd name="connsiteX82" fmla="*/ 9448800 w 9557900"/>
              <a:gd name="connsiteY82" fmla="*/ 1578428 h 2177142"/>
              <a:gd name="connsiteX83" fmla="*/ 9427029 w 9557900"/>
              <a:gd name="connsiteY83" fmla="*/ 1611085 h 2177142"/>
              <a:gd name="connsiteX84" fmla="*/ 9405257 w 9557900"/>
              <a:gd name="connsiteY84" fmla="*/ 1654628 h 2177142"/>
              <a:gd name="connsiteX85" fmla="*/ 9372600 w 9557900"/>
              <a:gd name="connsiteY85" fmla="*/ 1687285 h 2177142"/>
              <a:gd name="connsiteX86" fmla="*/ 9329057 w 9557900"/>
              <a:gd name="connsiteY86" fmla="*/ 1741714 h 2177142"/>
              <a:gd name="connsiteX87" fmla="*/ 9296400 w 9557900"/>
              <a:gd name="connsiteY87" fmla="*/ 1763485 h 2177142"/>
              <a:gd name="connsiteX88" fmla="*/ 9252857 w 9557900"/>
              <a:gd name="connsiteY88" fmla="*/ 1796142 h 2177142"/>
              <a:gd name="connsiteX89" fmla="*/ 9231086 w 9557900"/>
              <a:gd name="connsiteY89" fmla="*/ 1817914 h 2177142"/>
              <a:gd name="connsiteX90" fmla="*/ 9187543 w 9557900"/>
              <a:gd name="connsiteY90" fmla="*/ 1828800 h 2177142"/>
              <a:gd name="connsiteX91" fmla="*/ 9154886 w 9557900"/>
              <a:gd name="connsiteY91" fmla="*/ 1839685 h 2177142"/>
              <a:gd name="connsiteX92" fmla="*/ 9133114 w 9557900"/>
              <a:gd name="connsiteY92" fmla="*/ 1861457 h 2177142"/>
              <a:gd name="connsiteX93" fmla="*/ 9089572 w 9557900"/>
              <a:gd name="connsiteY93" fmla="*/ 1872342 h 2177142"/>
              <a:gd name="connsiteX94" fmla="*/ 9078686 w 9557900"/>
              <a:gd name="connsiteY94" fmla="*/ 1905000 h 2177142"/>
              <a:gd name="connsiteX95" fmla="*/ 9046029 w 9557900"/>
              <a:gd name="connsiteY95" fmla="*/ 1915885 h 2177142"/>
              <a:gd name="connsiteX96" fmla="*/ 9013372 w 9557900"/>
              <a:gd name="connsiteY96" fmla="*/ 1937657 h 2177142"/>
              <a:gd name="connsiteX97" fmla="*/ 8882743 w 9557900"/>
              <a:gd name="connsiteY97" fmla="*/ 1970314 h 2177142"/>
              <a:gd name="connsiteX98" fmla="*/ 8839200 w 9557900"/>
              <a:gd name="connsiteY98" fmla="*/ 2002971 h 2177142"/>
              <a:gd name="connsiteX99" fmla="*/ 8752114 w 9557900"/>
              <a:gd name="connsiteY99" fmla="*/ 2013857 h 2177142"/>
              <a:gd name="connsiteX100" fmla="*/ 8665029 w 9557900"/>
              <a:gd name="connsiteY100" fmla="*/ 2035628 h 2177142"/>
              <a:gd name="connsiteX101" fmla="*/ 8599714 w 9557900"/>
              <a:gd name="connsiteY101" fmla="*/ 2057400 h 2177142"/>
              <a:gd name="connsiteX102" fmla="*/ 8556172 w 9557900"/>
              <a:gd name="connsiteY102" fmla="*/ 2079171 h 2177142"/>
              <a:gd name="connsiteX103" fmla="*/ 8403772 w 9557900"/>
              <a:gd name="connsiteY103" fmla="*/ 2111828 h 2177142"/>
              <a:gd name="connsiteX104" fmla="*/ 8349343 w 9557900"/>
              <a:gd name="connsiteY104" fmla="*/ 2122714 h 2177142"/>
              <a:gd name="connsiteX105" fmla="*/ 8262257 w 9557900"/>
              <a:gd name="connsiteY105" fmla="*/ 2144485 h 2177142"/>
              <a:gd name="connsiteX106" fmla="*/ 8164286 w 9557900"/>
              <a:gd name="connsiteY106" fmla="*/ 2166257 h 2177142"/>
              <a:gd name="connsiteX107" fmla="*/ 6945086 w 9557900"/>
              <a:gd name="connsiteY107" fmla="*/ 2155371 h 2177142"/>
              <a:gd name="connsiteX108" fmla="*/ 6477000 w 9557900"/>
              <a:gd name="connsiteY108" fmla="*/ 2068285 h 2177142"/>
              <a:gd name="connsiteX109" fmla="*/ 5910943 w 9557900"/>
              <a:gd name="connsiteY109" fmla="*/ 2177142 h 2177142"/>
              <a:gd name="connsiteX110" fmla="*/ 4909457 w 9557900"/>
              <a:gd name="connsiteY110" fmla="*/ 2166257 h 2177142"/>
              <a:gd name="connsiteX111" fmla="*/ 4408714 w 9557900"/>
              <a:gd name="connsiteY111" fmla="*/ 2090057 h 2177142"/>
              <a:gd name="connsiteX112" fmla="*/ 4103914 w 9557900"/>
              <a:gd name="connsiteY112" fmla="*/ 2035628 h 2177142"/>
              <a:gd name="connsiteX113" fmla="*/ 3962400 w 9557900"/>
              <a:gd name="connsiteY113" fmla="*/ 1992085 h 2177142"/>
              <a:gd name="connsiteX114" fmla="*/ 3810000 w 9557900"/>
              <a:gd name="connsiteY114" fmla="*/ 1959428 h 2177142"/>
              <a:gd name="connsiteX115" fmla="*/ 3755572 w 9557900"/>
              <a:gd name="connsiteY115" fmla="*/ 1948542 h 2177142"/>
              <a:gd name="connsiteX116" fmla="*/ 3722914 w 9557900"/>
              <a:gd name="connsiteY116" fmla="*/ 1937657 h 2177142"/>
              <a:gd name="connsiteX117" fmla="*/ 3624943 w 9557900"/>
              <a:gd name="connsiteY117" fmla="*/ 1926771 h 2177142"/>
              <a:gd name="connsiteX118" fmla="*/ 3548743 w 9557900"/>
              <a:gd name="connsiteY118" fmla="*/ 1905000 h 2177142"/>
              <a:gd name="connsiteX119" fmla="*/ 3516086 w 9557900"/>
              <a:gd name="connsiteY119" fmla="*/ 1883228 h 2177142"/>
              <a:gd name="connsiteX120" fmla="*/ 3429000 w 9557900"/>
              <a:gd name="connsiteY120" fmla="*/ 1872342 h 2177142"/>
              <a:gd name="connsiteX121" fmla="*/ 3385457 w 9557900"/>
              <a:gd name="connsiteY121" fmla="*/ 1861457 h 2177142"/>
              <a:gd name="connsiteX122" fmla="*/ 3309257 w 9557900"/>
              <a:gd name="connsiteY122" fmla="*/ 1839685 h 2177142"/>
              <a:gd name="connsiteX123" fmla="*/ 3200400 w 9557900"/>
              <a:gd name="connsiteY123" fmla="*/ 1828800 h 2177142"/>
              <a:gd name="connsiteX124" fmla="*/ 3113314 w 9557900"/>
              <a:gd name="connsiteY124" fmla="*/ 1807028 h 2177142"/>
              <a:gd name="connsiteX125" fmla="*/ 3069772 w 9557900"/>
              <a:gd name="connsiteY125" fmla="*/ 1796142 h 2177142"/>
              <a:gd name="connsiteX126" fmla="*/ 3004457 w 9557900"/>
              <a:gd name="connsiteY126" fmla="*/ 1774371 h 2177142"/>
              <a:gd name="connsiteX127" fmla="*/ 2819400 w 9557900"/>
              <a:gd name="connsiteY127" fmla="*/ 1741714 h 2177142"/>
              <a:gd name="connsiteX128" fmla="*/ 2786743 w 9557900"/>
              <a:gd name="connsiteY128" fmla="*/ 1730828 h 2177142"/>
              <a:gd name="connsiteX129" fmla="*/ 1915886 w 9557900"/>
              <a:gd name="connsiteY129" fmla="*/ 1719942 h 2177142"/>
              <a:gd name="connsiteX130" fmla="*/ 1872343 w 9557900"/>
              <a:gd name="connsiteY130" fmla="*/ 1730828 h 2177142"/>
              <a:gd name="connsiteX131" fmla="*/ 1839686 w 9557900"/>
              <a:gd name="connsiteY131" fmla="*/ 1741714 h 2177142"/>
              <a:gd name="connsiteX132" fmla="*/ 1698172 w 9557900"/>
              <a:gd name="connsiteY132" fmla="*/ 1752600 h 2177142"/>
              <a:gd name="connsiteX133" fmla="*/ 794657 w 9557900"/>
              <a:gd name="connsiteY133" fmla="*/ 1774371 h 2177142"/>
              <a:gd name="connsiteX134" fmla="*/ 457200 w 9557900"/>
              <a:gd name="connsiteY134" fmla="*/ 1763485 h 2177142"/>
              <a:gd name="connsiteX135" fmla="*/ 283029 w 9557900"/>
              <a:gd name="connsiteY135" fmla="*/ 1741714 h 2177142"/>
              <a:gd name="connsiteX136" fmla="*/ 217714 w 9557900"/>
              <a:gd name="connsiteY136" fmla="*/ 1719942 h 2177142"/>
              <a:gd name="connsiteX137" fmla="*/ 141514 w 9557900"/>
              <a:gd name="connsiteY137" fmla="*/ 1665514 h 2177142"/>
              <a:gd name="connsiteX138" fmla="*/ 76200 w 9557900"/>
              <a:gd name="connsiteY138" fmla="*/ 1621971 h 2177142"/>
              <a:gd name="connsiteX139" fmla="*/ 54429 w 9557900"/>
              <a:gd name="connsiteY139" fmla="*/ 1578428 h 2177142"/>
              <a:gd name="connsiteX140" fmla="*/ 32657 w 9557900"/>
              <a:gd name="connsiteY140" fmla="*/ 1556657 h 2177142"/>
              <a:gd name="connsiteX141" fmla="*/ 10886 w 9557900"/>
              <a:gd name="connsiteY141" fmla="*/ 1491342 h 2177142"/>
              <a:gd name="connsiteX142" fmla="*/ 0 w 9557900"/>
              <a:gd name="connsiteY142" fmla="*/ 1458685 h 2177142"/>
              <a:gd name="connsiteX143" fmla="*/ 10886 w 9557900"/>
              <a:gd name="connsiteY143" fmla="*/ 1284514 h 2177142"/>
              <a:gd name="connsiteX144" fmla="*/ 32657 w 9557900"/>
              <a:gd name="connsiteY144" fmla="*/ 1132114 h 2177142"/>
              <a:gd name="connsiteX145" fmla="*/ 54429 w 9557900"/>
              <a:gd name="connsiteY145" fmla="*/ 1110342 h 2177142"/>
              <a:gd name="connsiteX146" fmla="*/ 65314 w 9557900"/>
              <a:gd name="connsiteY146" fmla="*/ 1066800 h 2177142"/>
              <a:gd name="connsiteX147" fmla="*/ 97972 w 9557900"/>
              <a:gd name="connsiteY147" fmla="*/ 990600 h 2177142"/>
              <a:gd name="connsiteX148" fmla="*/ 108857 w 9557900"/>
              <a:gd name="connsiteY148" fmla="*/ 881742 h 2177142"/>
              <a:gd name="connsiteX149" fmla="*/ 119743 w 9557900"/>
              <a:gd name="connsiteY149" fmla="*/ 849085 h 2177142"/>
              <a:gd name="connsiteX150" fmla="*/ 130629 w 9557900"/>
              <a:gd name="connsiteY150" fmla="*/ 794657 h 2177142"/>
              <a:gd name="connsiteX151" fmla="*/ 174172 w 9557900"/>
              <a:gd name="connsiteY151" fmla="*/ 751114 h 2177142"/>
              <a:gd name="connsiteX152" fmla="*/ 152400 w 9557900"/>
              <a:gd name="connsiteY152"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191000 w 9557900"/>
              <a:gd name="connsiteY32" fmla="*/ 21771 h 2177142"/>
              <a:gd name="connsiteX33" fmla="*/ 4256314 w 9557900"/>
              <a:gd name="connsiteY33" fmla="*/ 10885 h 2177142"/>
              <a:gd name="connsiteX34" fmla="*/ 5138057 w 9557900"/>
              <a:gd name="connsiteY34" fmla="*/ 32657 h 2177142"/>
              <a:gd name="connsiteX35" fmla="*/ 5290457 w 9557900"/>
              <a:gd name="connsiteY35" fmla="*/ 54428 h 2177142"/>
              <a:gd name="connsiteX36" fmla="*/ 5355772 w 9557900"/>
              <a:gd name="connsiteY36" fmla="*/ 65314 h 2177142"/>
              <a:gd name="connsiteX37" fmla="*/ 5497286 w 9557900"/>
              <a:gd name="connsiteY37" fmla="*/ 76200 h 2177142"/>
              <a:gd name="connsiteX38" fmla="*/ 5649686 w 9557900"/>
              <a:gd name="connsiteY38" fmla="*/ 97971 h 2177142"/>
              <a:gd name="connsiteX39" fmla="*/ 5965372 w 9557900"/>
              <a:gd name="connsiteY39" fmla="*/ 119742 h 2177142"/>
              <a:gd name="connsiteX40" fmla="*/ 6139543 w 9557900"/>
              <a:gd name="connsiteY40" fmla="*/ 141514 h 2177142"/>
              <a:gd name="connsiteX41" fmla="*/ 6357257 w 9557900"/>
              <a:gd name="connsiteY41" fmla="*/ 152400 h 2177142"/>
              <a:gd name="connsiteX42" fmla="*/ 6509657 w 9557900"/>
              <a:gd name="connsiteY42" fmla="*/ 185057 h 2177142"/>
              <a:gd name="connsiteX43" fmla="*/ 6629400 w 9557900"/>
              <a:gd name="connsiteY43" fmla="*/ 195942 h 2177142"/>
              <a:gd name="connsiteX44" fmla="*/ 7739743 w 9557900"/>
              <a:gd name="connsiteY44" fmla="*/ 239485 h 2177142"/>
              <a:gd name="connsiteX45" fmla="*/ 7805057 w 9557900"/>
              <a:gd name="connsiteY45" fmla="*/ 250371 h 2177142"/>
              <a:gd name="connsiteX46" fmla="*/ 7903029 w 9557900"/>
              <a:gd name="connsiteY46" fmla="*/ 261257 h 2177142"/>
              <a:gd name="connsiteX47" fmla="*/ 7946572 w 9557900"/>
              <a:gd name="connsiteY47" fmla="*/ 272142 h 2177142"/>
              <a:gd name="connsiteX48" fmla="*/ 8001000 w 9557900"/>
              <a:gd name="connsiteY48" fmla="*/ 283028 h 2177142"/>
              <a:gd name="connsiteX49" fmla="*/ 8033657 w 9557900"/>
              <a:gd name="connsiteY49" fmla="*/ 293914 h 2177142"/>
              <a:gd name="connsiteX50" fmla="*/ 8055429 w 9557900"/>
              <a:gd name="connsiteY50" fmla="*/ 315685 h 2177142"/>
              <a:gd name="connsiteX51" fmla="*/ 8207829 w 9557900"/>
              <a:gd name="connsiteY51" fmla="*/ 337457 h 2177142"/>
              <a:gd name="connsiteX52" fmla="*/ 8316686 w 9557900"/>
              <a:gd name="connsiteY52" fmla="*/ 359228 h 2177142"/>
              <a:gd name="connsiteX53" fmla="*/ 8382000 w 9557900"/>
              <a:gd name="connsiteY53" fmla="*/ 370114 h 2177142"/>
              <a:gd name="connsiteX54" fmla="*/ 8414657 w 9557900"/>
              <a:gd name="connsiteY54" fmla="*/ 381000 h 2177142"/>
              <a:gd name="connsiteX55" fmla="*/ 8469086 w 9557900"/>
              <a:gd name="connsiteY55" fmla="*/ 391885 h 2177142"/>
              <a:gd name="connsiteX56" fmla="*/ 8490857 w 9557900"/>
              <a:gd name="connsiteY56" fmla="*/ 413657 h 2177142"/>
              <a:gd name="connsiteX57" fmla="*/ 8523514 w 9557900"/>
              <a:gd name="connsiteY57" fmla="*/ 424542 h 2177142"/>
              <a:gd name="connsiteX58" fmla="*/ 8599714 w 9557900"/>
              <a:gd name="connsiteY58" fmla="*/ 446314 h 2177142"/>
              <a:gd name="connsiteX59" fmla="*/ 8643257 w 9557900"/>
              <a:gd name="connsiteY59" fmla="*/ 468085 h 2177142"/>
              <a:gd name="connsiteX60" fmla="*/ 8730343 w 9557900"/>
              <a:gd name="connsiteY60" fmla="*/ 500742 h 2177142"/>
              <a:gd name="connsiteX61" fmla="*/ 8763000 w 9557900"/>
              <a:gd name="connsiteY61" fmla="*/ 522514 h 2177142"/>
              <a:gd name="connsiteX62" fmla="*/ 8817429 w 9557900"/>
              <a:gd name="connsiteY62" fmla="*/ 544285 h 2177142"/>
              <a:gd name="connsiteX63" fmla="*/ 8882743 w 9557900"/>
              <a:gd name="connsiteY63" fmla="*/ 598714 h 2177142"/>
              <a:gd name="connsiteX64" fmla="*/ 8958943 w 9557900"/>
              <a:gd name="connsiteY64" fmla="*/ 631371 h 2177142"/>
              <a:gd name="connsiteX65" fmla="*/ 9024257 w 9557900"/>
              <a:gd name="connsiteY65" fmla="*/ 664028 h 2177142"/>
              <a:gd name="connsiteX66" fmla="*/ 9046029 w 9557900"/>
              <a:gd name="connsiteY66" fmla="*/ 696685 h 2177142"/>
              <a:gd name="connsiteX67" fmla="*/ 9111343 w 9557900"/>
              <a:gd name="connsiteY67" fmla="*/ 718457 h 2177142"/>
              <a:gd name="connsiteX68" fmla="*/ 9209314 w 9557900"/>
              <a:gd name="connsiteY68" fmla="*/ 783771 h 2177142"/>
              <a:gd name="connsiteX69" fmla="*/ 9307286 w 9557900"/>
              <a:gd name="connsiteY69" fmla="*/ 838200 h 2177142"/>
              <a:gd name="connsiteX70" fmla="*/ 9350829 w 9557900"/>
              <a:gd name="connsiteY70" fmla="*/ 892628 h 2177142"/>
              <a:gd name="connsiteX71" fmla="*/ 9383486 w 9557900"/>
              <a:gd name="connsiteY71" fmla="*/ 903514 h 2177142"/>
              <a:gd name="connsiteX72" fmla="*/ 9405257 w 9557900"/>
              <a:gd name="connsiteY72" fmla="*/ 936171 h 2177142"/>
              <a:gd name="connsiteX73" fmla="*/ 9416143 w 9557900"/>
              <a:gd name="connsiteY73" fmla="*/ 968828 h 2177142"/>
              <a:gd name="connsiteX74" fmla="*/ 9437914 w 9557900"/>
              <a:gd name="connsiteY74" fmla="*/ 1012371 h 2177142"/>
              <a:gd name="connsiteX75" fmla="*/ 9459686 w 9557900"/>
              <a:gd name="connsiteY75" fmla="*/ 1045028 h 2177142"/>
              <a:gd name="connsiteX76" fmla="*/ 9503229 w 9557900"/>
              <a:gd name="connsiteY76" fmla="*/ 1143000 h 2177142"/>
              <a:gd name="connsiteX77" fmla="*/ 9514114 w 9557900"/>
              <a:gd name="connsiteY77" fmla="*/ 1175657 h 2177142"/>
              <a:gd name="connsiteX78" fmla="*/ 9525000 w 9557900"/>
              <a:gd name="connsiteY78" fmla="*/ 1219200 h 2177142"/>
              <a:gd name="connsiteX79" fmla="*/ 9546772 w 9557900"/>
              <a:gd name="connsiteY79" fmla="*/ 1251857 h 2177142"/>
              <a:gd name="connsiteX80" fmla="*/ 9557657 w 9557900"/>
              <a:gd name="connsiteY80" fmla="*/ 1306285 h 2177142"/>
              <a:gd name="connsiteX81" fmla="*/ 9481457 w 9557900"/>
              <a:gd name="connsiteY81" fmla="*/ 1556657 h 2177142"/>
              <a:gd name="connsiteX82" fmla="*/ 9448800 w 9557900"/>
              <a:gd name="connsiteY82" fmla="*/ 1578428 h 2177142"/>
              <a:gd name="connsiteX83" fmla="*/ 9427029 w 9557900"/>
              <a:gd name="connsiteY83" fmla="*/ 1611085 h 2177142"/>
              <a:gd name="connsiteX84" fmla="*/ 9405257 w 9557900"/>
              <a:gd name="connsiteY84" fmla="*/ 1654628 h 2177142"/>
              <a:gd name="connsiteX85" fmla="*/ 9372600 w 9557900"/>
              <a:gd name="connsiteY85" fmla="*/ 1687285 h 2177142"/>
              <a:gd name="connsiteX86" fmla="*/ 9329057 w 9557900"/>
              <a:gd name="connsiteY86" fmla="*/ 1741714 h 2177142"/>
              <a:gd name="connsiteX87" fmla="*/ 9296400 w 9557900"/>
              <a:gd name="connsiteY87" fmla="*/ 1763485 h 2177142"/>
              <a:gd name="connsiteX88" fmla="*/ 9252857 w 9557900"/>
              <a:gd name="connsiteY88" fmla="*/ 1796142 h 2177142"/>
              <a:gd name="connsiteX89" fmla="*/ 9231086 w 9557900"/>
              <a:gd name="connsiteY89" fmla="*/ 1817914 h 2177142"/>
              <a:gd name="connsiteX90" fmla="*/ 9187543 w 9557900"/>
              <a:gd name="connsiteY90" fmla="*/ 1828800 h 2177142"/>
              <a:gd name="connsiteX91" fmla="*/ 9154886 w 9557900"/>
              <a:gd name="connsiteY91" fmla="*/ 1839685 h 2177142"/>
              <a:gd name="connsiteX92" fmla="*/ 9133114 w 9557900"/>
              <a:gd name="connsiteY92" fmla="*/ 1861457 h 2177142"/>
              <a:gd name="connsiteX93" fmla="*/ 9089572 w 9557900"/>
              <a:gd name="connsiteY93" fmla="*/ 1872342 h 2177142"/>
              <a:gd name="connsiteX94" fmla="*/ 9078686 w 9557900"/>
              <a:gd name="connsiteY94" fmla="*/ 1905000 h 2177142"/>
              <a:gd name="connsiteX95" fmla="*/ 9046029 w 9557900"/>
              <a:gd name="connsiteY95" fmla="*/ 1915885 h 2177142"/>
              <a:gd name="connsiteX96" fmla="*/ 9013372 w 9557900"/>
              <a:gd name="connsiteY96" fmla="*/ 1937657 h 2177142"/>
              <a:gd name="connsiteX97" fmla="*/ 8882743 w 9557900"/>
              <a:gd name="connsiteY97" fmla="*/ 1970314 h 2177142"/>
              <a:gd name="connsiteX98" fmla="*/ 8839200 w 9557900"/>
              <a:gd name="connsiteY98" fmla="*/ 2002971 h 2177142"/>
              <a:gd name="connsiteX99" fmla="*/ 8752114 w 9557900"/>
              <a:gd name="connsiteY99" fmla="*/ 2013857 h 2177142"/>
              <a:gd name="connsiteX100" fmla="*/ 8665029 w 9557900"/>
              <a:gd name="connsiteY100" fmla="*/ 2035628 h 2177142"/>
              <a:gd name="connsiteX101" fmla="*/ 8599714 w 9557900"/>
              <a:gd name="connsiteY101" fmla="*/ 2057400 h 2177142"/>
              <a:gd name="connsiteX102" fmla="*/ 8556172 w 9557900"/>
              <a:gd name="connsiteY102" fmla="*/ 2079171 h 2177142"/>
              <a:gd name="connsiteX103" fmla="*/ 8403772 w 9557900"/>
              <a:gd name="connsiteY103" fmla="*/ 2111828 h 2177142"/>
              <a:gd name="connsiteX104" fmla="*/ 8349343 w 9557900"/>
              <a:gd name="connsiteY104" fmla="*/ 2122714 h 2177142"/>
              <a:gd name="connsiteX105" fmla="*/ 8262257 w 9557900"/>
              <a:gd name="connsiteY105" fmla="*/ 2144485 h 2177142"/>
              <a:gd name="connsiteX106" fmla="*/ 8164286 w 9557900"/>
              <a:gd name="connsiteY106" fmla="*/ 2166257 h 2177142"/>
              <a:gd name="connsiteX107" fmla="*/ 6945086 w 9557900"/>
              <a:gd name="connsiteY107" fmla="*/ 2155371 h 2177142"/>
              <a:gd name="connsiteX108" fmla="*/ 6477000 w 9557900"/>
              <a:gd name="connsiteY108" fmla="*/ 2068285 h 2177142"/>
              <a:gd name="connsiteX109" fmla="*/ 5910943 w 9557900"/>
              <a:gd name="connsiteY109" fmla="*/ 2177142 h 2177142"/>
              <a:gd name="connsiteX110" fmla="*/ 4909457 w 9557900"/>
              <a:gd name="connsiteY110" fmla="*/ 2166257 h 2177142"/>
              <a:gd name="connsiteX111" fmla="*/ 4408714 w 9557900"/>
              <a:gd name="connsiteY111" fmla="*/ 2090057 h 2177142"/>
              <a:gd name="connsiteX112" fmla="*/ 4103914 w 9557900"/>
              <a:gd name="connsiteY112" fmla="*/ 2035628 h 2177142"/>
              <a:gd name="connsiteX113" fmla="*/ 3962400 w 9557900"/>
              <a:gd name="connsiteY113" fmla="*/ 1992085 h 2177142"/>
              <a:gd name="connsiteX114" fmla="*/ 3810000 w 9557900"/>
              <a:gd name="connsiteY114" fmla="*/ 1959428 h 2177142"/>
              <a:gd name="connsiteX115" fmla="*/ 3755572 w 9557900"/>
              <a:gd name="connsiteY115" fmla="*/ 1948542 h 2177142"/>
              <a:gd name="connsiteX116" fmla="*/ 3624943 w 9557900"/>
              <a:gd name="connsiteY116" fmla="*/ 1926771 h 2177142"/>
              <a:gd name="connsiteX117" fmla="*/ 3548743 w 9557900"/>
              <a:gd name="connsiteY117" fmla="*/ 1905000 h 2177142"/>
              <a:gd name="connsiteX118" fmla="*/ 3516086 w 9557900"/>
              <a:gd name="connsiteY118" fmla="*/ 1883228 h 2177142"/>
              <a:gd name="connsiteX119" fmla="*/ 3429000 w 9557900"/>
              <a:gd name="connsiteY119" fmla="*/ 1872342 h 2177142"/>
              <a:gd name="connsiteX120" fmla="*/ 3385457 w 9557900"/>
              <a:gd name="connsiteY120" fmla="*/ 1861457 h 2177142"/>
              <a:gd name="connsiteX121" fmla="*/ 3309257 w 9557900"/>
              <a:gd name="connsiteY121" fmla="*/ 1839685 h 2177142"/>
              <a:gd name="connsiteX122" fmla="*/ 3200400 w 9557900"/>
              <a:gd name="connsiteY122" fmla="*/ 1828800 h 2177142"/>
              <a:gd name="connsiteX123" fmla="*/ 3113314 w 9557900"/>
              <a:gd name="connsiteY123" fmla="*/ 1807028 h 2177142"/>
              <a:gd name="connsiteX124" fmla="*/ 3069772 w 9557900"/>
              <a:gd name="connsiteY124" fmla="*/ 1796142 h 2177142"/>
              <a:gd name="connsiteX125" fmla="*/ 3004457 w 9557900"/>
              <a:gd name="connsiteY125" fmla="*/ 1774371 h 2177142"/>
              <a:gd name="connsiteX126" fmla="*/ 2819400 w 9557900"/>
              <a:gd name="connsiteY126" fmla="*/ 1741714 h 2177142"/>
              <a:gd name="connsiteX127" fmla="*/ 2786743 w 9557900"/>
              <a:gd name="connsiteY127" fmla="*/ 1730828 h 2177142"/>
              <a:gd name="connsiteX128" fmla="*/ 1915886 w 9557900"/>
              <a:gd name="connsiteY128" fmla="*/ 1719942 h 2177142"/>
              <a:gd name="connsiteX129" fmla="*/ 1872343 w 9557900"/>
              <a:gd name="connsiteY129" fmla="*/ 1730828 h 2177142"/>
              <a:gd name="connsiteX130" fmla="*/ 1839686 w 9557900"/>
              <a:gd name="connsiteY130" fmla="*/ 1741714 h 2177142"/>
              <a:gd name="connsiteX131" fmla="*/ 1698172 w 9557900"/>
              <a:gd name="connsiteY131" fmla="*/ 1752600 h 2177142"/>
              <a:gd name="connsiteX132" fmla="*/ 794657 w 9557900"/>
              <a:gd name="connsiteY132" fmla="*/ 1774371 h 2177142"/>
              <a:gd name="connsiteX133" fmla="*/ 457200 w 9557900"/>
              <a:gd name="connsiteY133" fmla="*/ 1763485 h 2177142"/>
              <a:gd name="connsiteX134" fmla="*/ 283029 w 9557900"/>
              <a:gd name="connsiteY134" fmla="*/ 1741714 h 2177142"/>
              <a:gd name="connsiteX135" fmla="*/ 217714 w 9557900"/>
              <a:gd name="connsiteY135" fmla="*/ 1719942 h 2177142"/>
              <a:gd name="connsiteX136" fmla="*/ 141514 w 9557900"/>
              <a:gd name="connsiteY136" fmla="*/ 1665514 h 2177142"/>
              <a:gd name="connsiteX137" fmla="*/ 76200 w 9557900"/>
              <a:gd name="connsiteY137" fmla="*/ 1621971 h 2177142"/>
              <a:gd name="connsiteX138" fmla="*/ 54429 w 9557900"/>
              <a:gd name="connsiteY138" fmla="*/ 1578428 h 2177142"/>
              <a:gd name="connsiteX139" fmla="*/ 32657 w 9557900"/>
              <a:gd name="connsiteY139" fmla="*/ 1556657 h 2177142"/>
              <a:gd name="connsiteX140" fmla="*/ 10886 w 9557900"/>
              <a:gd name="connsiteY140" fmla="*/ 1491342 h 2177142"/>
              <a:gd name="connsiteX141" fmla="*/ 0 w 9557900"/>
              <a:gd name="connsiteY141" fmla="*/ 1458685 h 2177142"/>
              <a:gd name="connsiteX142" fmla="*/ 10886 w 9557900"/>
              <a:gd name="connsiteY142" fmla="*/ 1284514 h 2177142"/>
              <a:gd name="connsiteX143" fmla="*/ 32657 w 9557900"/>
              <a:gd name="connsiteY143" fmla="*/ 1132114 h 2177142"/>
              <a:gd name="connsiteX144" fmla="*/ 54429 w 9557900"/>
              <a:gd name="connsiteY144" fmla="*/ 1110342 h 2177142"/>
              <a:gd name="connsiteX145" fmla="*/ 65314 w 9557900"/>
              <a:gd name="connsiteY145" fmla="*/ 1066800 h 2177142"/>
              <a:gd name="connsiteX146" fmla="*/ 97972 w 9557900"/>
              <a:gd name="connsiteY146" fmla="*/ 990600 h 2177142"/>
              <a:gd name="connsiteX147" fmla="*/ 108857 w 9557900"/>
              <a:gd name="connsiteY147" fmla="*/ 881742 h 2177142"/>
              <a:gd name="connsiteX148" fmla="*/ 119743 w 9557900"/>
              <a:gd name="connsiteY148" fmla="*/ 849085 h 2177142"/>
              <a:gd name="connsiteX149" fmla="*/ 130629 w 9557900"/>
              <a:gd name="connsiteY149" fmla="*/ 794657 h 2177142"/>
              <a:gd name="connsiteX150" fmla="*/ 174172 w 9557900"/>
              <a:gd name="connsiteY150" fmla="*/ 751114 h 2177142"/>
              <a:gd name="connsiteX151" fmla="*/ 152400 w 9557900"/>
              <a:gd name="connsiteY151"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191000 w 9557900"/>
              <a:gd name="connsiteY32" fmla="*/ 21771 h 2177142"/>
              <a:gd name="connsiteX33" fmla="*/ 4256314 w 9557900"/>
              <a:gd name="connsiteY33" fmla="*/ 10885 h 2177142"/>
              <a:gd name="connsiteX34" fmla="*/ 5138057 w 9557900"/>
              <a:gd name="connsiteY34" fmla="*/ 32657 h 2177142"/>
              <a:gd name="connsiteX35" fmla="*/ 5290457 w 9557900"/>
              <a:gd name="connsiteY35" fmla="*/ 54428 h 2177142"/>
              <a:gd name="connsiteX36" fmla="*/ 5355772 w 9557900"/>
              <a:gd name="connsiteY36" fmla="*/ 65314 h 2177142"/>
              <a:gd name="connsiteX37" fmla="*/ 5497286 w 9557900"/>
              <a:gd name="connsiteY37" fmla="*/ 76200 h 2177142"/>
              <a:gd name="connsiteX38" fmla="*/ 5649686 w 9557900"/>
              <a:gd name="connsiteY38" fmla="*/ 97971 h 2177142"/>
              <a:gd name="connsiteX39" fmla="*/ 5965372 w 9557900"/>
              <a:gd name="connsiteY39" fmla="*/ 119742 h 2177142"/>
              <a:gd name="connsiteX40" fmla="*/ 6139543 w 9557900"/>
              <a:gd name="connsiteY40" fmla="*/ 141514 h 2177142"/>
              <a:gd name="connsiteX41" fmla="*/ 6357257 w 9557900"/>
              <a:gd name="connsiteY41" fmla="*/ 152400 h 2177142"/>
              <a:gd name="connsiteX42" fmla="*/ 6509657 w 9557900"/>
              <a:gd name="connsiteY42" fmla="*/ 185057 h 2177142"/>
              <a:gd name="connsiteX43" fmla="*/ 6629400 w 9557900"/>
              <a:gd name="connsiteY43" fmla="*/ 195942 h 2177142"/>
              <a:gd name="connsiteX44" fmla="*/ 7739743 w 9557900"/>
              <a:gd name="connsiteY44" fmla="*/ 239485 h 2177142"/>
              <a:gd name="connsiteX45" fmla="*/ 7805057 w 9557900"/>
              <a:gd name="connsiteY45" fmla="*/ 250371 h 2177142"/>
              <a:gd name="connsiteX46" fmla="*/ 7903029 w 9557900"/>
              <a:gd name="connsiteY46" fmla="*/ 261257 h 2177142"/>
              <a:gd name="connsiteX47" fmla="*/ 7946572 w 9557900"/>
              <a:gd name="connsiteY47" fmla="*/ 272142 h 2177142"/>
              <a:gd name="connsiteX48" fmla="*/ 8001000 w 9557900"/>
              <a:gd name="connsiteY48" fmla="*/ 283028 h 2177142"/>
              <a:gd name="connsiteX49" fmla="*/ 8033657 w 9557900"/>
              <a:gd name="connsiteY49" fmla="*/ 293914 h 2177142"/>
              <a:gd name="connsiteX50" fmla="*/ 8055429 w 9557900"/>
              <a:gd name="connsiteY50" fmla="*/ 315685 h 2177142"/>
              <a:gd name="connsiteX51" fmla="*/ 8207829 w 9557900"/>
              <a:gd name="connsiteY51" fmla="*/ 337457 h 2177142"/>
              <a:gd name="connsiteX52" fmla="*/ 8316686 w 9557900"/>
              <a:gd name="connsiteY52" fmla="*/ 359228 h 2177142"/>
              <a:gd name="connsiteX53" fmla="*/ 8382000 w 9557900"/>
              <a:gd name="connsiteY53" fmla="*/ 370114 h 2177142"/>
              <a:gd name="connsiteX54" fmla="*/ 8414657 w 9557900"/>
              <a:gd name="connsiteY54" fmla="*/ 381000 h 2177142"/>
              <a:gd name="connsiteX55" fmla="*/ 8469086 w 9557900"/>
              <a:gd name="connsiteY55" fmla="*/ 391885 h 2177142"/>
              <a:gd name="connsiteX56" fmla="*/ 8490857 w 9557900"/>
              <a:gd name="connsiteY56" fmla="*/ 413657 h 2177142"/>
              <a:gd name="connsiteX57" fmla="*/ 8523514 w 9557900"/>
              <a:gd name="connsiteY57" fmla="*/ 424542 h 2177142"/>
              <a:gd name="connsiteX58" fmla="*/ 8599714 w 9557900"/>
              <a:gd name="connsiteY58" fmla="*/ 446314 h 2177142"/>
              <a:gd name="connsiteX59" fmla="*/ 8643257 w 9557900"/>
              <a:gd name="connsiteY59" fmla="*/ 468085 h 2177142"/>
              <a:gd name="connsiteX60" fmla="*/ 8730343 w 9557900"/>
              <a:gd name="connsiteY60" fmla="*/ 500742 h 2177142"/>
              <a:gd name="connsiteX61" fmla="*/ 8763000 w 9557900"/>
              <a:gd name="connsiteY61" fmla="*/ 522514 h 2177142"/>
              <a:gd name="connsiteX62" fmla="*/ 8817429 w 9557900"/>
              <a:gd name="connsiteY62" fmla="*/ 544285 h 2177142"/>
              <a:gd name="connsiteX63" fmla="*/ 8882743 w 9557900"/>
              <a:gd name="connsiteY63" fmla="*/ 598714 h 2177142"/>
              <a:gd name="connsiteX64" fmla="*/ 8958943 w 9557900"/>
              <a:gd name="connsiteY64" fmla="*/ 631371 h 2177142"/>
              <a:gd name="connsiteX65" fmla="*/ 9024257 w 9557900"/>
              <a:gd name="connsiteY65" fmla="*/ 664028 h 2177142"/>
              <a:gd name="connsiteX66" fmla="*/ 9046029 w 9557900"/>
              <a:gd name="connsiteY66" fmla="*/ 696685 h 2177142"/>
              <a:gd name="connsiteX67" fmla="*/ 9111343 w 9557900"/>
              <a:gd name="connsiteY67" fmla="*/ 718457 h 2177142"/>
              <a:gd name="connsiteX68" fmla="*/ 9209314 w 9557900"/>
              <a:gd name="connsiteY68" fmla="*/ 783771 h 2177142"/>
              <a:gd name="connsiteX69" fmla="*/ 9307286 w 9557900"/>
              <a:gd name="connsiteY69" fmla="*/ 838200 h 2177142"/>
              <a:gd name="connsiteX70" fmla="*/ 9350829 w 9557900"/>
              <a:gd name="connsiteY70" fmla="*/ 892628 h 2177142"/>
              <a:gd name="connsiteX71" fmla="*/ 9383486 w 9557900"/>
              <a:gd name="connsiteY71" fmla="*/ 903514 h 2177142"/>
              <a:gd name="connsiteX72" fmla="*/ 9405257 w 9557900"/>
              <a:gd name="connsiteY72" fmla="*/ 936171 h 2177142"/>
              <a:gd name="connsiteX73" fmla="*/ 9416143 w 9557900"/>
              <a:gd name="connsiteY73" fmla="*/ 968828 h 2177142"/>
              <a:gd name="connsiteX74" fmla="*/ 9437914 w 9557900"/>
              <a:gd name="connsiteY74" fmla="*/ 1012371 h 2177142"/>
              <a:gd name="connsiteX75" fmla="*/ 9459686 w 9557900"/>
              <a:gd name="connsiteY75" fmla="*/ 1045028 h 2177142"/>
              <a:gd name="connsiteX76" fmla="*/ 9503229 w 9557900"/>
              <a:gd name="connsiteY76" fmla="*/ 1143000 h 2177142"/>
              <a:gd name="connsiteX77" fmla="*/ 9514114 w 9557900"/>
              <a:gd name="connsiteY77" fmla="*/ 1175657 h 2177142"/>
              <a:gd name="connsiteX78" fmla="*/ 9525000 w 9557900"/>
              <a:gd name="connsiteY78" fmla="*/ 1219200 h 2177142"/>
              <a:gd name="connsiteX79" fmla="*/ 9546772 w 9557900"/>
              <a:gd name="connsiteY79" fmla="*/ 1251857 h 2177142"/>
              <a:gd name="connsiteX80" fmla="*/ 9557657 w 9557900"/>
              <a:gd name="connsiteY80" fmla="*/ 1306285 h 2177142"/>
              <a:gd name="connsiteX81" fmla="*/ 9481457 w 9557900"/>
              <a:gd name="connsiteY81" fmla="*/ 1556657 h 2177142"/>
              <a:gd name="connsiteX82" fmla="*/ 9448800 w 9557900"/>
              <a:gd name="connsiteY82" fmla="*/ 1578428 h 2177142"/>
              <a:gd name="connsiteX83" fmla="*/ 9427029 w 9557900"/>
              <a:gd name="connsiteY83" fmla="*/ 1611085 h 2177142"/>
              <a:gd name="connsiteX84" fmla="*/ 9405257 w 9557900"/>
              <a:gd name="connsiteY84" fmla="*/ 1654628 h 2177142"/>
              <a:gd name="connsiteX85" fmla="*/ 9372600 w 9557900"/>
              <a:gd name="connsiteY85" fmla="*/ 1687285 h 2177142"/>
              <a:gd name="connsiteX86" fmla="*/ 9329057 w 9557900"/>
              <a:gd name="connsiteY86" fmla="*/ 1741714 h 2177142"/>
              <a:gd name="connsiteX87" fmla="*/ 9296400 w 9557900"/>
              <a:gd name="connsiteY87" fmla="*/ 1763485 h 2177142"/>
              <a:gd name="connsiteX88" fmla="*/ 9252857 w 9557900"/>
              <a:gd name="connsiteY88" fmla="*/ 1796142 h 2177142"/>
              <a:gd name="connsiteX89" fmla="*/ 9231086 w 9557900"/>
              <a:gd name="connsiteY89" fmla="*/ 1817914 h 2177142"/>
              <a:gd name="connsiteX90" fmla="*/ 9187543 w 9557900"/>
              <a:gd name="connsiteY90" fmla="*/ 1828800 h 2177142"/>
              <a:gd name="connsiteX91" fmla="*/ 9154886 w 9557900"/>
              <a:gd name="connsiteY91" fmla="*/ 1839685 h 2177142"/>
              <a:gd name="connsiteX92" fmla="*/ 9133114 w 9557900"/>
              <a:gd name="connsiteY92" fmla="*/ 1861457 h 2177142"/>
              <a:gd name="connsiteX93" fmla="*/ 9089572 w 9557900"/>
              <a:gd name="connsiteY93" fmla="*/ 1872342 h 2177142"/>
              <a:gd name="connsiteX94" fmla="*/ 9078686 w 9557900"/>
              <a:gd name="connsiteY94" fmla="*/ 1905000 h 2177142"/>
              <a:gd name="connsiteX95" fmla="*/ 9046029 w 9557900"/>
              <a:gd name="connsiteY95" fmla="*/ 1915885 h 2177142"/>
              <a:gd name="connsiteX96" fmla="*/ 9013372 w 9557900"/>
              <a:gd name="connsiteY96" fmla="*/ 1937657 h 2177142"/>
              <a:gd name="connsiteX97" fmla="*/ 8882743 w 9557900"/>
              <a:gd name="connsiteY97" fmla="*/ 1970314 h 2177142"/>
              <a:gd name="connsiteX98" fmla="*/ 8839200 w 9557900"/>
              <a:gd name="connsiteY98" fmla="*/ 2002971 h 2177142"/>
              <a:gd name="connsiteX99" fmla="*/ 8752114 w 9557900"/>
              <a:gd name="connsiteY99" fmla="*/ 2013857 h 2177142"/>
              <a:gd name="connsiteX100" fmla="*/ 8665029 w 9557900"/>
              <a:gd name="connsiteY100" fmla="*/ 2035628 h 2177142"/>
              <a:gd name="connsiteX101" fmla="*/ 8599714 w 9557900"/>
              <a:gd name="connsiteY101" fmla="*/ 2057400 h 2177142"/>
              <a:gd name="connsiteX102" fmla="*/ 8556172 w 9557900"/>
              <a:gd name="connsiteY102" fmla="*/ 2079171 h 2177142"/>
              <a:gd name="connsiteX103" fmla="*/ 8403772 w 9557900"/>
              <a:gd name="connsiteY103" fmla="*/ 2111828 h 2177142"/>
              <a:gd name="connsiteX104" fmla="*/ 8349343 w 9557900"/>
              <a:gd name="connsiteY104" fmla="*/ 2122714 h 2177142"/>
              <a:gd name="connsiteX105" fmla="*/ 8262257 w 9557900"/>
              <a:gd name="connsiteY105" fmla="*/ 2144485 h 2177142"/>
              <a:gd name="connsiteX106" fmla="*/ 8164286 w 9557900"/>
              <a:gd name="connsiteY106" fmla="*/ 2166257 h 2177142"/>
              <a:gd name="connsiteX107" fmla="*/ 6945086 w 9557900"/>
              <a:gd name="connsiteY107" fmla="*/ 2155371 h 2177142"/>
              <a:gd name="connsiteX108" fmla="*/ 6477000 w 9557900"/>
              <a:gd name="connsiteY108" fmla="*/ 2068285 h 2177142"/>
              <a:gd name="connsiteX109" fmla="*/ 5910943 w 9557900"/>
              <a:gd name="connsiteY109" fmla="*/ 2177142 h 2177142"/>
              <a:gd name="connsiteX110" fmla="*/ 4909457 w 9557900"/>
              <a:gd name="connsiteY110" fmla="*/ 2166257 h 2177142"/>
              <a:gd name="connsiteX111" fmla="*/ 4408714 w 9557900"/>
              <a:gd name="connsiteY111" fmla="*/ 2090057 h 2177142"/>
              <a:gd name="connsiteX112" fmla="*/ 4103914 w 9557900"/>
              <a:gd name="connsiteY112" fmla="*/ 2035628 h 2177142"/>
              <a:gd name="connsiteX113" fmla="*/ 3962400 w 9557900"/>
              <a:gd name="connsiteY113" fmla="*/ 1992085 h 2177142"/>
              <a:gd name="connsiteX114" fmla="*/ 3755572 w 9557900"/>
              <a:gd name="connsiteY114" fmla="*/ 1948542 h 2177142"/>
              <a:gd name="connsiteX115" fmla="*/ 3624943 w 9557900"/>
              <a:gd name="connsiteY115" fmla="*/ 1926771 h 2177142"/>
              <a:gd name="connsiteX116" fmla="*/ 3548743 w 9557900"/>
              <a:gd name="connsiteY116" fmla="*/ 1905000 h 2177142"/>
              <a:gd name="connsiteX117" fmla="*/ 3516086 w 9557900"/>
              <a:gd name="connsiteY117" fmla="*/ 1883228 h 2177142"/>
              <a:gd name="connsiteX118" fmla="*/ 3429000 w 9557900"/>
              <a:gd name="connsiteY118" fmla="*/ 1872342 h 2177142"/>
              <a:gd name="connsiteX119" fmla="*/ 3385457 w 9557900"/>
              <a:gd name="connsiteY119" fmla="*/ 1861457 h 2177142"/>
              <a:gd name="connsiteX120" fmla="*/ 3309257 w 9557900"/>
              <a:gd name="connsiteY120" fmla="*/ 1839685 h 2177142"/>
              <a:gd name="connsiteX121" fmla="*/ 3200400 w 9557900"/>
              <a:gd name="connsiteY121" fmla="*/ 1828800 h 2177142"/>
              <a:gd name="connsiteX122" fmla="*/ 3113314 w 9557900"/>
              <a:gd name="connsiteY122" fmla="*/ 1807028 h 2177142"/>
              <a:gd name="connsiteX123" fmla="*/ 3069772 w 9557900"/>
              <a:gd name="connsiteY123" fmla="*/ 1796142 h 2177142"/>
              <a:gd name="connsiteX124" fmla="*/ 3004457 w 9557900"/>
              <a:gd name="connsiteY124" fmla="*/ 1774371 h 2177142"/>
              <a:gd name="connsiteX125" fmla="*/ 2819400 w 9557900"/>
              <a:gd name="connsiteY125" fmla="*/ 1741714 h 2177142"/>
              <a:gd name="connsiteX126" fmla="*/ 2786743 w 9557900"/>
              <a:gd name="connsiteY126" fmla="*/ 1730828 h 2177142"/>
              <a:gd name="connsiteX127" fmla="*/ 1915886 w 9557900"/>
              <a:gd name="connsiteY127" fmla="*/ 1719942 h 2177142"/>
              <a:gd name="connsiteX128" fmla="*/ 1872343 w 9557900"/>
              <a:gd name="connsiteY128" fmla="*/ 1730828 h 2177142"/>
              <a:gd name="connsiteX129" fmla="*/ 1839686 w 9557900"/>
              <a:gd name="connsiteY129" fmla="*/ 1741714 h 2177142"/>
              <a:gd name="connsiteX130" fmla="*/ 1698172 w 9557900"/>
              <a:gd name="connsiteY130" fmla="*/ 1752600 h 2177142"/>
              <a:gd name="connsiteX131" fmla="*/ 794657 w 9557900"/>
              <a:gd name="connsiteY131" fmla="*/ 1774371 h 2177142"/>
              <a:gd name="connsiteX132" fmla="*/ 457200 w 9557900"/>
              <a:gd name="connsiteY132" fmla="*/ 1763485 h 2177142"/>
              <a:gd name="connsiteX133" fmla="*/ 283029 w 9557900"/>
              <a:gd name="connsiteY133" fmla="*/ 1741714 h 2177142"/>
              <a:gd name="connsiteX134" fmla="*/ 217714 w 9557900"/>
              <a:gd name="connsiteY134" fmla="*/ 1719942 h 2177142"/>
              <a:gd name="connsiteX135" fmla="*/ 141514 w 9557900"/>
              <a:gd name="connsiteY135" fmla="*/ 1665514 h 2177142"/>
              <a:gd name="connsiteX136" fmla="*/ 76200 w 9557900"/>
              <a:gd name="connsiteY136" fmla="*/ 1621971 h 2177142"/>
              <a:gd name="connsiteX137" fmla="*/ 54429 w 9557900"/>
              <a:gd name="connsiteY137" fmla="*/ 1578428 h 2177142"/>
              <a:gd name="connsiteX138" fmla="*/ 32657 w 9557900"/>
              <a:gd name="connsiteY138" fmla="*/ 1556657 h 2177142"/>
              <a:gd name="connsiteX139" fmla="*/ 10886 w 9557900"/>
              <a:gd name="connsiteY139" fmla="*/ 1491342 h 2177142"/>
              <a:gd name="connsiteX140" fmla="*/ 0 w 9557900"/>
              <a:gd name="connsiteY140" fmla="*/ 1458685 h 2177142"/>
              <a:gd name="connsiteX141" fmla="*/ 10886 w 9557900"/>
              <a:gd name="connsiteY141" fmla="*/ 1284514 h 2177142"/>
              <a:gd name="connsiteX142" fmla="*/ 32657 w 9557900"/>
              <a:gd name="connsiteY142" fmla="*/ 1132114 h 2177142"/>
              <a:gd name="connsiteX143" fmla="*/ 54429 w 9557900"/>
              <a:gd name="connsiteY143" fmla="*/ 1110342 h 2177142"/>
              <a:gd name="connsiteX144" fmla="*/ 65314 w 9557900"/>
              <a:gd name="connsiteY144" fmla="*/ 1066800 h 2177142"/>
              <a:gd name="connsiteX145" fmla="*/ 97972 w 9557900"/>
              <a:gd name="connsiteY145" fmla="*/ 990600 h 2177142"/>
              <a:gd name="connsiteX146" fmla="*/ 108857 w 9557900"/>
              <a:gd name="connsiteY146" fmla="*/ 881742 h 2177142"/>
              <a:gd name="connsiteX147" fmla="*/ 119743 w 9557900"/>
              <a:gd name="connsiteY147" fmla="*/ 849085 h 2177142"/>
              <a:gd name="connsiteX148" fmla="*/ 130629 w 9557900"/>
              <a:gd name="connsiteY148" fmla="*/ 794657 h 2177142"/>
              <a:gd name="connsiteX149" fmla="*/ 174172 w 9557900"/>
              <a:gd name="connsiteY149" fmla="*/ 751114 h 2177142"/>
              <a:gd name="connsiteX150" fmla="*/ 152400 w 9557900"/>
              <a:gd name="connsiteY150"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191000 w 9557900"/>
              <a:gd name="connsiteY32" fmla="*/ 21771 h 2177142"/>
              <a:gd name="connsiteX33" fmla="*/ 4256314 w 9557900"/>
              <a:gd name="connsiteY33" fmla="*/ 10885 h 2177142"/>
              <a:gd name="connsiteX34" fmla="*/ 5138057 w 9557900"/>
              <a:gd name="connsiteY34" fmla="*/ 32657 h 2177142"/>
              <a:gd name="connsiteX35" fmla="*/ 5290457 w 9557900"/>
              <a:gd name="connsiteY35" fmla="*/ 54428 h 2177142"/>
              <a:gd name="connsiteX36" fmla="*/ 5355772 w 9557900"/>
              <a:gd name="connsiteY36" fmla="*/ 65314 h 2177142"/>
              <a:gd name="connsiteX37" fmla="*/ 5497286 w 9557900"/>
              <a:gd name="connsiteY37" fmla="*/ 76200 h 2177142"/>
              <a:gd name="connsiteX38" fmla="*/ 5649686 w 9557900"/>
              <a:gd name="connsiteY38" fmla="*/ 97971 h 2177142"/>
              <a:gd name="connsiteX39" fmla="*/ 5965372 w 9557900"/>
              <a:gd name="connsiteY39" fmla="*/ 119742 h 2177142"/>
              <a:gd name="connsiteX40" fmla="*/ 6139543 w 9557900"/>
              <a:gd name="connsiteY40" fmla="*/ 141514 h 2177142"/>
              <a:gd name="connsiteX41" fmla="*/ 6357257 w 9557900"/>
              <a:gd name="connsiteY41" fmla="*/ 152400 h 2177142"/>
              <a:gd name="connsiteX42" fmla="*/ 6509657 w 9557900"/>
              <a:gd name="connsiteY42" fmla="*/ 185057 h 2177142"/>
              <a:gd name="connsiteX43" fmla="*/ 6629400 w 9557900"/>
              <a:gd name="connsiteY43" fmla="*/ 195942 h 2177142"/>
              <a:gd name="connsiteX44" fmla="*/ 7739743 w 9557900"/>
              <a:gd name="connsiteY44" fmla="*/ 239485 h 2177142"/>
              <a:gd name="connsiteX45" fmla="*/ 7805057 w 9557900"/>
              <a:gd name="connsiteY45" fmla="*/ 250371 h 2177142"/>
              <a:gd name="connsiteX46" fmla="*/ 7903029 w 9557900"/>
              <a:gd name="connsiteY46" fmla="*/ 261257 h 2177142"/>
              <a:gd name="connsiteX47" fmla="*/ 7946572 w 9557900"/>
              <a:gd name="connsiteY47" fmla="*/ 272142 h 2177142"/>
              <a:gd name="connsiteX48" fmla="*/ 8001000 w 9557900"/>
              <a:gd name="connsiteY48" fmla="*/ 283028 h 2177142"/>
              <a:gd name="connsiteX49" fmla="*/ 8033657 w 9557900"/>
              <a:gd name="connsiteY49" fmla="*/ 293914 h 2177142"/>
              <a:gd name="connsiteX50" fmla="*/ 8055429 w 9557900"/>
              <a:gd name="connsiteY50" fmla="*/ 315685 h 2177142"/>
              <a:gd name="connsiteX51" fmla="*/ 8207829 w 9557900"/>
              <a:gd name="connsiteY51" fmla="*/ 337457 h 2177142"/>
              <a:gd name="connsiteX52" fmla="*/ 8316686 w 9557900"/>
              <a:gd name="connsiteY52" fmla="*/ 359228 h 2177142"/>
              <a:gd name="connsiteX53" fmla="*/ 8382000 w 9557900"/>
              <a:gd name="connsiteY53" fmla="*/ 370114 h 2177142"/>
              <a:gd name="connsiteX54" fmla="*/ 8414657 w 9557900"/>
              <a:gd name="connsiteY54" fmla="*/ 381000 h 2177142"/>
              <a:gd name="connsiteX55" fmla="*/ 8469086 w 9557900"/>
              <a:gd name="connsiteY55" fmla="*/ 391885 h 2177142"/>
              <a:gd name="connsiteX56" fmla="*/ 8490857 w 9557900"/>
              <a:gd name="connsiteY56" fmla="*/ 413657 h 2177142"/>
              <a:gd name="connsiteX57" fmla="*/ 8523514 w 9557900"/>
              <a:gd name="connsiteY57" fmla="*/ 424542 h 2177142"/>
              <a:gd name="connsiteX58" fmla="*/ 8599714 w 9557900"/>
              <a:gd name="connsiteY58" fmla="*/ 446314 h 2177142"/>
              <a:gd name="connsiteX59" fmla="*/ 8643257 w 9557900"/>
              <a:gd name="connsiteY59" fmla="*/ 468085 h 2177142"/>
              <a:gd name="connsiteX60" fmla="*/ 8730343 w 9557900"/>
              <a:gd name="connsiteY60" fmla="*/ 500742 h 2177142"/>
              <a:gd name="connsiteX61" fmla="*/ 8763000 w 9557900"/>
              <a:gd name="connsiteY61" fmla="*/ 522514 h 2177142"/>
              <a:gd name="connsiteX62" fmla="*/ 8817429 w 9557900"/>
              <a:gd name="connsiteY62" fmla="*/ 544285 h 2177142"/>
              <a:gd name="connsiteX63" fmla="*/ 8882743 w 9557900"/>
              <a:gd name="connsiteY63" fmla="*/ 598714 h 2177142"/>
              <a:gd name="connsiteX64" fmla="*/ 8958943 w 9557900"/>
              <a:gd name="connsiteY64" fmla="*/ 631371 h 2177142"/>
              <a:gd name="connsiteX65" fmla="*/ 9024257 w 9557900"/>
              <a:gd name="connsiteY65" fmla="*/ 664028 h 2177142"/>
              <a:gd name="connsiteX66" fmla="*/ 9046029 w 9557900"/>
              <a:gd name="connsiteY66" fmla="*/ 696685 h 2177142"/>
              <a:gd name="connsiteX67" fmla="*/ 9111343 w 9557900"/>
              <a:gd name="connsiteY67" fmla="*/ 718457 h 2177142"/>
              <a:gd name="connsiteX68" fmla="*/ 9209314 w 9557900"/>
              <a:gd name="connsiteY68" fmla="*/ 783771 h 2177142"/>
              <a:gd name="connsiteX69" fmla="*/ 9307286 w 9557900"/>
              <a:gd name="connsiteY69" fmla="*/ 838200 h 2177142"/>
              <a:gd name="connsiteX70" fmla="*/ 9350829 w 9557900"/>
              <a:gd name="connsiteY70" fmla="*/ 892628 h 2177142"/>
              <a:gd name="connsiteX71" fmla="*/ 9383486 w 9557900"/>
              <a:gd name="connsiteY71" fmla="*/ 903514 h 2177142"/>
              <a:gd name="connsiteX72" fmla="*/ 9405257 w 9557900"/>
              <a:gd name="connsiteY72" fmla="*/ 936171 h 2177142"/>
              <a:gd name="connsiteX73" fmla="*/ 9416143 w 9557900"/>
              <a:gd name="connsiteY73" fmla="*/ 968828 h 2177142"/>
              <a:gd name="connsiteX74" fmla="*/ 9437914 w 9557900"/>
              <a:gd name="connsiteY74" fmla="*/ 1012371 h 2177142"/>
              <a:gd name="connsiteX75" fmla="*/ 9459686 w 9557900"/>
              <a:gd name="connsiteY75" fmla="*/ 1045028 h 2177142"/>
              <a:gd name="connsiteX76" fmla="*/ 9503229 w 9557900"/>
              <a:gd name="connsiteY76" fmla="*/ 1143000 h 2177142"/>
              <a:gd name="connsiteX77" fmla="*/ 9514114 w 9557900"/>
              <a:gd name="connsiteY77" fmla="*/ 1175657 h 2177142"/>
              <a:gd name="connsiteX78" fmla="*/ 9525000 w 9557900"/>
              <a:gd name="connsiteY78" fmla="*/ 1219200 h 2177142"/>
              <a:gd name="connsiteX79" fmla="*/ 9546772 w 9557900"/>
              <a:gd name="connsiteY79" fmla="*/ 1251857 h 2177142"/>
              <a:gd name="connsiteX80" fmla="*/ 9557657 w 9557900"/>
              <a:gd name="connsiteY80" fmla="*/ 1306285 h 2177142"/>
              <a:gd name="connsiteX81" fmla="*/ 9481457 w 9557900"/>
              <a:gd name="connsiteY81" fmla="*/ 1556657 h 2177142"/>
              <a:gd name="connsiteX82" fmla="*/ 9448800 w 9557900"/>
              <a:gd name="connsiteY82" fmla="*/ 1578428 h 2177142"/>
              <a:gd name="connsiteX83" fmla="*/ 9427029 w 9557900"/>
              <a:gd name="connsiteY83" fmla="*/ 1611085 h 2177142"/>
              <a:gd name="connsiteX84" fmla="*/ 9405257 w 9557900"/>
              <a:gd name="connsiteY84" fmla="*/ 1654628 h 2177142"/>
              <a:gd name="connsiteX85" fmla="*/ 9372600 w 9557900"/>
              <a:gd name="connsiteY85" fmla="*/ 1687285 h 2177142"/>
              <a:gd name="connsiteX86" fmla="*/ 9329057 w 9557900"/>
              <a:gd name="connsiteY86" fmla="*/ 1741714 h 2177142"/>
              <a:gd name="connsiteX87" fmla="*/ 9296400 w 9557900"/>
              <a:gd name="connsiteY87" fmla="*/ 1763485 h 2177142"/>
              <a:gd name="connsiteX88" fmla="*/ 9252857 w 9557900"/>
              <a:gd name="connsiteY88" fmla="*/ 1796142 h 2177142"/>
              <a:gd name="connsiteX89" fmla="*/ 9231086 w 9557900"/>
              <a:gd name="connsiteY89" fmla="*/ 1817914 h 2177142"/>
              <a:gd name="connsiteX90" fmla="*/ 9187543 w 9557900"/>
              <a:gd name="connsiteY90" fmla="*/ 1828800 h 2177142"/>
              <a:gd name="connsiteX91" fmla="*/ 9154886 w 9557900"/>
              <a:gd name="connsiteY91" fmla="*/ 1839685 h 2177142"/>
              <a:gd name="connsiteX92" fmla="*/ 9133114 w 9557900"/>
              <a:gd name="connsiteY92" fmla="*/ 1861457 h 2177142"/>
              <a:gd name="connsiteX93" fmla="*/ 9089572 w 9557900"/>
              <a:gd name="connsiteY93" fmla="*/ 1872342 h 2177142"/>
              <a:gd name="connsiteX94" fmla="*/ 9078686 w 9557900"/>
              <a:gd name="connsiteY94" fmla="*/ 1905000 h 2177142"/>
              <a:gd name="connsiteX95" fmla="*/ 9046029 w 9557900"/>
              <a:gd name="connsiteY95" fmla="*/ 1915885 h 2177142"/>
              <a:gd name="connsiteX96" fmla="*/ 9013372 w 9557900"/>
              <a:gd name="connsiteY96" fmla="*/ 1937657 h 2177142"/>
              <a:gd name="connsiteX97" fmla="*/ 8882743 w 9557900"/>
              <a:gd name="connsiteY97" fmla="*/ 1970314 h 2177142"/>
              <a:gd name="connsiteX98" fmla="*/ 8839200 w 9557900"/>
              <a:gd name="connsiteY98" fmla="*/ 2002971 h 2177142"/>
              <a:gd name="connsiteX99" fmla="*/ 8752114 w 9557900"/>
              <a:gd name="connsiteY99" fmla="*/ 2013857 h 2177142"/>
              <a:gd name="connsiteX100" fmla="*/ 8665029 w 9557900"/>
              <a:gd name="connsiteY100" fmla="*/ 2035628 h 2177142"/>
              <a:gd name="connsiteX101" fmla="*/ 8599714 w 9557900"/>
              <a:gd name="connsiteY101" fmla="*/ 2057400 h 2177142"/>
              <a:gd name="connsiteX102" fmla="*/ 8556172 w 9557900"/>
              <a:gd name="connsiteY102" fmla="*/ 2079171 h 2177142"/>
              <a:gd name="connsiteX103" fmla="*/ 8403772 w 9557900"/>
              <a:gd name="connsiteY103" fmla="*/ 2111828 h 2177142"/>
              <a:gd name="connsiteX104" fmla="*/ 8349343 w 9557900"/>
              <a:gd name="connsiteY104" fmla="*/ 2122714 h 2177142"/>
              <a:gd name="connsiteX105" fmla="*/ 8262257 w 9557900"/>
              <a:gd name="connsiteY105" fmla="*/ 2144485 h 2177142"/>
              <a:gd name="connsiteX106" fmla="*/ 8164286 w 9557900"/>
              <a:gd name="connsiteY106" fmla="*/ 2166257 h 2177142"/>
              <a:gd name="connsiteX107" fmla="*/ 6945086 w 9557900"/>
              <a:gd name="connsiteY107" fmla="*/ 2155371 h 2177142"/>
              <a:gd name="connsiteX108" fmla="*/ 6477000 w 9557900"/>
              <a:gd name="connsiteY108" fmla="*/ 2068285 h 2177142"/>
              <a:gd name="connsiteX109" fmla="*/ 5910943 w 9557900"/>
              <a:gd name="connsiteY109" fmla="*/ 2177142 h 2177142"/>
              <a:gd name="connsiteX110" fmla="*/ 4909457 w 9557900"/>
              <a:gd name="connsiteY110" fmla="*/ 2166257 h 2177142"/>
              <a:gd name="connsiteX111" fmla="*/ 4408714 w 9557900"/>
              <a:gd name="connsiteY111" fmla="*/ 2090057 h 2177142"/>
              <a:gd name="connsiteX112" fmla="*/ 4103914 w 9557900"/>
              <a:gd name="connsiteY112" fmla="*/ 2035628 h 2177142"/>
              <a:gd name="connsiteX113" fmla="*/ 3962400 w 9557900"/>
              <a:gd name="connsiteY113" fmla="*/ 1992085 h 2177142"/>
              <a:gd name="connsiteX114" fmla="*/ 3755572 w 9557900"/>
              <a:gd name="connsiteY114" fmla="*/ 1948542 h 2177142"/>
              <a:gd name="connsiteX115" fmla="*/ 3624943 w 9557900"/>
              <a:gd name="connsiteY115" fmla="*/ 1926771 h 2177142"/>
              <a:gd name="connsiteX116" fmla="*/ 3548743 w 9557900"/>
              <a:gd name="connsiteY116" fmla="*/ 1905000 h 2177142"/>
              <a:gd name="connsiteX117" fmla="*/ 3429000 w 9557900"/>
              <a:gd name="connsiteY117" fmla="*/ 1872342 h 2177142"/>
              <a:gd name="connsiteX118" fmla="*/ 3385457 w 9557900"/>
              <a:gd name="connsiteY118" fmla="*/ 1861457 h 2177142"/>
              <a:gd name="connsiteX119" fmla="*/ 3309257 w 9557900"/>
              <a:gd name="connsiteY119" fmla="*/ 1839685 h 2177142"/>
              <a:gd name="connsiteX120" fmla="*/ 3200400 w 9557900"/>
              <a:gd name="connsiteY120" fmla="*/ 1828800 h 2177142"/>
              <a:gd name="connsiteX121" fmla="*/ 3113314 w 9557900"/>
              <a:gd name="connsiteY121" fmla="*/ 1807028 h 2177142"/>
              <a:gd name="connsiteX122" fmla="*/ 3069772 w 9557900"/>
              <a:gd name="connsiteY122" fmla="*/ 1796142 h 2177142"/>
              <a:gd name="connsiteX123" fmla="*/ 3004457 w 9557900"/>
              <a:gd name="connsiteY123" fmla="*/ 1774371 h 2177142"/>
              <a:gd name="connsiteX124" fmla="*/ 2819400 w 9557900"/>
              <a:gd name="connsiteY124" fmla="*/ 1741714 h 2177142"/>
              <a:gd name="connsiteX125" fmla="*/ 2786743 w 9557900"/>
              <a:gd name="connsiteY125" fmla="*/ 1730828 h 2177142"/>
              <a:gd name="connsiteX126" fmla="*/ 1915886 w 9557900"/>
              <a:gd name="connsiteY126" fmla="*/ 1719942 h 2177142"/>
              <a:gd name="connsiteX127" fmla="*/ 1872343 w 9557900"/>
              <a:gd name="connsiteY127" fmla="*/ 1730828 h 2177142"/>
              <a:gd name="connsiteX128" fmla="*/ 1839686 w 9557900"/>
              <a:gd name="connsiteY128" fmla="*/ 1741714 h 2177142"/>
              <a:gd name="connsiteX129" fmla="*/ 1698172 w 9557900"/>
              <a:gd name="connsiteY129" fmla="*/ 1752600 h 2177142"/>
              <a:gd name="connsiteX130" fmla="*/ 794657 w 9557900"/>
              <a:gd name="connsiteY130" fmla="*/ 1774371 h 2177142"/>
              <a:gd name="connsiteX131" fmla="*/ 457200 w 9557900"/>
              <a:gd name="connsiteY131" fmla="*/ 1763485 h 2177142"/>
              <a:gd name="connsiteX132" fmla="*/ 283029 w 9557900"/>
              <a:gd name="connsiteY132" fmla="*/ 1741714 h 2177142"/>
              <a:gd name="connsiteX133" fmla="*/ 217714 w 9557900"/>
              <a:gd name="connsiteY133" fmla="*/ 1719942 h 2177142"/>
              <a:gd name="connsiteX134" fmla="*/ 141514 w 9557900"/>
              <a:gd name="connsiteY134" fmla="*/ 1665514 h 2177142"/>
              <a:gd name="connsiteX135" fmla="*/ 76200 w 9557900"/>
              <a:gd name="connsiteY135" fmla="*/ 1621971 h 2177142"/>
              <a:gd name="connsiteX136" fmla="*/ 54429 w 9557900"/>
              <a:gd name="connsiteY136" fmla="*/ 1578428 h 2177142"/>
              <a:gd name="connsiteX137" fmla="*/ 32657 w 9557900"/>
              <a:gd name="connsiteY137" fmla="*/ 1556657 h 2177142"/>
              <a:gd name="connsiteX138" fmla="*/ 10886 w 9557900"/>
              <a:gd name="connsiteY138" fmla="*/ 1491342 h 2177142"/>
              <a:gd name="connsiteX139" fmla="*/ 0 w 9557900"/>
              <a:gd name="connsiteY139" fmla="*/ 1458685 h 2177142"/>
              <a:gd name="connsiteX140" fmla="*/ 10886 w 9557900"/>
              <a:gd name="connsiteY140" fmla="*/ 1284514 h 2177142"/>
              <a:gd name="connsiteX141" fmla="*/ 32657 w 9557900"/>
              <a:gd name="connsiteY141" fmla="*/ 1132114 h 2177142"/>
              <a:gd name="connsiteX142" fmla="*/ 54429 w 9557900"/>
              <a:gd name="connsiteY142" fmla="*/ 1110342 h 2177142"/>
              <a:gd name="connsiteX143" fmla="*/ 65314 w 9557900"/>
              <a:gd name="connsiteY143" fmla="*/ 1066800 h 2177142"/>
              <a:gd name="connsiteX144" fmla="*/ 97972 w 9557900"/>
              <a:gd name="connsiteY144" fmla="*/ 990600 h 2177142"/>
              <a:gd name="connsiteX145" fmla="*/ 108857 w 9557900"/>
              <a:gd name="connsiteY145" fmla="*/ 881742 h 2177142"/>
              <a:gd name="connsiteX146" fmla="*/ 119743 w 9557900"/>
              <a:gd name="connsiteY146" fmla="*/ 849085 h 2177142"/>
              <a:gd name="connsiteX147" fmla="*/ 130629 w 9557900"/>
              <a:gd name="connsiteY147" fmla="*/ 794657 h 2177142"/>
              <a:gd name="connsiteX148" fmla="*/ 174172 w 9557900"/>
              <a:gd name="connsiteY148" fmla="*/ 751114 h 2177142"/>
              <a:gd name="connsiteX149" fmla="*/ 152400 w 9557900"/>
              <a:gd name="connsiteY149"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191000 w 9557900"/>
              <a:gd name="connsiteY32" fmla="*/ 21771 h 2177142"/>
              <a:gd name="connsiteX33" fmla="*/ 4256314 w 9557900"/>
              <a:gd name="connsiteY33" fmla="*/ 10885 h 2177142"/>
              <a:gd name="connsiteX34" fmla="*/ 5138057 w 9557900"/>
              <a:gd name="connsiteY34" fmla="*/ 32657 h 2177142"/>
              <a:gd name="connsiteX35" fmla="*/ 5290457 w 9557900"/>
              <a:gd name="connsiteY35" fmla="*/ 54428 h 2177142"/>
              <a:gd name="connsiteX36" fmla="*/ 5355772 w 9557900"/>
              <a:gd name="connsiteY36" fmla="*/ 65314 h 2177142"/>
              <a:gd name="connsiteX37" fmla="*/ 5497286 w 9557900"/>
              <a:gd name="connsiteY37" fmla="*/ 76200 h 2177142"/>
              <a:gd name="connsiteX38" fmla="*/ 5649686 w 9557900"/>
              <a:gd name="connsiteY38" fmla="*/ 97971 h 2177142"/>
              <a:gd name="connsiteX39" fmla="*/ 5965372 w 9557900"/>
              <a:gd name="connsiteY39" fmla="*/ 119742 h 2177142"/>
              <a:gd name="connsiteX40" fmla="*/ 6139543 w 9557900"/>
              <a:gd name="connsiteY40" fmla="*/ 141514 h 2177142"/>
              <a:gd name="connsiteX41" fmla="*/ 6357257 w 9557900"/>
              <a:gd name="connsiteY41" fmla="*/ 152400 h 2177142"/>
              <a:gd name="connsiteX42" fmla="*/ 6509657 w 9557900"/>
              <a:gd name="connsiteY42" fmla="*/ 185057 h 2177142"/>
              <a:gd name="connsiteX43" fmla="*/ 6629400 w 9557900"/>
              <a:gd name="connsiteY43" fmla="*/ 195942 h 2177142"/>
              <a:gd name="connsiteX44" fmla="*/ 7739743 w 9557900"/>
              <a:gd name="connsiteY44" fmla="*/ 239485 h 2177142"/>
              <a:gd name="connsiteX45" fmla="*/ 7805057 w 9557900"/>
              <a:gd name="connsiteY45" fmla="*/ 250371 h 2177142"/>
              <a:gd name="connsiteX46" fmla="*/ 7903029 w 9557900"/>
              <a:gd name="connsiteY46" fmla="*/ 261257 h 2177142"/>
              <a:gd name="connsiteX47" fmla="*/ 7946572 w 9557900"/>
              <a:gd name="connsiteY47" fmla="*/ 272142 h 2177142"/>
              <a:gd name="connsiteX48" fmla="*/ 8001000 w 9557900"/>
              <a:gd name="connsiteY48" fmla="*/ 283028 h 2177142"/>
              <a:gd name="connsiteX49" fmla="*/ 8033657 w 9557900"/>
              <a:gd name="connsiteY49" fmla="*/ 293914 h 2177142"/>
              <a:gd name="connsiteX50" fmla="*/ 8055429 w 9557900"/>
              <a:gd name="connsiteY50" fmla="*/ 315685 h 2177142"/>
              <a:gd name="connsiteX51" fmla="*/ 8207829 w 9557900"/>
              <a:gd name="connsiteY51" fmla="*/ 337457 h 2177142"/>
              <a:gd name="connsiteX52" fmla="*/ 8316686 w 9557900"/>
              <a:gd name="connsiteY52" fmla="*/ 359228 h 2177142"/>
              <a:gd name="connsiteX53" fmla="*/ 8382000 w 9557900"/>
              <a:gd name="connsiteY53" fmla="*/ 370114 h 2177142"/>
              <a:gd name="connsiteX54" fmla="*/ 8414657 w 9557900"/>
              <a:gd name="connsiteY54" fmla="*/ 381000 h 2177142"/>
              <a:gd name="connsiteX55" fmla="*/ 8469086 w 9557900"/>
              <a:gd name="connsiteY55" fmla="*/ 391885 h 2177142"/>
              <a:gd name="connsiteX56" fmla="*/ 8490857 w 9557900"/>
              <a:gd name="connsiteY56" fmla="*/ 413657 h 2177142"/>
              <a:gd name="connsiteX57" fmla="*/ 8523514 w 9557900"/>
              <a:gd name="connsiteY57" fmla="*/ 424542 h 2177142"/>
              <a:gd name="connsiteX58" fmla="*/ 8599714 w 9557900"/>
              <a:gd name="connsiteY58" fmla="*/ 446314 h 2177142"/>
              <a:gd name="connsiteX59" fmla="*/ 8643257 w 9557900"/>
              <a:gd name="connsiteY59" fmla="*/ 468085 h 2177142"/>
              <a:gd name="connsiteX60" fmla="*/ 8730343 w 9557900"/>
              <a:gd name="connsiteY60" fmla="*/ 500742 h 2177142"/>
              <a:gd name="connsiteX61" fmla="*/ 8763000 w 9557900"/>
              <a:gd name="connsiteY61" fmla="*/ 522514 h 2177142"/>
              <a:gd name="connsiteX62" fmla="*/ 8817429 w 9557900"/>
              <a:gd name="connsiteY62" fmla="*/ 544285 h 2177142"/>
              <a:gd name="connsiteX63" fmla="*/ 8882743 w 9557900"/>
              <a:gd name="connsiteY63" fmla="*/ 598714 h 2177142"/>
              <a:gd name="connsiteX64" fmla="*/ 8958943 w 9557900"/>
              <a:gd name="connsiteY64" fmla="*/ 631371 h 2177142"/>
              <a:gd name="connsiteX65" fmla="*/ 9024257 w 9557900"/>
              <a:gd name="connsiteY65" fmla="*/ 664028 h 2177142"/>
              <a:gd name="connsiteX66" fmla="*/ 9046029 w 9557900"/>
              <a:gd name="connsiteY66" fmla="*/ 696685 h 2177142"/>
              <a:gd name="connsiteX67" fmla="*/ 9111343 w 9557900"/>
              <a:gd name="connsiteY67" fmla="*/ 718457 h 2177142"/>
              <a:gd name="connsiteX68" fmla="*/ 9209314 w 9557900"/>
              <a:gd name="connsiteY68" fmla="*/ 783771 h 2177142"/>
              <a:gd name="connsiteX69" fmla="*/ 9307286 w 9557900"/>
              <a:gd name="connsiteY69" fmla="*/ 838200 h 2177142"/>
              <a:gd name="connsiteX70" fmla="*/ 9350829 w 9557900"/>
              <a:gd name="connsiteY70" fmla="*/ 892628 h 2177142"/>
              <a:gd name="connsiteX71" fmla="*/ 9383486 w 9557900"/>
              <a:gd name="connsiteY71" fmla="*/ 903514 h 2177142"/>
              <a:gd name="connsiteX72" fmla="*/ 9405257 w 9557900"/>
              <a:gd name="connsiteY72" fmla="*/ 936171 h 2177142"/>
              <a:gd name="connsiteX73" fmla="*/ 9416143 w 9557900"/>
              <a:gd name="connsiteY73" fmla="*/ 968828 h 2177142"/>
              <a:gd name="connsiteX74" fmla="*/ 9437914 w 9557900"/>
              <a:gd name="connsiteY74" fmla="*/ 1012371 h 2177142"/>
              <a:gd name="connsiteX75" fmla="*/ 9459686 w 9557900"/>
              <a:gd name="connsiteY75" fmla="*/ 1045028 h 2177142"/>
              <a:gd name="connsiteX76" fmla="*/ 9503229 w 9557900"/>
              <a:gd name="connsiteY76" fmla="*/ 1143000 h 2177142"/>
              <a:gd name="connsiteX77" fmla="*/ 9514114 w 9557900"/>
              <a:gd name="connsiteY77" fmla="*/ 1175657 h 2177142"/>
              <a:gd name="connsiteX78" fmla="*/ 9525000 w 9557900"/>
              <a:gd name="connsiteY78" fmla="*/ 1219200 h 2177142"/>
              <a:gd name="connsiteX79" fmla="*/ 9546772 w 9557900"/>
              <a:gd name="connsiteY79" fmla="*/ 1251857 h 2177142"/>
              <a:gd name="connsiteX80" fmla="*/ 9557657 w 9557900"/>
              <a:gd name="connsiteY80" fmla="*/ 1306285 h 2177142"/>
              <a:gd name="connsiteX81" fmla="*/ 9481457 w 9557900"/>
              <a:gd name="connsiteY81" fmla="*/ 1556657 h 2177142"/>
              <a:gd name="connsiteX82" fmla="*/ 9448800 w 9557900"/>
              <a:gd name="connsiteY82" fmla="*/ 1578428 h 2177142"/>
              <a:gd name="connsiteX83" fmla="*/ 9427029 w 9557900"/>
              <a:gd name="connsiteY83" fmla="*/ 1611085 h 2177142"/>
              <a:gd name="connsiteX84" fmla="*/ 9405257 w 9557900"/>
              <a:gd name="connsiteY84" fmla="*/ 1654628 h 2177142"/>
              <a:gd name="connsiteX85" fmla="*/ 9372600 w 9557900"/>
              <a:gd name="connsiteY85" fmla="*/ 1687285 h 2177142"/>
              <a:gd name="connsiteX86" fmla="*/ 9329057 w 9557900"/>
              <a:gd name="connsiteY86" fmla="*/ 1741714 h 2177142"/>
              <a:gd name="connsiteX87" fmla="*/ 9296400 w 9557900"/>
              <a:gd name="connsiteY87" fmla="*/ 1763485 h 2177142"/>
              <a:gd name="connsiteX88" fmla="*/ 9252857 w 9557900"/>
              <a:gd name="connsiteY88" fmla="*/ 1796142 h 2177142"/>
              <a:gd name="connsiteX89" fmla="*/ 9231086 w 9557900"/>
              <a:gd name="connsiteY89" fmla="*/ 1817914 h 2177142"/>
              <a:gd name="connsiteX90" fmla="*/ 9187543 w 9557900"/>
              <a:gd name="connsiteY90" fmla="*/ 1828800 h 2177142"/>
              <a:gd name="connsiteX91" fmla="*/ 9154886 w 9557900"/>
              <a:gd name="connsiteY91" fmla="*/ 1839685 h 2177142"/>
              <a:gd name="connsiteX92" fmla="*/ 9133114 w 9557900"/>
              <a:gd name="connsiteY92" fmla="*/ 1861457 h 2177142"/>
              <a:gd name="connsiteX93" fmla="*/ 9089572 w 9557900"/>
              <a:gd name="connsiteY93" fmla="*/ 1872342 h 2177142"/>
              <a:gd name="connsiteX94" fmla="*/ 9078686 w 9557900"/>
              <a:gd name="connsiteY94" fmla="*/ 1905000 h 2177142"/>
              <a:gd name="connsiteX95" fmla="*/ 9046029 w 9557900"/>
              <a:gd name="connsiteY95" fmla="*/ 1915885 h 2177142"/>
              <a:gd name="connsiteX96" fmla="*/ 9013372 w 9557900"/>
              <a:gd name="connsiteY96" fmla="*/ 1937657 h 2177142"/>
              <a:gd name="connsiteX97" fmla="*/ 8882743 w 9557900"/>
              <a:gd name="connsiteY97" fmla="*/ 1970314 h 2177142"/>
              <a:gd name="connsiteX98" fmla="*/ 8839200 w 9557900"/>
              <a:gd name="connsiteY98" fmla="*/ 2002971 h 2177142"/>
              <a:gd name="connsiteX99" fmla="*/ 8752114 w 9557900"/>
              <a:gd name="connsiteY99" fmla="*/ 2013857 h 2177142"/>
              <a:gd name="connsiteX100" fmla="*/ 8665029 w 9557900"/>
              <a:gd name="connsiteY100" fmla="*/ 2035628 h 2177142"/>
              <a:gd name="connsiteX101" fmla="*/ 8599714 w 9557900"/>
              <a:gd name="connsiteY101" fmla="*/ 2057400 h 2177142"/>
              <a:gd name="connsiteX102" fmla="*/ 8556172 w 9557900"/>
              <a:gd name="connsiteY102" fmla="*/ 2079171 h 2177142"/>
              <a:gd name="connsiteX103" fmla="*/ 8403772 w 9557900"/>
              <a:gd name="connsiteY103" fmla="*/ 2111828 h 2177142"/>
              <a:gd name="connsiteX104" fmla="*/ 8349343 w 9557900"/>
              <a:gd name="connsiteY104" fmla="*/ 2122714 h 2177142"/>
              <a:gd name="connsiteX105" fmla="*/ 8262257 w 9557900"/>
              <a:gd name="connsiteY105" fmla="*/ 2144485 h 2177142"/>
              <a:gd name="connsiteX106" fmla="*/ 8164286 w 9557900"/>
              <a:gd name="connsiteY106" fmla="*/ 2166257 h 2177142"/>
              <a:gd name="connsiteX107" fmla="*/ 6945086 w 9557900"/>
              <a:gd name="connsiteY107" fmla="*/ 2155371 h 2177142"/>
              <a:gd name="connsiteX108" fmla="*/ 6477000 w 9557900"/>
              <a:gd name="connsiteY108" fmla="*/ 2068285 h 2177142"/>
              <a:gd name="connsiteX109" fmla="*/ 5910943 w 9557900"/>
              <a:gd name="connsiteY109" fmla="*/ 2177142 h 2177142"/>
              <a:gd name="connsiteX110" fmla="*/ 4909457 w 9557900"/>
              <a:gd name="connsiteY110" fmla="*/ 2166257 h 2177142"/>
              <a:gd name="connsiteX111" fmla="*/ 4408714 w 9557900"/>
              <a:gd name="connsiteY111" fmla="*/ 2090057 h 2177142"/>
              <a:gd name="connsiteX112" fmla="*/ 4103914 w 9557900"/>
              <a:gd name="connsiteY112" fmla="*/ 2035628 h 2177142"/>
              <a:gd name="connsiteX113" fmla="*/ 3962400 w 9557900"/>
              <a:gd name="connsiteY113" fmla="*/ 1992085 h 2177142"/>
              <a:gd name="connsiteX114" fmla="*/ 3755572 w 9557900"/>
              <a:gd name="connsiteY114" fmla="*/ 1948542 h 2177142"/>
              <a:gd name="connsiteX115" fmla="*/ 3624943 w 9557900"/>
              <a:gd name="connsiteY115" fmla="*/ 1926771 h 2177142"/>
              <a:gd name="connsiteX116" fmla="*/ 3548743 w 9557900"/>
              <a:gd name="connsiteY116" fmla="*/ 1905000 h 2177142"/>
              <a:gd name="connsiteX117" fmla="*/ 3429000 w 9557900"/>
              <a:gd name="connsiteY117" fmla="*/ 1872342 h 2177142"/>
              <a:gd name="connsiteX118" fmla="*/ 3309257 w 9557900"/>
              <a:gd name="connsiteY118" fmla="*/ 1839685 h 2177142"/>
              <a:gd name="connsiteX119" fmla="*/ 3200400 w 9557900"/>
              <a:gd name="connsiteY119" fmla="*/ 1828800 h 2177142"/>
              <a:gd name="connsiteX120" fmla="*/ 3113314 w 9557900"/>
              <a:gd name="connsiteY120" fmla="*/ 1807028 h 2177142"/>
              <a:gd name="connsiteX121" fmla="*/ 3069772 w 9557900"/>
              <a:gd name="connsiteY121" fmla="*/ 1796142 h 2177142"/>
              <a:gd name="connsiteX122" fmla="*/ 3004457 w 9557900"/>
              <a:gd name="connsiteY122" fmla="*/ 1774371 h 2177142"/>
              <a:gd name="connsiteX123" fmla="*/ 2819400 w 9557900"/>
              <a:gd name="connsiteY123" fmla="*/ 1741714 h 2177142"/>
              <a:gd name="connsiteX124" fmla="*/ 2786743 w 9557900"/>
              <a:gd name="connsiteY124" fmla="*/ 1730828 h 2177142"/>
              <a:gd name="connsiteX125" fmla="*/ 1915886 w 9557900"/>
              <a:gd name="connsiteY125" fmla="*/ 1719942 h 2177142"/>
              <a:gd name="connsiteX126" fmla="*/ 1872343 w 9557900"/>
              <a:gd name="connsiteY126" fmla="*/ 1730828 h 2177142"/>
              <a:gd name="connsiteX127" fmla="*/ 1839686 w 9557900"/>
              <a:gd name="connsiteY127" fmla="*/ 1741714 h 2177142"/>
              <a:gd name="connsiteX128" fmla="*/ 1698172 w 9557900"/>
              <a:gd name="connsiteY128" fmla="*/ 1752600 h 2177142"/>
              <a:gd name="connsiteX129" fmla="*/ 794657 w 9557900"/>
              <a:gd name="connsiteY129" fmla="*/ 1774371 h 2177142"/>
              <a:gd name="connsiteX130" fmla="*/ 457200 w 9557900"/>
              <a:gd name="connsiteY130" fmla="*/ 1763485 h 2177142"/>
              <a:gd name="connsiteX131" fmla="*/ 283029 w 9557900"/>
              <a:gd name="connsiteY131" fmla="*/ 1741714 h 2177142"/>
              <a:gd name="connsiteX132" fmla="*/ 217714 w 9557900"/>
              <a:gd name="connsiteY132" fmla="*/ 1719942 h 2177142"/>
              <a:gd name="connsiteX133" fmla="*/ 141514 w 9557900"/>
              <a:gd name="connsiteY133" fmla="*/ 1665514 h 2177142"/>
              <a:gd name="connsiteX134" fmla="*/ 76200 w 9557900"/>
              <a:gd name="connsiteY134" fmla="*/ 1621971 h 2177142"/>
              <a:gd name="connsiteX135" fmla="*/ 54429 w 9557900"/>
              <a:gd name="connsiteY135" fmla="*/ 1578428 h 2177142"/>
              <a:gd name="connsiteX136" fmla="*/ 32657 w 9557900"/>
              <a:gd name="connsiteY136" fmla="*/ 1556657 h 2177142"/>
              <a:gd name="connsiteX137" fmla="*/ 10886 w 9557900"/>
              <a:gd name="connsiteY137" fmla="*/ 1491342 h 2177142"/>
              <a:gd name="connsiteX138" fmla="*/ 0 w 9557900"/>
              <a:gd name="connsiteY138" fmla="*/ 1458685 h 2177142"/>
              <a:gd name="connsiteX139" fmla="*/ 10886 w 9557900"/>
              <a:gd name="connsiteY139" fmla="*/ 1284514 h 2177142"/>
              <a:gd name="connsiteX140" fmla="*/ 32657 w 9557900"/>
              <a:gd name="connsiteY140" fmla="*/ 1132114 h 2177142"/>
              <a:gd name="connsiteX141" fmla="*/ 54429 w 9557900"/>
              <a:gd name="connsiteY141" fmla="*/ 1110342 h 2177142"/>
              <a:gd name="connsiteX142" fmla="*/ 65314 w 9557900"/>
              <a:gd name="connsiteY142" fmla="*/ 1066800 h 2177142"/>
              <a:gd name="connsiteX143" fmla="*/ 97972 w 9557900"/>
              <a:gd name="connsiteY143" fmla="*/ 990600 h 2177142"/>
              <a:gd name="connsiteX144" fmla="*/ 108857 w 9557900"/>
              <a:gd name="connsiteY144" fmla="*/ 881742 h 2177142"/>
              <a:gd name="connsiteX145" fmla="*/ 119743 w 9557900"/>
              <a:gd name="connsiteY145" fmla="*/ 849085 h 2177142"/>
              <a:gd name="connsiteX146" fmla="*/ 130629 w 9557900"/>
              <a:gd name="connsiteY146" fmla="*/ 794657 h 2177142"/>
              <a:gd name="connsiteX147" fmla="*/ 174172 w 9557900"/>
              <a:gd name="connsiteY147" fmla="*/ 751114 h 2177142"/>
              <a:gd name="connsiteX148" fmla="*/ 152400 w 9557900"/>
              <a:gd name="connsiteY148"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191000 w 9557900"/>
              <a:gd name="connsiteY32" fmla="*/ 21771 h 2177142"/>
              <a:gd name="connsiteX33" fmla="*/ 4256314 w 9557900"/>
              <a:gd name="connsiteY33" fmla="*/ 10885 h 2177142"/>
              <a:gd name="connsiteX34" fmla="*/ 5138057 w 9557900"/>
              <a:gd name="connsiteY34" fmla="*/ 32657 h 2177142"/>
              <a:gd name="connsiteX35" fmla="*/ 5290457 w 9557900"/>
              <a:gd name="connsiteY35" fmla="*/ 54428 h 2177142"/>
              <a:gd name="connsiteX36" fmla="*/ 5355772 w 9557900"/>
              <a:gd name="connsiteY36" fmla="*/ 65314 h 2177142"/>
              <a:gd name="connsiteX37" fmla="*/ 5497286 w 9557900"/>
              <a:gd name="connsiteY37" fmla="*/ 76200 h 2177142"/>
              <a:gd name="connsiteX38" fmla="*/ 5649686 w 9557900"/>
              <a:gd name="connsiteY38" fmla="*/ 97971 h 2177142"/>
              <a:gd name="connsiteX39" fmla="*/ 5965372 w 9557900"/>
              <a:gd name="connsiteY39" fmla="*/ 119742 h 2177142"/>
              <a:gd name="connsiteX40" fmla="*/ 6139543 w 9557900"/>
              <a:gd name="connsiteY40" fmla="*/ 141514 h 2177142"/>
              <a:gd name="connsiteX41" fmla="*/ 6357257 w 9557900"/>
              <a:gd name="connsiteY41" fmla="*/ 152400 h 2177142"/>
              <a:gd name="connsiteX42" fmla="*/ 6509657 w 9557900"/>
              <a:gd name="connsiteY42" fmla="*/ 185057 h 2177142"/>
              <a:gd name="connsiteX43" fmla="*/ 6629400 w 9557900"/>
              <a:gd name="connsiteY43" fmla="*/ 195942 h 2177142"/>
              <a:gd name="connsiteX44" fmla="*/ 7739743 w 9557900"/>
              <a:gd name="connsiteY44" fmla="*/ 239485 h 2177142"/>
              <a:gd name="connsiteX45" fmla="*/ 7805057 w 9557900"/>
              <a:gd name="connsiteY45" fmla="*/ 250371 h 2177142"/>
              <a:gd name="connsiteX46" fmla="*/ 7903029 w 9557900"/>
              <a:gd name="connsiteY46" fmla="*/ 261257 h 2177142"/>
              <a:gd name="connsiteX47" fmla="*/ 7946572 w 9557900"/>
              <a:gd name="connsiteY47" fmla="*/ 272142 h 2177142"/>
              <a:gd name="connsiteX48" fmla="*/ 8001000 w 9557900"/>
              <a:gd name="connsiteY48" fmla="*/ 283028 h 2177142"/>
              <a:gd name="connsiteX49" fmla="*/ 8033657 w 9557900"/>
              <a:gd name="connsiteY49" fmla="*/ 293914 h 2177142"/>
              <a:gd name="connsiteX50" fmla="*/ 8055429 w 9557900"/>
              <a:gd name="connsiteY50" fmla="*/ 315685 h 2177142"/>
              <a:gd name="connsiteX51" fmla="*/ 8207829 w 9557900"/>
              <a:gd name="connsiteY51" fmla="*/ 337457 h 2177142"/>
              <a:gd name="connsiteX52" fmla="*/ 8316686 w 9557900"/>
              <a:gd name="connsiteY52" fmla="*/ 359228 h 2177142"/>
              <a:gd name="connsiteX53" fmla="*/ 8382000 w 9557900"/>
              <a:gd name="connsiteY53" fmla="*/ 370114 h 2177142"/>
              <a:gd name="connsiteX54" fmla="*/ 8414657 w 9557900"/>
              <a:gd name="connsiteY54" fmla="*/ 381000 h 2177142"/>
              <a:gd name="connsiteX55" fmla="*/ 8469086 w 9557900"/>
              <a:gd name="connsiteY55" fmla="*/ 391885 h 2177142"/>
              <a:gd name="connsiteX56" fmla="*/ 8490857 w 9557900"/>
              <a:gd name="connsiteY56" fmla="*/ 413657 h 2177142"/>
              <a:gd name="connsiteX57" fmla="*/ 8523514 w 9557900"/>
              <a:gd name="connsiteY57" fmla="*/ 424542 h 2177142"/>
              <a:gd name="connsiteX58" fmla="*/ 8599714 w 9557900"/>
              <a:gd name="connsiteY58" fmla="*/ 446314 h 2177142"/>
              <a:gd name="connsiteX59" fmla="*/ 8643257 w 9557900"/>
              <a:gd name="connsiteY59" fmla="*/ 468085 h 2177142"/>
              <a:gd name="connsiteX60" fmla="*/ 8730343 w 9557900"/>
              <a:gd name="connsiteY60" fmla="*/ 500742 h 2177142"/>
              <a:gd name="connsiteX61" fmla="*/ 8763000 w 9557900"/>
              <a:gd name="connsiteY61" fmla="*/ 522514 h 2177142"/>
              <a:gd name="connsiteX62" fmla="*/ 8817429 w 9557900"/>
              <a:gd name="connsiteY62" fmla="*/ 544285 h 2177142"/>
              <a:gd name="connsiteX63" fmla="*/ 8882743 w 9557900"/>
              <a:gd name="connsiteY63" fmla="*/ 598714 h 2177142"/>
              <a:gd name="connsiteX64" fmla="*/ 8958943 w 9557900"/>
              <a:gd name="connsiteY64" fmla="*/ 631371 h 2177142"/>
              <a:gd name="connsiteX65" fmla="*/ 9024257 w 9557900"/>
              <a:gd name="connsiteY65" fmla="*/ 664028 h 2177142"/>
              <a:gd name="connsiteX66" fmla="*/ 9046029 w 9557900"/>
              <a:gd name="connsiteY66" fmla="*/ 696685 h 2177142"/>
              <a:gd name="connsiteX67" fmla="*/ 9111343 w 9557900"/>
              <a:gd name="connsiteY67" fmla="*/ 718457 h 2177142"/>
              <a:gd name="connsiteX68" fmla="*/ 9209314 w 9557900"/>
              <a:gd name="connsiteY68" fmla="*/ 783771 h 2177142"/>
              <a:gd name="connsiteX69" fmla="*/ 9307286 w 9557900"/>
              <a:gd name="connsiteY69" fmla="*/ 838200 h 2177142"/>
              <a:gd name="connsiteX70" fmla="*/ 9350829 w 9557900"/>
              <a:gd name="connsiteY70" fmla="*/ 892628 h 2177142"/>
              <a:gd name="connsiteX71" fmla="*/ 9383486 w 9557900"/>
              <a:gd name="connsiteY71" fmla="*/ 903514 h 2177142"/>
              <a:gd name="connsiteX72" fmla="*/ 9405257 w 9557900"/>
              <a:gd name="connsiteY72" fmla="*/ 936171 h 2177142"/>
              <a:gd name="connsiteX73" fmla="*/ 9416143 w 9557900"/>
              <a:gd name="connsiteY73" fmla="*/ 968828 h 2177142"/>
              <a:gd name="connsiteX74" fmla="*/ 9437914 w 9557900"/>
              <a:gd name="connsiteY74" fmla="*/ 1012371 h 2177142"/>
              <a:gd name="connsiteX75" fmla="*/ 9459686 w 9557900"/>
              <a:gd name="connsiteY75" fmla="*/ 1045028 h 2177142"/>
              <a:gd name="connsiteX76" fmla="*/ 9503229 w 9557900"/>
              <a:gd name="connsiteY76" fmla="*/ 1143000 h 2177142"/>
              <a:gd name="connsiteX77" fmla="*/ 9514114 w 9557900"/>
              <a:gd name="connsiteY77" fmla="*/ 1175657 h 2177142"/>
              <a:gd name="connsiteX78" fmla="*/ 9525000 w 9557900"/>
              <a:gd name="connsiteY78" fmla="*/ 1219200 h 2177142"/>
              <a:gd name="connsiteX79" fmla="*/ 9546772 w 9557900"/>
              <a:gd name="connsiteY79" fmla="*/ 1251857 h 2177142"/>
              <a:gd name="connsiteX80" fmla="*/ 9557657 w 9557900"/>
              <a:gd name="connsiteY80" fmla="*/ 1306285 h 2177142"/>
              <a:gd name="connsiteX81" fmla="*/ 9481457 w 9557900"/>
              <a:gd name="connsiteY81" fmla="*/ 1556657 h 2177142"/>
              <a:gd name="connsiteX82" fmla="*/ 9448800 w 9557900"/>
              <a:gd name="connsiteY82" fmla="*/ 1578428 h 2177142"/>
              <a:gd name="connsiteX83" fmla="*/ 9427029 w 9557900"/>
              <a:gd name="connsiteY83" fmla="*/ 1611085 h 2177142"/>
              <a:gd name="connsiteX84" fmla="*/ 9405257 w 9557900"/>
              <a:gd name="connsiteY84" fmla="*/ 1654628 h 2177142"/>
              <a:gd name="connsiteX85" fmla="*/ 9372600 w 9557900"/>
              <a:gd name="connsiteY85" fmla="*/ 1687285 h 2177142"/>
              <a:gd name="connsiteX86" fmla="*/ 9329057 w 9557900"/>
              <a:gd name="connsiteY86" fmla="*/ 1741714 h 2177142"/>
              <a:gd name="connsiteX87" fmla="*/ 9296400 w 9557900"/>
              <a:gd name="connsiteY87" fmla="*/ 1763485 h 2177142"/>
              <a:gd name="connsiteX88" fmla="*/ 9252857 w 9557900"/>
              <a:gd name="connsiteY88" fmla="*/ 1796142 h 2177142"/>
              <a:gd name="connsiteX89" fmla="*/ 9231086 w 9557900"/>
              <a:gd name="connsiteY89" fmla="*/ 1817914 h 2177142"/>
              <a:gd name="connsiteX90" fmla="*/ 9187543 w 9557900"/>
              <a:gd name="connsiteY90" fmla="*/ 1828800 h 2177142"/>
              <a:gd name="connsiteX91" fmla="*/ 9154886 w 9557900"/>
              <a:gd name="connsiteY91" fmla="*/ 1839685 h 2177142"/>
              <a:gd name="connsiteX92" fmla="*/ 9133114 w 9557900"/>
              <a:gd name="connsiteY92" fmla="*/ 1861457 h 2177142"/>
              <a:gd name="connsiteX93" fmla="*/ 9089572 w 9557900"/>
              <a:gd name="connsiteY93" fmla="*/ 1872342 h 2177142"/>
              <a:gd name="connsiteX94" fmla="*/ 9078686 w 9557900"/>
              <a:gd name="connsiteY94" fmla="*/ 1905000 h 2177142"/>
              <a:gd name="connsiteX95" fmla="*/ 9046029 w 9557900"/>
              <a:gd name="connsiteY95" fmla="*/ 1915885 h 2177142"/>
              <a:gd name="connsiteX96" fmla="*/ 9013372 w 9557900"/>
              <a:gd name="connsiteY96" fmla="*/ 1937657 h 2177142"/>
              <a:gd name="connsiteX97" fmla="*/ 8882743 w 9557900"/>
              <a:gd name="connsiteY97" fmla="*/ 1970314 h 2177142"/>
              <a:gd name="connsiteX98" fmla="*/ 8839200 w 9557900"/>
              <a:gd name="connsiteY98" fmla="*/ 2002971 h 2177142"/>
              <a:gd name="connsiteX99" fmla="*/ 8752114 w 9557900"/>
              <a:gd name="connsiteY99" fmla="*/ 2013857 h 2177142"/>
              <a:gd name="connsiteX100" fmla="*/ 8665029 w 9557900"/>
              <a:gd name="connsiteY100" fmla="*/ 2035628 h 2177142"/>
              <a:gd name="connsiteX101" fmla="*/ 8599714 w 9557900"/>
              <a:gd name="connsiteY101" fmla="*/ 2057400 h 2177142"/>
              <a:gd name="connsiteX102" fmla="*/ 8556172 w 9557900"/>
              <a:gd name="connsiteY102" fmla="*/ 2079171 h 2177142"/>
              <a:gd name="connsiteX103" fmla="*/ 8403772 w 9557900"/>
              <a:gd name="connsiteY103" fmla="*/ 2111828 h 2177142"/>
              <a:gd name="connsiteX104" fmla="*/ 8349343 w 9557900"/>
              <a:gd name="connsiteY104" fmla="*/ 2122714 h 2177142"/>
              <a:gd name="connsiteX105" fmla="*/ 8262257 w 9557900"/>
              <a:gd name="connsiteY105" fmla="*/ 2144485 h 2177142"/>
              <a:gd name="connsiteX106" fmla="*/ 8164286 w 9557900"/>
              <a:gd name="connsiteY106" fmla="*/ 2166257 h 2177142"/>
              <a:gd name="connsiteX107" fmla="*/ 6945086 w 9557900"/>
              <a:gd name="connsiteY107" fmla="*/ 2155371 h 2177142"/>
              <a:gd name="connsiteX108" fmla="*/ 6477000 w 9557900"/>
              <a:gd name="connsiteY108" fmla="*/ 2068285 h 2177142"/>
              <a:gd name="connsiteX109" fmla="*/ 5910943 w 9557900"/>
              <a:gd name="connsiteY109" fmla="*/ 2177142 h 2177142"/>
              <a:gd name="connsiteX110" fmla="*/ 4909457 w 9557900"/>
              <a:gd name="connsiteY110" fmla="*/ 2166257 h 2177142"/>
              <a:gd name="connsiteX111" fmla="*/ 4408714 w 9557900"/>
              <a:gd name="connsiteY111" fmla="*/ 2090057 h 2177142"/>
              <a:gd name="connsiteX112" fmla="*/ 4103914 w 9557900"/>
              <a:gd name="connsiteY112" fmla="*/ 2035628 h 2177142"/>
              <a:gd name="connsiteX113" fmla="*/ 3962400 w 9557900"/>
              <a:gd name="connsiteY113" fmla="*/ 1992085 h 2177142"/>
              <a:gd name="connsiteX114" fmla="*/ 3755572 w 9557900"/>
              <a:gd name="connsiteY114" fmla="*/ 1948542 h 2177142"/>
              <a:gd name="connsiteX115" fmla="*/ 3624943 w 9557900"/>
              <a:gd name="connsiteY115" fmla="*/ 1926771 h 2177142"/>
              <a:gd name="connsiteX116" fmla="*/ 3548743 w 9557900"/>
              <a:gd name="connsiteY116" fmla="*/ 1905000 h 2177142"/>
              <a:gd name="connsiteX117" fmla="*/ 3429000 w 9557900"/>
              <a:gd name="connsiteY117" fmla="*/ 1872342 h 2177142"/>
              <a:gd name="connsiteX118" fmla="*/ 3309257 w 9557900"/>
              <a:gd name="connsiteY118" fmla="*/ 1839685 h 2177142"/>
              <a:gd name="connsiteX119" fmla="*/ 3200400 w 9557900"/>
              <a:gd name="connsiteY119" fmla="*/ 1828800 h 2177142"/>
              <a:gd name="connsiteX120" fmla="*/ 3113314 w 9557900"/>
              <a:gd name="connsiteY120" fmla="*/ 1807028 h 2177142"/>
              <a:gd name="connsiteX121" fmla="*/ 3004457 w 9557900"/>
              <a:gd name="connsiteY121" fmla="*/ 1774371 h 2177142"/>
              <a:gd name="connsiteX122" fmla="*/ 2819400 w 9557900"/>
              <a:gd name="connsiteY122" fmla="*/ 1741714 h 2177142"/>
              <a:gd name="connsiteX123" fmla="*/ 2786743 w 9557900"/>
              <a:gd name="connsiteY123" fmla="*/ 1730828 h 2177142"/>
              <a:gd name="connsiteX124" fmla="*/ 1915886 w 9557900"/>
              <a:gd name="connsiteY124" fmla="*/ 1719942 h 2177142"/>
              <a:gd name="connsiteX125" fmla="*/ 1872343 w 9557900"/>
              <a:gd name="connsiteY125" fmla="*/ 1730828 h 2177142"/>
              <a:gd name="connsiteX126" fmla="*/ 1839686 w 9557900"/>
              <a:gd name="connsiteY126" fmla="*/ 1741714 h 2177142"/>
              <a:gd name="connsiteX127" fmla="*/ 1698172 w 9557900"/>
              <a:gd name="connsiteY127" fmla="*/ 1752600 h 2177142"/>
              <a:gd name="connsiteX128" fmla="*/ 794657 w 9557900"/>
              <a:gd name="connsiteY128" fmla="*/ 1774371 h 2177142"/>
              <a:gd name="connsiteX129" fmla="*/ 457200 w 9557900"/>
              <a:gd name="connsiteY129" fmla="*/ 1763485 h 2177142"/>
              <a:gd name="connsiteX130" fmla="*/ 283029 w 9557900"/>
              <a:gd name="connsiteY130" fmla="*/ 1741714 h 2177142"/>
              <a:gd name="connsiteX131" fmla="*/ 217714 w 9557900"/>
              <a:gd name="connsiteY131" fmla="*/ 1719942 h 2177142"/>
              <a:gd name="connsiteX132" fmla="*/ 141514 w 9557900"/>
              <a:gd name="connsiteY132" fmla="*/ 1665514 h 2177142"/>
              <a:gd name="connsiteX133" fmla="*/ 76200 w 9557900"/>
              <a:gd name="connsiteY133" fmla="*/ 1621971 h 2177142"/>
              <a:gd name="connsiteX134" fmla="*/ 54429 w 9557900"/>
              <a:gd name="connsiteY134" fmla="*/ 1578428 h 2177142"/>
              <a:gd name="connsiteX135" fmla="*/ 32657 w 9557900"/>
              <a:gd name="connsiteY135" fmla="*/ 1556657 h 2177142"/>
              <a:gd name="connsiteX136" fmla="*/ 10886 w 9557900"/>
              <a:gd name="connsiteY136" fmla="*/ 1491342 h 2177142"/>
              <a:gd name="connsiteX137" fmla="*/ 0 w 9557900"/>
              <a:gd name="connsiteY137" fmla="*/ 1458685 h 2177142"/>
              <a:gd name="connsiteX138" fmla="*/ 10886 w 9557900"/>
              <a:gd name="connsiteY138" fmla="*/ 1284514 h 2177142"/>
              <a:gd name="connsiteX139" fmla="*/ 32657 w 9557900"/>
              <a:gd name="connsiteY139" fmla="*/ 1132114 h 2177142"/>
              <a:gd name="connsiteX140" fmla="*/ 54429 w 9557900"/>
              <a:gd name="connsiteY140" fmla="*/ 1110342 h 2177142"/>
              <a:gd name="connsiteX141" fmla="*/ 65314 w 9557900"/>
              <a:gd name="connsiteY141" fmla="*/ 1066800 h 2177142"/>
              <a:gd name="connsiteX142" fmla="*/ 97972 w 9557900"/>
              <a:gd name="connsiteY142" fmla="*/ 990600 h 2177142"/>
              <a:gd name="connsiteX143" fmla="*/ 108857 w 9557900"/>
              <a:gd name="connsiteY143" fmla="*/ 881742 h 2177142"/>
              <a:gd name="connsiteX144" fmla="*/ 119743 w 9557900"/>
              <a:gd name="connsiteY144" fmla="*/ 849085 h 2177142"/>
              <a:gd name="connsiteX145" fmla="*/ 130629 w 9557900"/>
              <a:gd name="connsiteY145" fmla="*/ 794657 h 2177142"/>
              <a:gd name="connsiteX146" fmla="*/ 174172 w 9557900"/>
              <a:gd name="connsiteY146" fmla="*/ 751114 h 2177142"/>
              <a:gd name="connsiteX147" fmla="*/ 152400 w 9557900"/>
              <a:gd name="connsiteY147"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191000 w 9557900"/>
              <a:gd name="connsiteY32" fmla="*/ 21771 h 2177142"/>
              <a:gd name="connsiteX33" fmla="*/ 4256314 w 9557900"/>
              <a:gd name="connsiteY33" fmla="*/ 10885 h 2177142"/>
              <a:gd name="connsiteX34" fmla="*/ 5138057 w 9557900"/>
              <a:gd name="connsiteY34" fmla="*/ 32657 h 2177142"/>
              <a:gd name="connsiteX35" fmla="*/ 5290457 w 9557900"/>
              <a:gd name="connsiteY35" fmla="*/ 54428 h 2177142"/>
              <a:gd name="connsiteX36" fmla="*/ 5355772 w 9557900"/>
              <a:gd name="connsiteY36" fmla="*/ 65314 h 2177142"/>
              <a:gd name="connsiteX37" fmla="*/ 5497286 w 9557900"/>
              <a:gd name="connsiteY37" fmla="*/ 76200 h 2177142"/>
              <a:gd name="connsiteX38" fmla="*/ 5649686 w 9557900"/>
              <a:gd name="connsiteY38" fmla="*/ 97971 h 2177142"/>
              <a:gd name="connsiteX39" fmla="*/ 5965372 w 9557900"/>
              <a:gd name="connsiteY39" fmla="*/ 119742 h 2177142"/>
              <a:gd name="connsiteX40" fmla="*/ 6139543 w 9557900"/>
              <a:gd name="connsiteY40" fmla="*/ 141514 h 2177142"/>
              <a:gd name="connsiteX41" fmla="*/ 6357257 w 9557900"/>
              <a:gd name="connsiteY41" fmla="*/ 152400 h 2177142"/>
              <a:gd name="connsiteX42" fmla="*/ 6509657 w 9557900"/>
              <a:gd name="connsiteY42" fmla="*/ 185057 h 2177142"/>
              <a:gd name="connsiteX43" fmla="*/ 6629400 w 9557900"/>
              <a:gd name="connsiteY43" fmla="*/ 195942 h 2177142"/>
              <a:gd name="connsiteX44" fmla="*/ 7739743 w 9557900"/>
              <a:gd name="connsiteY44" fmla="*/ 239485 h 2177142"/>
              <a:gd name="connsiteX45" fmla="*/ 7805057 w 9557900"/>
              <a:gd name="connsiteY45" fmla="*/ 250371 h 2177142"/>
              <a:gd name="connsiteX46" fmla="*/ 7903029 w 9557900"/>
              <a:gd name="connsiteY46" fmla="*/ 261257 h 2177142"/>
              <a:gd name="connsiteX47" fmla="*/ 7946572 w 9557900"/>
              <a:gd name="connsiteY47" fmla="*/ 272142 h 2177142"/>
              <a:gd name="connsiteX48" fmla="*/ 8001000 w 9557900"/>
              <a:gd name="connsiteY48" fmla="*/ 283028 h 2177142"/>
              <a:gd name="connsiteX49" fmla="*/ 8033657 w 9557900"/>
              <a:gd name="connsiteY49" fmla="*/ 293914 h 2177142"/>
              <a:gd name="connsiteX50" fmla="*/ 8055429 w 9557900"/>
              <a:gd name="connsiteY50" fmla="*/ 315685 h 2177142"/>
              <a:gd name="connsiteX51" fmla="*/ 8207829 w 9557900"/>
              <a:gd name="connsiteY51" fmla="*/ 337457 h 2177142"/>
              <a:gd name="connsiteX52" fmla="*/ 8316686 w 9557900"/>
              <a:gd name="connsiteY52" fmla="*/ 359228 h 2177142"/>
              <a:gd name="connsiteX53" fmla="*/ 8382000 w 9557900"/>
              <a:gd name="connsiteY53" fmla="*/ 370114 h 2177142"/>
              <a:gd name="connsiteX54" fmla="*/ 8414657 w 9557900"/>
              <a:gd name="connsiteY54" fmla="*/ 381000 h 2177142"/>
              <a:gd name="connsiteX55" fmla="*/ 8469086 w 9557900"/>
              <a:gd name="connsiteY55" fmla="*/ 391885 h 2177142"/>
              <a:gd name="connsiteX56" fmla="*/ 8490857 w 9557900"/>
              <a:gd name="connsiteY56" fmla="*/ 413657 h 2177142"/>
              <a:gd name="connsiteX57" fmla="*/ 8523514 w 9557900"/>
              <a:gd name="connsiteY57" fmla="*/ 424542 h 2177142"/>
              <a:gd name="connsiteX58" fmla="*/ 8599714 w 9557900"/>
              <a:gd name="connsiteY58" fmla="*/ 446314 h 2177142"/>
              <a:gd name="connsiteX59" fmla="*/ 8643257 w 9557900"/>
              <a:gd name="connsiteY59" fmla="*/ 468085 h 2177142"/>
              <a:gd name="connsiteX60" fmla="*/ 8730343 w 9557900"/>
              <a:gd name="connsiteY60" fmla="*/ 500742 h 2177142"/>
              <a:gd name="connsiteX61" fmla="*/ 8763000 w 9557900"/>
              <a:gd name="connsiteY61" fmla="*/ 522514 h 2177142"/>
              <a:gd name="connsiteX62" fmla="*/ 8817429 w 9557900"/>
              <a:gd name="connsiteY62" fmla="*/ 544285 h 2177142"/>
              <a:gd name="connsiteX63" fmla="*/ 8882743 w 9557900"/>
              <a:gd name="connsiteY63" fmla="*/ 598714 h 2177142"/>
              <a:gd name="connsiteX64" fmla="*/ 8958943 w 9557900"/>
              <a:gd name="connsiteY64" fmla="*/ 631371 h 2177142"/>
              <a:gd name="connsiteX65" fmla="*/ 9024257 w 9557900"/>
              <a:gd name="connsiteY65" fmla="*/ 664028 h 2177142"/>
              <a:gd name="connsiteX66" fmla="*/ 9046029 w 9557900"/>
              <a:gd name="connsiteY66" fmla="*/ 696685 h 2177142"/>
              <a:gd name="connsiteX67" fmla="*/ 9111343 w 9557900"/>
              <a:gd name="connsiteY67" fmla="*/ 718457 h 2177142"/>
              <a:gd name="connsiteX68" fmla="*/ 9209314 w 9557900"/>
              <a:gd name="connsiteY68" fmla="*/ 783771 h 2177142"/>
              <a:gd name="connsiteX69" fmla="*/ 9307286 w 9557900"/>
              <a:gd name="connsiteY69" fmla="*/ 838200 h 2177142"/>
              <a:gd name="connsiteX70" fmla="*/ 9350829 w 9557900"/>
              <a:gd name="connsiteY70" fmla="*/ 892628 h 2177142"/>
              <a:gd name="connsiteX71" fmla="*/ 9383486 w 9557900"/>
              <a:gd name="connsiteY71" fmla="*/ 903514 h 2177142"/>
              <a:gd name="connsiteX72" fmla="*/ 9405257 w 9557900"/>
              <a:gd name="connsiteY72" fmla="*/ 936171 h 2177142"/>
              <a:gd name="connsiteX73" fmla="*/ 9416143 w 9557900"/>
              <a:gd name="connsiteY73" fmla="*/ 968828 h 2177142"/>
              <a:gd name="connsiteX74" fmla="*/ 9437914 w 9557900"/>
              <a:gd name="connsiteY74" fmla="*/ 1012371 h 2177142"/>
              <a:gd name="connsiteX75" fmla="*/ 9459686 w 9557900"/>
              <a:gd name="connsiteY75" fmla="*/ 1045028 h 2177142"/>
              <a:gd name="connsiteX76" fmla="*/ 9503229 w 9557900"/>
              <a:gd name="connsiteY76" fmla="*/ 1143000 h 2177142"/>
              <a:gd name="connsiteX77" fmla="*/ 9514114 w 9557900"/>
              <a:gd name="connsiteY77" fmla="*/ 1175657 h 2177142"/>
              <a:gd name="connsiteX78" fmla="*/ 9525000 w 9557900"/>
              <a:gd name="connsiteY78" fmla="*/ 1219200 h 2177142"/>
              <a:gd name="connsiteX79" fmla="*/ 9546772 w 9557900"/>
              <a:gd name="connsiteY79" fmla="*/ 1251857 h 2177142"/>
              <a:gd name="connsiteX80" fmla="*/ 9557657 w 9557900"/>
              <a:gd name="connsiteY80" fmla="*/ 1306285 h 2177142"/>
              <a:gd name="connsiteX81" fmla="*/ 9481457 w 9557900"/>
              <a:gd name="connsiteY81" fmla="*/ 1556657 h 2177142"/>
              <a:gd name="connsiteX82" fmla="*/ 9448800 w 9557900"/>
              <a:gd name="connsiteY82" fmla="*/ 1578428 h 2177142"/>
              <a:gd name="connsiteX83" fmla="*/ 9427029 w 9557900"/>
              <a:gd name="connsiteY83" fmla="*/ 1611085 h 2177142"/>
              <a:gd name="connsiteX84" fmla="*/ 9405257 w 9557900"/>
              <a:gd name="connsiteY84" fmla="*/ 1654628 h 2177142"/>
              <a:gd name="connsiteX85" fmla="*/ 9372600 w 9557900"/>
              <a:gd name="connsiteY85" fmla="*/ 1687285 h 2177142"/>
              <a:gd name="connsiteX86" fmla="*/ 9329057 w 9557900"/>
              <a:gd name="connsiteY86" fmla="*/ 1741714 h 2177142"/>
              <a:gd name="connsiteX87" fmla="*/ 9296400 w 9557900"/>
              <a:gd name="connsiteY87" fmla="*/ 1763485 h 2177142"/>
              <a:gd name="connsiteX88" fmla="*/ 9252857 w 9557900"/>
              <a:gd name="connsiteY88" fmla="*/ 1796142 h 2177142"/>
              <a:gd name="connsiteX89" fmla="*/ 9231086 w 9557900"/>
              <a:gd name="connsiteY89" fmla="*/ 1817914 h 2177142"/>
              <a:gd name="connsiteX90" fmla="*/ 9187543 w 9557900"/>
              <a:gd name="connsiteY90" fmla="*/ 1828800 h 2177142"/>
              <a:gd name="connsiteX91" fmla="*/ 9154886 w 9557900"/>
              <a:gd name="connsiteY91" fmla="*/ 1839685 h 2177142"/>
              <a:gd name="connsiteX92" fmla="*/ 9133114 w 9557900"/>
              <a:gd name="connsiteY92" fmla="*/ 1861457 h 2177142"/>
              <a:gd name="connsiteX93" fmla="*/ 9089572 w 9557900"/>
              <a:gd name="connsiteY93" fmla="*/ 1872342 h 2177142"/>
              <a:gd name="connsiteX94" fmla="*/ 9078686 w 9557900"/>
              <a:gd name="connsiteY94" fmla="*/ 1905000 h 2177142"/>
              <a:gd name="connsiteX95" fmla="*/ 9046029 w 9557900"/>
              <a:gd name="connsiteY95" fmla="*/ 1915885 h 2177142"/>
              <a:gd name="connsiteX96" fmla="*/ 9013372 w 9557900"/>
              <a:gd name="connsiteY96" fmla="*/ 1937657 h 2177142"/>
              <a:gd name="connsiteX97" fmla="*/ 8882743 w 9557900"/>
              <a:gd name="connsiteY97" fmla="*/ 1970314 h 2177142"/>
              <a:gd name="connsiteX98" fmla="*/ 8839200 w 9557900"/>
              <a:gd name="connsiteY98" fmla="*/ 2002971 h 2177142"/>
              <a:gd name="connsiteX99" fmla="*/ 8752114 w 9557900"/>
              <a:gd name="connsiteY99" fmla="*/ 2013857 h 2177142"/>
              <a:gd name="connsiteX100" fmla="*/ 8665029 w 9557900"/>
              <a:gd name="connsiteY100" fmla="*/ 2035628 h 2177142"/>
              <a:gd name="connsiteX101" fmla="*/ 8599714 w 9557900"/>
              <a:gd name="connsiteY101" fmla="*/ 2057400 h 2177142"/>
              <a:gd name="connsiteX102" fmla="*/ 8556172 w 9557900"/>
              <a:gd name="connsiteY102" fmla="*/ 2079171 h 2177142"/>
              <a:gd name="connsiteX103" fmla="*/ 8403772 w 9557900"/>
              <a:gd name="connsiteY103" fmla="*/ 2111828 h 2177142"/>
              <a:gd name="connsiteX104" fmla="*/ 8349343 w 9557900"/>
              <a:gd name="connsiteY104" fmla="*/ 2122714 h 2177142"/>
              <a:gd name="connsiteX105" fmla="*/ 8262257 w 9557900"/>
              <a:gd name="connsiteY105" fmla="*/ 2144485 h 2177142"/>
              <a:gd name="connsiteX106" fmla="*/ 8164286 w 9557900"/>
              <a:gd name="connsiteY106" fmla="*/ 2166257 h 2177142"/>
              <a:gd name="connsiteX107" fmla="*/ 6945086 w 9557900"/>
              <a:gd name="connsiteY107" fmla="*/ 2155371 h 2177142"/>
              <a:gd name="connsiteX108" fmla="*/ 6477000 w 9557900"/>
              <a:gd name="connsiteY108" fmla="*/ 2068285 h 2177142"/>
              <a:gd name="connsiteX109" fmla="*/ 5910943 w 9557900"/>
              <a:gd name="connsiteY109" fmla="*/ 2177142 h 2177142"/>
              <a:gd name="connsiteX110" fmla="*/ 4909457 w 9557900"/>
              <a:gd name="connsiteY110" fmla="*/ 2166257 h 2177142"/>
              <a:gd name="connsiteX111" fmla="*/ 4408714 w 9557900"/>
              <a:gd name="connsiteY111" fmla="*/ 2090057 h 2177142"/>
              <a:gd name="connsiteX112" fmla="*/ 4103914 w 9557900"/>
              <a:gd name="connsiteY112" fmla="*/ 2035628 h 2177142"/>
              <a:gd name="connsiteX113" fmla="*/ 3962400 w 9557900"/>
              <a:gd name="connsiteY113" fmla="*/ 1992085 h 2177142"/>
              <a:gd name="connsiteX114" fmla="*/ 3755572 w 9557900"/>
              <a:gd name="connsiteY114" fmla="*/ 1948542 h 2177142"/>
              <a:gd name="connsiteX115" fmla="*/ 3624943 w 9557900"/>
              <a:gd name="connsiteY115" fmla="*/ 1926771 h 2177142"/>
              <a:gd name="connsiteX116" fmla="*/ 3548743 w 9557900"/>
              <a:gd name="connsiteY116" fmla="*/ 1905000 h 2177142"/>
              <a:gd name="connsiteX117" fmla="*/ 3429000 w 9557900"/>
              <a:gd name="connsiteY117" fmla="*/ 1872342 h 2177142"/>
              <a:gd name="connsiteX118" fmla="*/ 3309257 w 9557900"/>
              <a:gd name="connsiteY118" fmla="*/ 1839685 h 2177142"/>
              <a:gd name="connsiteX119" fmla="*/ 3200400 w 9557900"/>
              <a:gd name="connsiteY119" fmla="*/ 1828800 h 2177142"/>
              <a:gd name="connsiteX120" fmla="*/ 3004457 w 9557900"/>
              <a:gd name="connsiteY120" fmla="*/ 1774371 h 2177142"/>
              <a:gd name="connsiteX121" fmla="*/ 2819400 w 9557900"/>
              <a:gd name="connsiteY121" fmla="*/ 1741714 h 2177142"/>
              <a:gd name="connsiteX122" fmla="*/ 2786743 w 9557900"/>
              <a:gd name="connsiteY122" fmla="*/ 1730828 h 2177142"/>
              <a:gd name="connsiteX123" fmla="*/ 1915886 w 9557900"/>
              <a:gd name="connsiteY123" fmla="*/ 1719942 h 2177142"/>
              <a:gd name="connsiteX124" fmla="*/ 1872343 w 9557900"/>
              <a:gd name="connsiteY124" fmla="*/ 1730828 h 2177142"/>
              <a:gd name="connsiteX125" fmla="*/ 1839686 w 9557900"/>
              <a:gd name="connsiteY125" fmla="*/ 1741714 h 2177142"/>
              <a:gd name="connsiteX126" fmla="*/ 1698172 w 9557900"/>
              <a:gd name="connsiteY126" fmla="*/ 1752600 h 2177142"/>
              <a:gd name="connsiteX127" fmla="*/ 794657 w 9557900"/>
              <a:gd name="connsiteY127" fmla="*/ 1774371 h 2177142"/>
              <a:gd name="connsiteX128" fmla="*/ 457200 w 9557900"/>
              <a:gd name="connsiteY128" fmla="*/ 1763485 h 2177142"/>
              <a:gd name="connsiteX129" fmla="*/ 283029 w 9557900"/>
              <a:gd name="connsiteY129" fmla="*/ 1741714 h 2177142"/>
              <a:gd name="connsiteX130" fmla="*/ 217714 w 9557900"/>
              <a:gd name="connsiteY130" fmla="*/ 1719942 h 2177142"/>
              <a:gd name="connsiteX131" fmla="*/ 141514 w 9557900"/>
              <a:gd name="connsiteY131" fmla="*/ 1665514 h 2177142"/>
              <a:gd name="connsiteX132" fmla="*/ 76200 w 9557900"/>
              <a:gd name="connsiteY132" fmla="*/ 1621971 h 2177142"/>
              <a:gd name="connsiteX133" fmla="*/ 54429 w 9557900"/>
              <a:gd name="connsiteY133" fmla="*/ 1578428 h 2177142"/>
              <a:gd name="connsiteX134" fmla="*/ 32657 w 9557900"/>
              <a:gd name="connsiteY134" fmla="*/ 1556657 h 2177142"/>
              <a:gd name="connsiteX135" fmla="*/ 10886 w 9557900"/>
              <a:gd name="connsiteY135" fmla="*/ 1491342 h 2177142"/>
              <a:gd name="connsiteX136" fmla="*/ 0 w 9557900"/>
              <a:gd name="connsiteY136" fmla="*/ 1458685 h 2177142"/>
              <a:gd name="connsiteX137" fmla="*/ 10886 w 9557900"/>
              <a:gd name="connsiteY137" fmla="*/ 1284514 h 2177142"/>
              <a:gd name="connsiteX138" fmla="*/ 32657 w 9557900"/>
              <a:gd name="connsiteY138" fmla="*/ 1132114 h 2177142"/>
              <a:gd name="connsiteX139" fmla="*/ 54429 w 9557900"/>
              <a:gd name="connsiteY139" fmla="*/ 1110342 h 2177142"/>
              <a:gd name="connsiteX140" fmla="*/ 65314 w 9557900"/>
              <a:gd name="connsiteY140" fmla="*/ 1066800 h 2177142"/>
              <a:gd name="connsiteX141" fmla="*/ 97972 w 9557900"/>
              <a:gd name="connsiteY141" fmla="*/ 990600 h 2177142"/>
              <a:gd name="connsiteX142" fmla="*/ 108857 w 9557900"/>
              <a:gd name="connsiteY142" fmla="*/ 881742 h 2177142"/>
              <a:gd name="connsiteX143" fmla="*/ 119743 w 9557900"/>
              <a:gd name="connsiteY143" fmla="*/ 849085 h 2177142"/>
              <a:gd name="connsiteX144" fmla="*/ 130629 w 9557900"/>
              <a:gd name="connsiteY144" fmla="*/ 794657 h 2177142"/>
              <a:gd name="connsiteX145" fmla="*/ 174172 w 9557900"/>
              <a:gd name="connsiteY145" fmla="*/ 751114 h 2177142"/>
              <a:gd name="connsiteX146" fmla="*/ 152400 w 9557900"/>
              <a:gd name="connsiteY146"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191000 w 9557900"/>
              <a:gd name="connsiteY32" fmla="*/ 21771 h 2177142"/>
              <a:gd name="connsiteX33" fmla="*/ 4256314 w 9557900"/>
              <a:gd name="connsiteY33" fmla="*/ 10885 h 2177142"/>
              <a:gd name="connsiteX34" fmla="*/ 5138057 w 9557900"/>
              <a:gd name="connsiteY34" fmla="*/ 32657 h 2177142"/>
              <a:gd name="connsiteX35" fmla="*/ 5290457 w 9557900"/>
              <a:gd name="connsiteY35" fmla="*/ 54428 h 2177142"/>
              <a:gd name="connsiteX36" fmla="*/ 5355772 w 9557900"/>
              <a:gd name="connsiteY36" fmla="*/ 65314 h 2177142"/>
              <a:gd name="connsiteX37" fmla="*/ 5497286 w 9557900"/>
              <a:gd name="connsiteY37" fmla="*/ 76200 h 2177142"/>
              <a:gd name="connsiteX38" fmla="*/ 5649686 w 9557900"/>
              <a:gd name="connsiteY38" fmla="*/ 97971 h 2177142"/>
              <a:gd name="connsiteX39" fmla="*/ 5965372 w 9557900"/>
              <a:gd name="connsiteY39" fmla="*/ 119742 h 2177142"/>
              <a:gd name="connsiteX40" fmla="*/ 6139543 w 9557900"/>
              <a:gd name="connsiteY40" fmla="*/ 141514 h 2177142"/>
              <a:gd name="connsiteX41" fmla="*/ 6357257 w 9557900"/>
              <a:gd name="connsiteY41" fmla="*/ 152400 h 2177142"/>
              <a:gd name="connsiteX42" fmla="*/ 6509657 w 9557900"/>
              <a:gd name="connsiteY42" fmla="*/ 185057 h 2177142"/>
              <a:gd name="connsiteX43" fmla="*/ 6629400 w 9557900"/>
              <a:gd name="connsiteY43" fmla="*/ 195942 h 2177142"/>
              <a:gd name="connsiteX44" fmla="*/ 7739743 w 9557900"/>
              <a:gd name="connsiteY44" fmla="*/ 239485 h 2177142"/>
              <a:gd name="connsiteX45" fmla="*/ 7805057 w 9557900"/>
              <a:gd name="connsiteY45" fmla="*/ 250371 h 2177142"/>
              <a:gd name="connsiteX46" fmla="*/ 7903029 w 9557900"/>
              <a:gd name="connsiteY46" fmla="*/ 261257 h 2177142"/>
              <a:gd name="connsiteX47" fmla="*/ 7946572 w 9557900"/>
              <a:gd name="connsiteY47" fmla="*/ 272142 h 2177142"/>
              <a:gd name="connsiteX48" fmla="*/ 8001000 w 9557900"/>
              <a:gd name="connsiteY48" fmla="*/ 283028 h 2177142"/>
              <a:gd name="connsiteX49" fmla="*/ 8033657 w 9557900"/>
              <a:gd name="connsiteY49" fmla="*/ 293914 h 2177142"/>
              <a:gd name="connsiteX50" fmla="*/ 8055429 w 9557900"/>
              <a:gd name="connsiteY50" fmla="*/ 315685 h 2177142"/>
              <a:gd name="connsiteX51" fmla="*/ 8207829 w 9557900"/>
              <a:gd name="connsiteY51" fmla="*/ 337457 h 2177142"/>
              <a:gd name="connsiteX52" fmla="*/ 8316686 w 9557900"/>
              <a:gd name="connsiteY52" fmla="*/ 359228 h 2177142"/>
              <a:gd name="connsiteX53" fmla="*/ 8382000 w 9557900"/>
              <a:gd name="connsiteY53" fmla="*/ 370114 h 2177142"/>
              <a:gd name="connsiteX54" fmla="*/ 8414657 w 9557900"/>
              <a:gd name="connsiteY54" fmla="*/ 381000 h 2177142"/>
              <a:gd name="connsiteX55" fmla="*/ 8469086 w 9557900"/>
              <a:gd name="connsiteY55" fmla="*/ 391885 h 2177142"/>
              <a:gd name="connsiteX56" fmla="*/ 8490857 w 9557900"/>
              <a:gd name="connsiteY56" fmla="*/ 413657 h 2177142"/>
              <a:gd name="connsiteX57" fmla="*/ 8523514 w 9557900"/>
              <a:gd name="connsiteY57" fmla="*/ 424542 h 2177142"/>
              <a:gd name="connsiteX58" fmla="*/ 8599714 w 9557900"/>
              <a:gd name="connsiteY58" fmla="*/ 446314 h 2177142"/>
              <a:gd name="connsiteX59" fmla="*/ 8643257 w 9557900"/>
              <a:gd name="connsiteY59" fmla="*/ 468085 h 2177142"/>
              <a:gd name="connsiteX60" fmla="*/ 8730343 w 9557900"/>
              <a:gd name="connsiteY60" fmla="*/ 500742 h 2177142"/>
              <a:gd name="connsiteX61" fmla="*/ 8763000 w 9557900"/>
              <a:gd name="connsiteY61" fmla="*/ 522514 h 2177142"/>
              <a:gd name="connsiteX62" fmla="*/ 8817429 w 9557900"/>
              <a:gd name="connsiteY62" fmla="*/ 544285 h 2177142"/>
              <a:gd name="connsiteX63" fmla="*/ 8882743 w 9557900"/>
              <a:gd name="connsiteY63" fmla="*/ 598714 h 2177142"/>
              <a:gd name="connsiteX64" fmla="*/ 8958943 w 9557900"/>
              <a:gd name="connsiteY64" fmla="*/ 631371 h 2177142"/>
              <a:gd name="connsiteX65" fmla="*/ 9024257 w 9557900"/>
              <a:gd name="connsiteY65" fmla="*/ 664028 h 2177142"/>
              <a:gd name="connsiteX66" fmla="*/ 9046029 w 9557900"/>
              <a:gd name="connsiteY66" fmla="*/ 696685 h 2177142"/>
              <a:gd name="connsiteX67" fmla="*/ 9111343 w 9557900"/>
              <a:gd name="connsiteY67" fmla="*/ 718457 h 2177142"/>
              <a:gd name="connsiteX68" fmla="*/ 9209314 w 9557900"/>
              <a:gd name="connsiteY68" fmla="*/ 783771 h 2177142"/>
              <a:gd name="connsiteX69" fmla="*/ 9307286 w 9557900"/>
              <a:gd name="connsiteY69" fmla="*/ 838200 h 2177142"/>
              <a:gd name="connsiteX70" fmla="*/ 9350829 w 9557900"/>
              <a:gd name="connsiteY70" fmla="*/ 892628 h 2177142"/>
              <a:gd name="connsiteX71" fmla="*/ 9383486 w 9557900"/>
              <a:gd name="connsiteY71" fmla="*/ 903514 h 2177142"/>
              <a:gd name="connsiteX72" fmla="*/ 9405257 w 9557900"/>
              <a:gd name="connsiteY72" fmla="*/ 936171 h 2177142"/>
              <a:gd name="connsiteX73" fmla="*/ 9416143 w 9557900"/>
              <a:gd name="connsiteY73" fmla="*/ 968828 h 2177142"/>
              <a:gd name="connsiteX74" fmla="*/ 9437914 w 9557900"/>
              <a:gd name="connsiteY74" fmla="*/ 1012371 h 2177142"/>
              <a:gd name="connsiteX75" fmla="*/ 9459686 w 9557900"/>
              <a:gd name="connsiteY75" fmla="*/ 1045028 h 2177142"/>
              <a:gd name="connsiteX76" fmla="*/ 9503229 w 9557900"/>
              <a:gd name="connsiteY76" fmla="*/ 1143000 h 2177142"/>
              <a:gd name="connsiteX77" fmla="*/ 9514114 w 9557900"/>
              <a:gd name="connsiteY77" fmla="*/ 1175657 h 2177142"/>
              <a:gd name="connsiteX78" fmla="*/ 9525000 w 9557900"/>
              <a:gd name="connsiteY78" fmla="*/ 1219200 h 2177142"/>
              <a:gd name="connsiteX79" fmla="*/ 9546772 w 9557900"/>
              <a:gd name="connsiteY79" fmla="*/ 1251857 h 2177142"/>
              <a:gd name="connsiteX80" fmla="*/ 9557657 w 9557900"/>
              <a:gd name="connsiteY80" fmla="*/ 1306285 h 2177142"/>
              <a:gd name="connsiteX81" fmla="*/ 9481457 w 9557900"/>
              <a:gd name="connsiteY81" fmla="*/ 1556657 h 2177142"/>
              <a:gd name="connsiteX82" fmla="*/ 9448800 w 9557900"/>
              <a:gd name="connsiteY82" fmla="*/ 1578428 h 2177142"/>
              <a:gd name="connsiteX83" fmla="*/ 9427029 w 9557900"/>
              <a:gd name="connsiteY83" fmla="*/ 1611085 h 2177142"/>
              <a:gd name="connsiteX84" fmla="*/ 9405257 w 9557900"/>
              <a:gd name="connsiteY84" fmla="*/ 1654628 h 2177142"/>
              <a:gd name="connsiteX85" fmla="*/ 9372600 w 9557900"/>
              <a:gd name="connsiteY85" fmla="*/ 1687285 h 2177142"/>
              <a:gd name="connsiteX86" fmla="*/ 9329057 w 9557900"/>
              <a:gd name="connsiteY86" fmla="*/ 1741714 h 2177142"/>
              <a:gd name="connsiteX87" fmla="*/ 9296400 w 9557900"/>
              <a:gd name="connsiteY87" fmla="*/ 1763485 h 2177142"/>
              <a:gd name="connsiteX88" fmla="*/ 9252857 w 9557900"/>
              <a:gd name="connsiteY88" fmla="*/ 1796142 h 2177142"/>
              <a:gd name="connsiteX89" fmla="*/ 9231086 w 9557900"/>
              <a:gd name="connsiteY89" fmla="*/ 1817914 h 2177142"/>
              <a:gd name="connsiteX90" fmla="*/ 9187543 w 9557900"/>
              <a:gd name="connsiteY90" fmla="*/ 1828800 h 2177142"/>
              <a:gd name="connsiteX91" fmla="*/ 9154886 w 9557900"/>
              <a:gd name="connsiteY91" fmla="*/ 1839685 h 2177142"/>
              <a:gd name="connsiteX92" fmla="*/ 9133114 w 9557900"/>
              <a:gd name="connsiteY92" fmla="*/ 1861457 h 2177142"/>
              <a:gd name="connsiteX93" fmla="*/ 9089572 w 9557900"/>
              <a:gd name="connsiteY93" fmla="*/ 1872342 h 2177142"/>
              <a:gd name="connsiteX94" fmla="*/ 9078686 w 9557900"/>
              <a:gd name="connsiteY94" fmla="*/ 1905000 h 2177142"/>
              <a:gd name="connsiteX95" fmla="*/ 9046029 w 9557900"/>
              <a:gd name="connsiteY95" fmla="*/ 1915885 h 2177142"/>
              <a:gd name="connsiteX96" fmla="*/ 9013372 w 9557900"/>
              <a:gd name="connsiteY96" fmla="*/ 1937657 h 2177142"/>
              <a:gd name="connsiteX97" fmla="*/ 8882743 w 9557900"/>
              <a:gd name="connsiteY97" fmla="*/ 1970314 h 2177142"/>
              <a:gd name="connsiteX98" fmla="*/ 8839200 w 9557900"/>
              <a:gd name="connsiteY98" fmla="*/ 2002971 h 2177142"/>
              <a:gd name="connsiteX99" fmla="*/ 8752114 w 9557900"/>
              <a:gd name="connsiteY99" fmla="*/ 2013857 h 2177142"/>
              <a:gd name="connsiteX100" fmla="*/ 8665029 w 9557900"/>
              <a:gd name="connsiteY100" fmla="*/ 2035628 h 2177142"/>
              <a:gd name="connsiteX101" fmla="*/ 8599714 w 9557900"/>
              <a:gd name="connsiteY101" fmla="*/ 2057400 h 2177142"/>
              <a:gd name="connsiteX102" fmla="*/ 8556172 w 9557900"/>
              <a:gd name="connsiteY102" fmla="*/ 2079171 h 2177142"/>
              <a:gd name="connsiteX103" fmla="*/ 8403772 w 9557900"/>
              <a:gd name="connsiteY103" fmla="*/ 2111828 h 2177142"/>
              <a:gd name="connsiteX104" fmla="*/ 8349343 w 9557900"/>
              <a:gd name="connsiteY104" fmla="*/ 2122714 h 2177142"/>
              <a:gd name="connsiteX105" fmla="*/ 8262257 w 9557900"/>
              <a:gd name="connsiteY105" fmla="*/ 2144485 h 2177142"/>
              <a:gd name="connsiteX106" fmla="*/ 8164286 w 9557900"/>
              <a:gd name="connsiteY106" fmla="*/ 2166257 h 2177142"/>
              <a:gd name="connsiteX107" fmla="*/ 6945086 w 9557900"/>
              <a:gd name="connsiteY107" fmla="*/ 2155371 h 2177142"/>
              <a:gd name="connsiteX108" fmla="*/ 6477000 w 9557900"/>
              <a:gd name="connsiteY108" fmla="*/ 2068285 h 2177142"/>
              <a:gd name="connsiteX109" fmla="*/ 5910943 w 9557900"/>
              <a:gd name="connsiteY109" fmla="*/ 2177142 h 2177142"/>
              <a:gd name="connsiteX110" fmla="*/ 4909457 w 9557900"/>
              <a:gd name="connsiteY110" fmla="*/ 2166257 h 2177142"/>
              <a:gd name="connsiteX111" fmla="*/ 4408714 w 9557900"/>
              <a:gd name="connsiteY111" fmla="*/ 2090057 h 2177142"/>
              <a:gd name="connsiteX112" fmla="*/ 4103914 w 9557900"/>
              <a:gd name="connsiteY112" fmla="*/ 2035628 h 2177142"/>
              <a:gd name="connsiteX113" fmla="*/ 3962400 w 9557900"/>
              <a:gd name="connsiteY113" fmla="*/ 1992085 h 2177142"/>
              <a:gd name="connsiteX114" fmla="*/ 3755572 w 9557900"/>
              <a:gd name="connsiteY114" fmla="*/ 1948542 h 2177142"/>
              <a:gd name="connsiteX115" fmla="*/ 3624943 w 9557900"/>
              <a:gd name="connsiteY115" fmla="*/ 1926771 h 2177142"/>
              <a:gd name="connsiteX116" fmla="*/ 3548743 w 9557900"/>
              <a:gd name="connsiteY116" fmla="*/ 1905000 h 2177142"/>
              <a:gd name="connsiteX117" fmla="*/ 3429000 w 9557900"/>
              <a:gd name="connsiteY117" fmla="*/ 1872342 h 2177142"/>
              <a:gd name="connsiteX118" fmla="*/ 3200400 w 9557900"/>
              <a:gd name="connsiteY118" fmla="*/ 1828800 h 2177142"/>
              <a:gd name="connsiteX119" fmla="*/ 3004457 w 9557900"/>
              <a:gd name="connsiteY119" fmla="*/ 1774371 h 2177142"/>
              <a:gd name="connsiteX120" fmla="*/ 2819400 w 9557900"/>
              <a:gd name="connsiteY120" fmla="*/ 1741714 h 2177142"/>
              <a:gd name="connsiteX121" fmla="*/ 2786743 w 9557900"/>
              <a:gd name="connsiteY121" fmla="*/ 1730828 h 2177142"/>
              <a:gd name="connsiteX122" fmla="*/ 1915886 w 9557900"/>
              <a:gd name="connsiteY122" fmla="*/ 1719942 h 2177142"/>
              <a:gd name="connsiteX123" fmla="*/ 1872343 w 9557900"/>
              <a:gd name="connsiteY123" fmla="*/ 1730828 h 2177142"/>
              <a:gd name="connsiteX124" fmla="*/ 1839686 w 9557900"/>
              <a:gd name="connsiteY124" fmla="*/ 1741714 h 2177142"/>
              <a:gd name="connsiteX125" fmla="*/ 1698172 w 9557900"/>
              <a:gd name="connsiteY125" fmla="*/ 1752600 h 2177142"/>
              <a:gd name="connsiteX126" fmla="*/ 794657 w 9557900"/>
              <a:gd name="connsiteY126" fmla="*/ 1774371 h 2177142"/>
              <a:gd name="connsiteX127" fmla="*/ 457200 w 9557900"/>
              <a:gd name="connsiteY127" fmla="*/ 1763485 h 2177142"/>
              <a:gd name="connsiteX128" fmla="*/ 283029 w 9557900"/>
              <a:gd name="connsiteY128" fmla="*/ 1741714 h 2177142"/>
              <a:gd name="connsiteX129" fmla="*/ 217714 w 9557900"/>
              <a:gd name="connsiteY129" fmla="*/ 1719942 h 2177142"/>
              <a:gd name="connsiteX130" fmla="*/ 141514 w 9557900"/>
              <a:gd name="connsiteY130" fmla="*/ 1665514 h 2177142"/>
              <a:gd name="connsiteX131" fmla="*/ 76200 w 9557900"/>
              <a:gd name="connsiteY131" fmla="*/ 1621971 h 2177142"/>
              <a:gd name="connsiteX132" fmla="*/ 54429 w 9557900"/>
              <a:gd name="connsiteY132" fmla="*/ 1578428 h 2177142"/>
              <a:gd name="connsiteX133" fmla="*/ 32657 w 9557900"/>
              <a:gd name="connsiteY133" fmla="*/ 1556657 h 2177142"/>
              <a:gd name="connsiteX134" fmla="*/ 10886 w 9557900"/>
              <a:gd name="connsiteY134" fmla="*/ 1491342 h 2177142"/>
              <a:gd name="connsiteX135" fmla="*/ 0 w 9557900"/>
              <a:gd name="connsiteY135" fmla="*/ 1458685 h 2177142"/>
              <a:gd name="connsiteX136" fmla="*/ 10886 w 9557900"/>
              <a:gd name="connsiteY136" fmla="*/ 1284514 h 2177142"/>
              <a:gd name="connsiteX137" fmla="*/ 32657 w 9557900"/>
              <a:gd name="connsiteY137" fmla="*/ 1132114 h 2177142"/>
              <a:gd name="connsiteX138" fmla="*/ 54429 w 9557900"/>
              <a:gd name="connsiteY138" fmla="*/ 1110342 h 2177142"/>
              <a:gd name="connsiteX139" fmla="*/ 65314 w 9557900"/>
              <a:gd name="connsiteY139" fmla="*/ 1066800 h 2177142"/>
              <a:gd name="connsiteX140" fmla="*/ 97972 w 9557900"/>
              <a:gd name="connsiteY140" fmla="*/ 990600 h 2177142"/>
              <a:gd name="connsiteX141" fmla="*/ 108857 w 9557900"/>
              <a:gd name="connsiteY141" fmla="*/ 881742 h 2177142"/>
              <a:gd name="connsiteX142" fmla="*/ 119743 w 9557900"/>
              <a:gd name="connsiteY142" fmla="*/ 849085 h 2177142"/>
              <a:gd name="connsiteX143" fmla="*/ 130629 w 9557900"/>
              <a:gd name="connsiteY143" fmla="*/ 794657 h 2177142"/>
              <a:gd name="connsiteX144" fmla="*/ 174172 w 9557900"/>
              <a:gd name="connsiteY144" fmla="*/ 751114 h 2177142"/>
              <a:gd name="connsiteX145" fmla="*/ 152400 w 9557900"/>
              <a:gd name="connsiteY145"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191000 w 9557900"/>
              <a:gd name="connsiteY32" fmla="*/ 21771 h 2177142"/>
              <a:gd name="connsiteX33" fmla="*/ 4256314 w 9557900"/>
              <a:gd name="connsiteY33" fmla="*/ 10885 h 2177142"/>
              <a:gd name="connsiteX34" fmla="*/ 5138057 w 9557900"/>
              <a:gd name="connsiteY34" fmla="*/ 32657 h 2177142"/>
              <a:gd name="connsiteX35" fmla="*/ 5290457 w 9557900"/>
              <a:gd name="connsiteY35" fmla="*/ 54428 h 2177142"/>
              <a:gd name="connsiteX36" fmla="*/ 5355772 w 9557900"/>
              <a:gd name="connsiteY36" fmla="*/ 65314 h 2177142"/>
              <a:gd name="connsiteX37" fmla="*/ 5497286 w 9557900"/>
              <a:gd name="connsiteY37" fmla="*/ 76200 h 2177142"/>
              <a:gd name="connsiteX38" fmla="*/ 5649686 w 9557900"/>
              <a:gd name="connsiteY38" fmla="*/ 97971 h 2177142"/>
              <a:gd name="connsiteX39" fmla="*/ 5965372 w 9557900"/>
              <a:gd name="connsiteY39" fmla="*/ 119742 h 2177142"/>
              <a:gd name="connsiteX40" fmla="*/ 6139543 w 9557900"/>
              <a:gd name="connsiteY40" fmla="*/ 141514 h 2177142"/>
              <a:gd name="connsiteX41" fmla="*/ 6357257 w 9557900"/>
              <a:gd name="connsiteY41" fmla="*/ 152400 h 2177142"/>
              <a:gd name="connsiteX42" fmla="*/ 6509657 w 9557900"/>
              <a:gd name="connsiteY42" fmla="*/ 185057 h 2177142"/>
              <a:gd name="connsiteX43" fmla="*/ 6629400 w 9557900"/>
              <a:gd name="connsiteY43" fmla="*/ 195942 h 2177142"/>
              <a:gd name="connsiteX44" fmla="*/ 7739743 w 9557900"/>
              <a:gd name="connsiteY44" fmla="*/ 239485 h 2177142"/>
              <a:gd name="connsiteX45" fmla="*/ 7805057 w 9557900"/>
              <a:gd name="connsiteY45" fmla="*/ 250371 h 2177142"/>
              <a:gd name="connsiteX46" fmla="*/ 7903029 w 9557900"/>
              <a:gd name="connsiteY46" fmla="*/ 261257 h 2177142"/>
              <a:gd name="connsiteX47" fmla="*/ 7946572 w 9557900"/>
              <a:gd name="connsiteY47" fmla="*/ 272142 h 2177142"/>
              <a:gd name="connsiteX48" fmla="*/ 8001000 w 9557900"/>
              <a:gd name="connsiteY48" fmla="*/ 283028 h 2177142"/>
              <a:gd name="connsiteX49" fmla="*/ 8033657 w 9557900"/>
              <a:gd name="connsiteY49" fmla="*/ 293914 h 2177142"/>
              <a:gd name="connsiteX50" fmla="*/ 8055429 w 9557900"/>
              <a:gd name="connsiteY50" fmla="*/ 315685 h 2177142"/>
              <a:gd name="connsiteX51" fmla="*/ 8207829 w 9557900"/>
              <a:gd name="connsiteY51" fmla="*/ 337457 h 2177142"/>
              <a:gd name="connsiteX52" fmla="*/ 8316686 w 9557900"/>
              <a:gd name="connsiteY52" fmla="*/ 359228 h 2177142"/>
              <a:gd name="connsiteX53" fmla="*/ 8382000 w 9557900"/>
              <a:gd name="connsiteY53" fmla="*/ 370114 h 2177142"/>
              <a:gd name="connsiteX54" fmla="*/ 8414657 w 9557900"/>
              <a:gd name="connsiteY54" fmla="*/ 381000 h 2177142"/>
              <a:gd name="connsiteX55" fmla="*/ 8469086 w 9557900"/>
              <a:gd name="connsiteY55" fmla="*/ 391885 h 2177142"/>
              <a:gd name="connsiteX56" fmla="*/ 8490857 w 9557900"/>
              <a:gd name="connsiteY56" fmla="*/ 413657 h 2177142"/>
              <a:gd name="connsiteX57" fmla="*/ 8523514 w 9557900"/>
              <a:gd name="connsiteY57" fmla="*/ 424542 h 2177142"/>
              <a:gd name="connsiteX58" fmla="*/ 8599714 w 9557900"/>
              <a:gd name="connsiteY58" fmla="*/ 446314 h 2177142"/>
              <a:gd name="connsiteX59" fmla="*/ 8643257 w 9557900"/>
              <a:gd name="connsiteY59" fmla="*/ 468085 h 2177142"/>
              <a:gd name="connsiteX60" fmla="*/ 8730343 w 9557900"/>
              <a:gd name="connsiteY60" fmla="*/ 500742 h 2177142"/>
              <a:gd name="connsiteX61" fmla="*/ 8763000 w 9557900"/>
              <a:gd name="connsiteY61" fmla="*/ 522514 h 2177142"/>
              <a:gd name="connsiteX62" fmla="*/ 8817429 w 9557900"/>
              <a:gd name="connsiteY62" fmla="*/ 544285 h 2177142"/>
              <a:gd name="connsiteX63" fmla="*/ 8882743 w 9557900"/>
              <a:gd name="connsiteY63" fmla="*/ 598714 h 2177142"/>
              <a:gd name="connsiteX64" fmla="*/ 8958943 w 9557900"/>
              <a:gd name="connsiteY64" fmla="*/ 631371 h 2177142"/>
              <a:gd name="connsiteX65" fmla="*/ 9024257 w 9557900"/>
              <a:gd name="connsiteY65" fmla="*/ 664028 h 2177142"/>
              <a:gd name="connsiteX66" fmla="*/ 9046029 w 9557900"/>
              <a:gd name="connsiteY66" fmla="*/ 696685 h 2177142"/>
              <a:gd name="connsiteX67" fmla="*/ 9111343 w 9557900"/>
              <a:gd name="connsiteY67" fmla="*/ 718457 h 2177142"/>
              <a:gd name="connsiteX68" fmla="*/ 9209314 w 9557900"/>
              <a:gd name="connsiteY68" fmla="*/ 783771 h 2177142"/>
              <a:gd name="connsiteX69" fmla="*/ 9307286 w 9557900"/>
              <a:gd name="connsiteY69" fmla="*/ 838200 h 2177142"/>
              <a:gd name="connsiteX70" fmla="*/ 9350829 w 9557900"/>
              <a:gd name="connsiteY70" fmla="*/ 892628 h 2177142"/>
              <a:gd name="connsiteX71" fmla="*/ 9383486 w 9557900"/>
              <a:gd name="connsiteY71" fmla="*/ 903514 h 2177142"/>
              <a:gd name="connsiteX72" fmla="*/ 9405257 w 9557900"/>
              <a:gd name="connsiteY72" fmla="*/ 936171 h 2177142"/>
              <a:gd name="connsiteX73" fmla="*/ 9416143 w 9557900"/>
              <a:gd name="connsiteY73" fmla="*/ 968828 h 2177142"/>
              <a:gd name="connsiteX74" fmla="*/ 9437914 w 9557900"/>
              <a:gd name="connsiteY74" fmla="*/ 1012371 h 2177142"/>
              <a:gd name="connsiteX75" fmla="*/ 9459686 w 9557900"/>
              <a:gd name="connsiteY75" fmla="*/ 1045028 h 2177142"/>
              <a:gd name="connsiteX76" fmla="*/ 9503229 w 9557900"/>
              <a:gd name="connsiteY76" fmla="*/ 1143000 h 2177142"/>
              <a:gd name="connsiteX77" fmla="*/ 9514114 w 9557900"/>
              <a:gd name="connsiteY77" fmla="*/ 1175657 h 2177142"/>
              <a:gd name="connsiteX78" fmla="*/ 9525000 w 9557900"/>
              <a:gd name="connsiteY78" fmla="*/ 1219200 h 2177142"/>
              <a:gd name="connsiteX79" fmla="*/ 9546772 w 9557900"/>
              <a:gd name="connsiteY79" fmla="*/ 1251857 h 2177142"/>
              <a:gd name="connsiteX80" fmla="*/ 9557657 w 9557900"/>
              <a:gd name="connsiteY80" fmla="*/ 1306285 h 2177142"/>
              <a:gd name="connsiteX81" fmla="*/ 9481457 w 9557900"/>
              <a:gd name="connsiteY81" fmla="*/ 1556657 h 2177142"/>
              <a:gd name="connsiteX82" fmla="*/ 9448800 w 9557900"/>
              <a:gd name="connsiteY82" fmla="*/ 1578428 h 2177142"/>
              <a:gd name="connsiteX83" fmla="*/ 9427029 w 9557900"/>
              <a:gd name="connsiteY83" fmla="*/ 1611085 h 2177142"/>
              <a:gd name="connsiteX84" fmla="*/ 9405257 w 9557900"/>
              <a:gd name="connsiteY84" fmla="*/ 1654628 h 2177142"/>
              <a:gd name="connsiteX85" fmla="*/ 9372600 w 9557900"/>
              <a:gd name="connsiteY85" fmla="*/ 1687285 h 2177142"/>
              <a:gd name="connsiteX86" fmla="*/ 9329057 w 9557900"/>
              <a:gd name="connsiteY86" fmla="*/ 1741714 h 2177142"/>
              <a:gd name="connsiteX87" fmla="*/ 9296400 w 9557900"/>
              <a:gd name="connsiteY87" fmla="*/ 1763485 h 2177142"/>
              <a:gd name="connsiteX88" fmla="*/ 9252857 w 9557900"/>
              <a:gd name="connsiteY88" fmla="*/ 1796142 h 2177142"/>
              <a:gd name="connsiteX89" fmla="*/ 9231086 w 9557900"/>
              <a:gd name="connsiteY89" fmla="*/ 1817914 h 2177142"/>
              <a:gd name="connsiteX90" fmla="*/ 9187543 w 9557900"/>
              <a:gd name="connsiteY90" fmla="*/ 1828800 h 2177142"/>
              <a:gd name="connsiteX91" fmla="*/ 9154886 w 9557900"/>
              <a:gd name="connsiteY91" fmla="*/ 1839685 h 2177142"/>
              <a:gd name="connsiteX92" fmla="*/ 9133114 w 9557900"/>
              <a:gd name="connsiteY92" fmla="*/ 1861457 h 2177142"/>
              <a:gd name="connsiteX93" fmla="*/ 9089572 w 9557900"/>
              <a:gd name="connsiteY93" fmla="*/ 1872342 h 2177142"/>
              <a:gd name="connsiteX94" fmla="*/ 9078686 w 9557900"/>
              <a:gd name="connsiteY94" fmla="*/ 1905000 h 2177142"/>
              <a:gd name="connsiteX95" fmla="*/ 9046029 w 9557900"/>
              <a:gd name="connsiteY95" fmla="*/ 1915885 h 2177142"/>
              <a:gd name="connsiteX96" fmla="*/ 9013372 w 9557900"/>
              <a:gd name="connsiteY96" fmla="*/ 1937657 h 2177142"/>
              <a:gd name="connsiteX97" fmla="*/ 8882743 w 9557900"/>
              <a:gd name="connsiteY97" fmla="*/ 1970314 h 2177142"/>
              <a:gd name="connsiteX98" fmla="*/ 8839200 w 9557900"/>
              <a:gd name="connsiteY98" fmla="*/ 2002971 h 2177142"/>
              <a:gd name="connsiteX99" fmla="*/ 8752114 w 9557900"/>
              <a:gd name="connsiteY99" fmla="*/ 2013857 h 2177142"/>
              <a:gd name="connsiteX100" fmla="*/ 8665029 w 9557900"/>
              <a:gd name="connsiteY100" fmla="*/ 2035628 h 2177142"/>
              <a:gd name="connsiteX101" fmla="*/ 8599714 w 9557900"/>
              <a:gd name="connsiteY101" fmla="*/ 2057400 h 2177142"/>
              <a:gd name="connsiteX102" fmla="*/ 8556172 w 9557900"/>
              <a:gd name="connsiteY102" fmla="*/ 2079171 h 2177142"/>
              <a:gd name="connsiteX103" fmla="*/ 8403772 w 9557900"/>
              <a:gd name="connsiteY103" fmla="*/ 2111828 h 2177142"/>
              <a:gd name="connsiteX104" fmla="*/ 8349343 w 9557900"/>
              <a:gd name="connsiteY104" fmla="*/ 2122714 h 2177142"/>
              <a:gd name="connsiteX105" fmla="*/ 8262257 w 9557900"/>
              <a:gd name="connsiteY105" fmla="*/ 2144485 h 2177142"/>
              <a:gd name="connsiteX106" fmla="*/ 8164286 w 9557900"/>
              <a:gd name="connsiteY106" fmla="*/ 2166257 h 2177142"/>
              <a:gd name="connsiteX107" fmla="*/ 6945086 w 9557900"/>
              <a:gd name="connsiteY107" fmla="*/ 2155371 h 2177142"/>
              <a:gd name="connsiteX108" fmla="*/ 6477000 w 9557900"/>
              <a:gd name="connsiteY108" fmla="*/ 2068285 h 2177142"/>
              <a:gd name="connsiteX109" fmla="*/ 5910943 w 9557900"/>
              <a:gd name="connsiteY109" fmla="*/ 2177142 h 2177142"/>
              <a:gd name="connsiteX110" fmla="*/ 4909457 w 9557900"/>
              <a:gd name="connsiteY110" fmla="*/ 2166257 h 2177142"/>
              <a:gd name="connsiteX111" fmla="*/ 4408714 w 9557900"/>
              <a:gd name="connsiteY111" fmla="*/ 2090057 h 2177142"/>
              <a:gd name="connsiteX112" fmla="*/ 4103914 w 9557900"/>
              <a:gd name="connsiteY112" fmla="*/ 2035628 h 2177142"/>
              <a:gd name="connsiteX113" fmla="*/ 3962400 w 9557900"/>
              <a:gd name="connsiteY113" fmla="*/ 1992085 h 2177142"/>
              <a:gd name="connsiteX114" fmla="*/ 3755572 w 9557900"/>
              <a:gd name="connsiteY114" fmla="*/ 1948542 h 2177142"/>
              <a:gd name="connsiteX115" fmla="*/ 3624943 w 9557900"/>
              <a:gd name="connsiteY115" fmla="*/ 1926771 h 2177142"/>
              <a:gd name="connsiteX116" fmla="*/ 3429000 w 9557900"/>
              <a:gd name="connsiteY116" fmla="*/ 1872342 h 2177142"/>
              <a:gd name="connsiteX117" fmla="*/ 3200400 w 9557900"/>
              <a:gd name="connsiteY117" fmla="*/ 1828800 h 2177142"/>
              <a:gd name="connsiteX118" fmla="*/ 3004457 w 9557900"/>
              <a:gd name="connsiteY118" fmla="*/ 1774371 h 2177142"/>
              <a:gd name="connsiteX119" fmla="*/ 2819400 w 9557900"/>
              <a:gd name="connsiteY119" fmla="*/ 1741714 h 2177142"/>
              <a:gd name="connsiteX120" fmla="*/ 2786743 w 9557900"/>
              <a:gd name="connsiteY120" fmla="*/ 1730828 h 2177142"/>
              <a:gd name="connsiteX121" fmla="*/ 1915886 w 9557900"/>
              <a:gd name="connsiteY121" fmla="*/ 1719942 h 2177142"/>
              <a:gd name="connsiteX122" fmla="*/ 1872343 w 9557900"/>
              <a:gd name="connsiteY122" fmla="*/ 1730828 h 2177142"/>
              <a:gd name="connsiteX123" fmla="*/ 1839686 w 9557900"/>
              <a:gd name="connsiteY123" fmla="*/ 1741714 h 2177142"/>
              <a:gd name="connsiteX124" fmla="*/ 1698172 w 9557900"/>
              <a:gd name="connsiteY124" fmla="*/ 1752600 h 2177142"/>
              <a:gd name="connsiteX125" fmla="*/ 794657 w 9557900"/>
              <a:gd name="connsiteY125" fmla="*/ 1774371 h 2177142"/>
              <a:gd name="connsiteX126" fmla="*/ 457200 w 9557900"/>
              <a:gd name="connsiteY126" fmla="*/ 1763485 h 2177142"/>
              <a:gd name="connsiteX127" fmla="*/ 283029 w 9557900"/>
              <a:gd name="connsiteY127" fmla="*/ 1741714 h 2177142"/>
              <a:gd name="connsiteX128" fmla="*/ 217714 w 9557900"/>
              <a:gd name="connsiteY128" fmla="*/ 1719942 h 2177142"/>
              <a:gd name="connsiteX129" fmla="*/ 141514 w 9557900"/>
              <a:gd name="connsiteY129" fmla="*/ 1665514 h 2177142"/>
              <a:gd name="connsiteX130" fmla="*/ 76200 w 9557900"/>
              <a:gd name="connsiteY130" fmla="*/ 1621971 h 2177142"/>
              <a:gd name="connsiteX131" fmla="*/ 54429 w 9557900"/>
              <a:gd name="connsiteY131" fmla="*/ 1578428 h 2177142"/>
              <a:gd name="connsiteX132" fmla="*/ 32657 w 9557900"/>
              <a:gd name="connsiteY132" fmla="*/ 1556657 h 2177142"/>
              <a:gd name="connsiteX133" fmla="*/ 10886 w 9557900"/>
              <a:gd name="connsiteY133" fmla="*/ 1491342 h 2177142"/>
              <a:gd name="connsiteX134" fmla="*/ 0 w 9557900"/>
              <a:gd name="connsiteY134" fmla="*/ 1458685 h 2177142"/>
              <a:gd name="connsiteX135" fmla="*/ 10886 w 9557900"/>
              <a:gd name="connsiteY135" fmla="*/ 1284514 h 2177142"/>
              <a:gd name="connsiteX136" fmla="*/ 32657 w 9557900"/>
              <a:gd name="connsiteY136" fmla="*/ 1132114 h 2177142"/>
              <a:gd name="connsiteX137" fmla="*/ 54429 w 9557900"/>
              <a:gd name="connsiteY137" fmla="*/ 1110342 h 2177142"/>
              <a:gd name="connsiteX138" fmla="*/ 65314 w 9557900"/>
              <a:gd name="connsiteY138" fmla="*/ 1066800 h 2177142"/>
              <a:gd name="connsiteX139" fmla="*/ 97972 w 9557900"/>
              <a:gd name="connsiteY139" fmla="*/ 990600 h 2177142"/>
              <a:gd name="connsiteX140" fmla="*/ 108857 w 9557900"/>
              <a:gd name="connsiteY140" fmla="*/ 881742 h 2177142"/>
              <a:gd name="connsiteX141" fmla="*/ 119743 w 9557900"/>
              <a:gd name="connsiteY141" fmla="*/ 849085 h 2177142"/>
              <a:gd name="connsiteX142" fmla="*/ 130629 w 9557900"/>
              <a:gd name="connsiteY142" fmla="*/ 794657 h 2177142"/>
              <a:gd name="connsiteX143" fmla="*/ 174172 w 9557900"/>
              <a:gd name="connsiteY143" fmla="*/ 751114 h 2177142"/>
              <a:gd name="connsiteX144" fmla="*/ 152400 w 9557900"/>
              <a:gd name="connsiteY144"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191000 w 9557900"/>
              <a:gd name="connsiteY32" fmla="*/ 21771 h 2177142"/>
              <a:gd name="connsiteX33" fmla="*/ 4256314 w 9557900"/>
              <a:gd name="connsiteY33" fmla="*/ 10885 h 2177142"/>
              <a:gd name="connsiteX34" fmla="*/ 5138057 w 9557900"/>
              <a:gd name="connsiteY34" fmla="*/ 32657 h 2177142"/>
              <a:gd name="connsiteX35" fmla="*/ 5290457 w 9557900"/>
              <a:gd name="connsiteY35" fmla="*/ 54428 h 2177142"/>
              <a:gd name="connsiteX36" fmla="*/ 5355772 w 9557900"/>
              <a:gd name="connsiteY36" fmla="*/ 65314 h 2177142"/>
              <a:gd name="connsiteX37" fmla="*/ 5497286 w 9557900"/>
              <a:gd name="connsiteY37" fmla="*/ 76200 h 2177142"/>
              <a:gd name="connsiteX38" fmla="*/ 5649686 w 9557900"/>
              <a:gd name="connsiteY38" fmla="*/ 97971 h 2177142"/>
              <a:gd name="connsiteX39" fmla="*/ 5965372 w 9557900"/>
              <a:gd name="connsiteY39" fmla="*/ 119742 h 2177142"/>
              <a:gd name="connsiteX40" fmla="*/ 6139543 w 9557900"/>
              <a:gd name="connsiteY40" fmla="*/ 141514 h 2177142"/>
              <a:gd name="connsiteX41" fmla="*/ 6357257 w 9557900"/>
              <a:gd name="connsiteY41" fmla="*/ 152400 h 2177142"/>
              <a:gd name="connsiteX42" fmla="*/ 6509657 w 9557900"/>
              <a:gd name="connsiteY42" fmla="*/ 185057 h 2177142"/>
              <a:gd name="connsiteX43" fmla="*/ 6629400 w 9557900"/>
              <a:gd name="connsiteY43" fmla="*/ 195942 h 2177142"/>
              <a:gd name="connsiteX44" fmla="*/ 7739743 w 9557900"/>
              <a:gd name="connsiteY44" fmla="*/ 239485 h 2177142"/>
              <a:gd name="connsiteX45" fmla="*/ 7805057 w 9557900"/>
              <a:gd name="connsiteY45" fmla="*/ 250371 h 2177142"/>
              <a:gd name="connsiteX46" fmla="*/ 7903029 w 9557900"/>
              <a:gd name="connsiteY46" fmla="*/ 261257 h 2177142"/>
              <a:gd name="connsiteX47" fmla="*/ 7946572 w 9557900"/>
              <a:gd name="connsiteY47" fmla="*/ 272142 h 2177142"/>
              <a:gd name="connsiteX48" fmla="*/ 8001000 w 9557900"/>
              <a:gd name="connsiteY48" fmla="*/ 283028 h 2177142"/>
              <a:gd name="connsiteX49" fmla="*/ 8033657 w 9557900"/>
              <a:gd name="connsiteY49" fmla="*/ 293914 h 2177142"/>
              <a:gd name="connsiteX50" fmla="*/ 8055429 w 9557900"/>
              <a:gd name="connsiteY50" fmla="*/ 315685 h 2177142"/>
              <a:gd name="connsiteX51" fmla="*/ 8207829 w 9557900"/>
              <a:gd name="connsiteY51" fmla="*/ 337457 h 2177142"/>
              <a:gd name="connsiteX52" fmla="*/ 8316686 w 9557900"/>
              <a:gd name="connsiteY52" fmla="*/ 359228 h 2177142"/>
              <a:gd name="connsiteX53" fmla="*/ 8382000 w 9557900"/>
              <a:gd name="connsiteY53" fmla="*/ 370114 h 2177142"/>
              <a:gd name="connsiteX54" fmla="*/ 8414657 w 9557900"/>
              <a:gd name="connsiteY54" fmla="*/ 381000 h 2177142"/>
              <a:gd name="connsiteX55" fmla="*/ 8469086 w 9557900"/>
              <a:gd name="connsiteY55" fmla="*/ 391885 h 2177142"/>
              <a:gd name="connsiteX56" fmla="*/ 8490857 w 9557900"/>
              <a:gd name="connsiteY56" fmla="*/ 413657 h 2177142"/>
              <a:gd name="connsiteX57" fmla="*/ 8523514 w 9557900"/>
              <a:gd name="connsiteY57" fmla="*/ 424542 h 2177142"/>
              <a:gd name="connsiteX58" fmla="*/ 8599714 w 9557900"/>
              <a:gd name="connsiteY58" fmla="*/ 446314 h 2177142"/>
              <a:gd name="connsiteX59" fmla="*/ 8643257 w 9557900"/>
              <a:gd name="connsiteY59" fmla="*/ 468085 h 2177142"/>
              <a:gd name="connsiteX60" fmla="*/ 8730343 w 9557900"/>
              <a:gd name="connsiteY60" fmla="*/ 500742 h 2177142"/>
              <a:gd name="connsiteX61" fmla="*/ 8763000 w 9557900"/>
              <a:gd name="connsiteY61" fmla="*/ 522514 h 2177142"/>
              <a:gd name="connsiteX62" fmla="*/ 8817429 w 9557900"/>
              <a:gd name="connsiteY62" fmla="*/ 544285 h 2177142"/>
              <a:gd name="connsiteX63" fmla="*/ 8882743 w 9557900"/>
              <a:gd name="connsiteY63" fmla="*/ 598714 h 2177142"/>
              <a:gd name="connsiteX64" fmla="*/ 8958943 w 9557900"/>
              <a:gd name="connsiteY64" fmla="*/ 631371 h 2177142"/>
              <a:gd name="connsiteX65" fmla="*/ 9024257 w 9557900"/>
              <a:gd name="connsiteY65" fmla="*/ 664028 h 2177142"/>
              <a:gd name="connsiteX66" fmla="*/ 9046029 w 9557900"/>
              <a:gd name="connsiteY66" fmla="*/ 696685 h 2177142"/>
              <a:gd name="connsiteX67" fmla="*/ 9111343 w 9557900"/>
              <a:gd name="connsiteY67" fmla="*/ 718457 h 2177142"/>
              <a:gd name="connsiteX68" fmla="*/ 9209314 w 9557900"/>
              <a:gd name="connsiteY68" fmla="*/ 783771 h 2177142"/>
              <a:gd name="connsiteX69" fmla="*/ 9307286 w 9557900"/>
              <a:gd name="connsiteY69" fmla="*/ 838200 h 2177142"/>
              <a:gd name="connsiteX70" fmla="*/ 9350829 w 9557900"/>
              <a:gd name="connsiteY70" fmla="*/ 892628 h 2177142"/>
              <a:gd name="connsiteX71" fmla="*/ 9383486 w 9557900"/>
              <a:gd name="connsiteY71" fmla="*/ 903514 h 2177142"/>
              <a:gd name="connsiteX72" fmla="*/ 9405257 w 9557900"/>
              <a:gd name="connsiteY72" fmla="*/ 936171 h 2177142"/>
              <a:gd name="connsiteX73" fmla="*/ 9416143 w 9557900"/>
              <a:gd name="connsiteY73" fmla="*/ 968828 h 2177142"/>
              <a:gd name="connsiteX74" fmla="*/ 9437914 w 9557900"/>
              <a:gd name="connsiteY74" fmla="*/ 1012371 h 2177142"/>
              <a:gd name="connsiteX75" fmla="*/ 9459686 w 9557900"/>
              <a:gd name="connsiteY75" fmla="*/ 1045028 h 2177142"/>
              <a:gd name="connsiteX76" fmla="*/ 9503229 w 9557900"/>
              <a:gd name="connsiteY76" fmla="*/ 1143000 h 2177142"/>
              <a:gd name="connsiteX77" fmla="*/ 9514114 w 9557900"/>
              <a:gd name="connsiteY77" fmla="*/ 1175657 h 2177142"/>
              <a:gd name="connsiteX78" fmla="*/ 9525000 w 9557900"/>
              <a:gd name="connsiteY78" fmla="*/ 1219200 h 2177142"/>
              <a:gd name="connsiteX79" fmla="*/ 9546772 w 9557900"/>
              <a:gd name="connsiteY79" fmla="*/ 1251857 h 2177142"/>
              <a:gd name="connsiteX80" fmla="*/ 9557657 w 9557900"/>
              <a:gd name="connsiteY80" fmla="*/ 1306285 h 2177142"/>
              <a:gd name="connsiteX81" fmla="*/ 9481457 w 9557900"/>
              <a:gd name="connsiteY81" fmla="*/ 1556657 h 2177142"/>
              <a:gd name="connsiteX82" fmla="*/ 9448800 w 9557900"/>
              <a:gd name="connsiteY82" fmla="*/ 1578428 h 2177142"/>
              <a:gd name="connsiteX83" fmla="*/ 9427029 w 9557900"/>
              <a:gd name="connsiteY83" fmla="*/ 1611085 h 2177142"/>
              <a:gd name="connsiteX84" fmla="*/ 9405257 w 9557900"/>
              <a:gd name="connsiteY84" fmla="*/ 1654628 h 2177142"/>
              <a:gd name="connsiteX85" fmla="*/ 9372600 w 9557900"/>
              <a:gd name="connsiteY85" fmla="*/ 1687285 h 2177142"/>
              <a:gd name="connsiteX86" fmla="*/ 9329057 w 9557900"/>
              <a:gd name="connsiteY86" fmla="*/ 1741714 h 2177142"/>
              <a:gd name="connsiteX87" fmla="*/ 9296400 w 9557900"/>
              <a:gd name="connsiteY87" fmla="*/ 1763485 h 2177142"/>
              <a:gd name="connsiteX88" fmla="*/ 9252857 w 9557900"/>
              <a:gd name="connsiteY88" fmla="*/ 1796142 h 2177142"/>
              <a:gd name="connsiteX89" fmla="*/ 9231086 w 9557900"/>
              <a:gd name="connsiteY89" fmla="*/ 1817914 h 2177142"/>
              <a:gd name="connsiteX90" fmla="*/ 9187543 w 9557900"/>
              <a:gd name="connsiteY90" fmla="*/ 1828800 h 2177142"/>
              <a:gd name="connsiteX91" fmla="*/ 9154886 w 9557900"/>
              <a:gd name="connsiteY91" fmla="*/ 1839685 h 2177142"/>
              <a:gd name="connsiteX92" fmla="*/ 9133114 w 9557900"/>
              <a:gd name="connsiteY92" fmla="*/ 1861457 h 2177142"/>
              <a:gd name="connsiteX93" fmla="*/ 9089572 w 9557900"/>
              <a:gd name="connsiteY93" fmla="*/ 1872342 h 2177142"/>
              <a:gd name="connsiteX94" fmla="*/ 9078686 w 9557900"/>
              <a:gd name="connsiteY94" fmla="*/ 1905000 h 2177142"/>
              <a:gd name="connsiteX95" fmla="*/ 9046029 w 9557900"/>
              <a:gd name="connsiteY95" fmla="*/ 1915885 h 2177142"/>
              <a:gd name="connsiteX96" fmla="*/ 9013372 w 9557900"/>
              <a:gd name="connsiteY96" fmla="*/ 1937657 h 2177142"/>
              <a:gd name="connsiteX97" fmla="*/ 8882743 w 9557900"/>
              <a:gd name="connsiteY97" fmla="*/ 1970314 h 2177142"/>
              <a:gd name="connsiteX98" fmla="*/ 8839200 w 9557900"/>
              <a:gd name="connsiteY98" fmla="*/ 2002971 h 2177142"/>
              <a:gd name="connsiteX99" fmla="*/ 8752114 w 9557900"/>
              <a:gd name="connsiteY99" fmla="*/ 2013857 h 2177142"/>
              <a:gd name="connsiteX100" fmla="*/ 8665029 w 9557900"/>
              <a:gd name="connsiteY100" fmla="*/ 2035628 h 2177142"/>
              <a:gd name="connsiteX101" fmla="*/ 8599714 w 9557900"/>
              <a:gd name="connsiteY101" fmla="*/ 2057400 h 2177142"/>
              <a:gd name="connsiteX102" fmla="*/ 8556172 w 9557900"/>
              <a:gd name="connsiteY102" fmla="*/ 2079171 h 2177142"/>
              <a:gd name="connsiteX103" fmla="*/ 8403772 w 9557900"/>
              <a:gd name="connsiteY103" fmla="*/ 2111828 h 2177142"/>
              <a:gd name="connsiteX104" fmla="*/ 8349343 w 9557900"/>
              <a:gd name="connsiteY104" fmla="*/ 2122714 h 2177142"/>
              <a:gd name="connsiteX105" fmla="*/ 8262257 w 9557900"/>
              <a:gd name="connsiteY105" fmla="*/ 2144485 h 2177142"/>
              <a:gd name="connsiteX106" fmla="*/ 8164286 w 9557900"/>
              <a:gd name="connsiteY106" fmla="*/ 2166257 h 2177142"/>
              <a:gd name="connsiteX107" fmla="*/ 6945086 w 9557900"/>
              <a:gd name="connsiteY107" fmla="*/ 2155371 h 2177142"/>
              <a:gd name="connsiteX108" fmla="*/ 6477000 w 9557900"/>
              <a:gd name="connsiteY108" fmla="*/ 2068285 h 2177142"/>
              <a:gd name="connsiteX109" fmla="*/ 5910943 w 9557900"/>
              <a:gd name="connsiteY109" fmla="*/ 2177142 h 2177142"/>
              <a:gd name="connsiteX110" fmla="*/ 4909457 w 9557900"/>
              <a:gd name="connsiteY110" fmla="*/ 2166257 h 2177142"/>
              <a:gd name="connsiteX111" fmla="*/ 4408714 w 9557900"/>
              <a:gd name="connsiteY111" fmla="*/ 2090057 h 2177142"/>
              <a:gd name="connsiteX112" fmla="*/ 4103914 w 9557900"/>
              <a:gd name="connsiteY112" fmla="*/ 2035628 h 2177142"/>
              <a:gd name="connsiteX113" fmla="*/ 3962400 w 9557900"/>
              <a:gd name="connsiteY113" fmla="*/ 1992085 h 2177142"/>
              <a:gd name="connsiteX114" fmla="*/ 3755572 w 9557900"/>
              <a:gd name="connsiteY114" fmla="*/ 1948542 h 2177142"/>
              <a:gd name="connsiteX115" fmla="*/ 3624943 w 9557900"/>
              <a:gd name="connsiteY115" fmla="*/ 1926771 h 2177142"/>
              <a:gd name="connsiteX116" fmla="*/ 3429000 w 9557900"/>
              <a:gd name="connsiteY116" fmla="*/ 1872342 h 2177142"/>
              <a:gd name="connsiteX117" fmla="*/ 3200400 w 9557900"/>
              <a:gd name="connsiteY117" fmla="*/ 1828800 h 2177142"/>
              <a:gd name="connsiteX118" fmla="*/ 3004457 w 9557900"/>
              <a:gd name="connsiteY118" fmla="*/ 1774371 h 2177142"/>
              <a:gd name="connsiteX119" fmla="*/ 2819400 w 9557900"/>
              <a:gd name="connsiteY119" fmla="*/ 1741714 h 2177142"/>
              <a:gd name="connsiteX120" fmla="*/ 1915886 w 9557900"/>
              <a:gd name="connsiteY120" fmla="*/ 1719942 h 2177142"/>
              <a:gd name="connsiteX121" fmla="*/ 1872343 w 9557900"/>
              <a:gd name="connsiteY121" fmla="*/ 1730828 h 2177142"/>
              <a:gd name="connsiteX122" fmla="*/ 1839686 w 9557900"/>
              <a:gd name="connsiteY122" fmla="*/ 1741714 h 2177142"/>
              <a:gd name="connsiteX123" fmla="*/ 1698172 w 9557900"/>
              <a:gd name="connsiteY123" fmla="*/ 1752600 h 2177142"/>
              <a:gd name="connsiteX124" fmla="*/ 794657 w 9557900"/>
              <a:gd name="connsiteY124" fmla="*/ 1774371 h 2177142"/>
              <a:gd name="connsiteX125" fmla="*/ 457200 w 9557900"/>
              <a:gd name="connsiteY125" fmla="*/ 1763485 h 2177142"/>
              <a:gd name="connsiteX126" fmla="*/ 283029 w 9557900"/>
              <a:gd name="connsiteY126" fmla="*/ 1741714 h 2177142"/>
              <a:gd name="connsiteX127" fmla="*/ 217714 w 9557900"/>
              <a:gd name="connsiteY127" fmla="*/ 1719942 h 2177142"/>
              <a:gd name="connsiteX128" fmla="*/ 141514 w 9557900"/>
              <a:gd name="connsiteY128" fmla="*/ 1665514 h 2177142"/>
              <a:gd name="connsiteX129" fmla="*/ 76200 w 9557900"/>
              <a:gd name="connsiteY129" fmla="*/ 1621971 h 2177142"/>
              <a:gd name="connsiteX130" fmla="*/ 54429 w 9557900"/>
              <a:gd name="connsiteY130" fmla="*/ 1578428 h 2177142"/>
              <a:gd name="connsiteX131" fmla="*/ 32657 w 9557900"/>
              <a:gd name="connsiteY131" fmla="*/ 1556657 h 2177142"/>
              <a:gd name="connsiteX132" fmla="*/ 10886 w 9557900"/>
              <a:gd name="connsiteY132" fmla="*/ 1491342 h 2177142"/>
              <a:gd name="connsiteX133" fmla="*/ 0 w 9557900"/>
              <a:gd name="connsiteY133" fmla="*/ 1458685 h 2177142"/>
              <a:gd name="connsiteX134" fmla="*/ 10886 w 9557900"/>
              <a:gd name="connsiteY134" fmla="*/ 1284514 h 2177142"/>
              <a:gd name="connsiteX135" fmla="*/ 32657 w 9557900"/>
              <a:gd name="connsiteY135" fmla="*/ 1132114 h 2177142"/>
              <a:gd name="connsiteX136" fmla="*/ 54429 w 9557900"/>
              <a:gd name="connsiteY136" fmla="*/ 1110342 h 2177142"/>
              <a:gd name="connsiteX137" fmla="*/ 65314 w 9557900"/>
              <a:gd name="connsiteY137" fmla="*/ 1066800 h 2177142"/>
              <a:gd name="connsiteX138" fmla="*/ 97972 w 9557900"/>
              <a:gd name="connsiteY138" fmla="*/ 990600 h 2177142"/>
              <a:gd name="connsiteX139" fmla="*/ 108857 w 9557900"/>
              <a:gd name="connsiteY139" fmla="*/ 881742 h 2177142"/>
              <a:gd name="connsiteX140" fmla="*/ 119743 w 9557900"/>
              <a:gd name="connsiteY140" fmla="*/ 849085 h 2177142"/>
              <a:gd name="connsiteX141" fmla="*/ 130629 w 9557900"/>
              <a:gd name="connsiteY141" fmla="*/ 794657 h 2177142"/>
              <a:gd name="connsiteX142" fmla="*/ 174172 w 9557900"/>
              <a:gd name="connsiteY142" fmla="*/ 751114 h 2177142"/>
              <a:gd name="connsiteX143" fmla="*/ 152400 w 9557900"/>
              <a:gd name="connsiteY143"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191000 w 9557900"/>
              <a:gd name="connsiteY32" fmla="*/ 21771 h 2177142"/>
              <a:gd name="connsiteX33" fmla="*/ 4256314 w 9557900"/>
              <a:gd name="connsiteY33" fmla="*/ 10885 h 2177142"/>
              <a:gd name="connsiteX34" fmla="*/ 5138057 w 9557900"/>
              <a:gd name="connsiteY34" fmla="*/ 32657 h 2177142"/>
              <a:gd name="connsiteX35" fmla="*/ 5290457 w 9557900"/>
              <a:gd name="connsiteY35" fmla="*/ 54428 h 2177142"/>
              <a:gd name="connsiteX36" fmla="*/ 5355772 w 9557900"/>
              <a:gd name="connsiteY36" fmla="*/ 65314 h 2177142"/>
              <a:gd name="connsiteX37" fmla="*/ 5497286 w 9557900"/>
              <a:gd name="connsiteY37" fmla="*/ 76200 h 2177142"/>
              <a:gd name="connsiteX38" fmla="*/ 5649686 w 9557900"/>
              <a:gd name="connsiteY38" fmla="*/ 97971 h 2177142"/>
              <a:gd name="connsiteX39" fmla="*/ 5965372 w 9557900"/>
              <a:gd name="connsiteY39" fmla="*/ 119742 h 2177142"/>
              <a:gd name="connsiteX40" fmla="*/ 6139543 w 9557900"/>
              <a:gd name="connsiteY40" fmla="*/ 141514 h 2177142"/>
              <a:gd name="connsiteX41" fmla="*/ 6357257 w 9557900"/>
              <a:gd name="connsiteY41" fmla="*/ 152400 h 2177142"/>
              <a:gd name="connsiteX42" fmla="*/ 6509657 w 9557900"/>
              <a:gd name="connsiteY42" fmla="*/ 185057 h 2177142"/>
              <a:gd name="connsiteX43" fmla="*/ 6629400 w 9557900"/>
              <a:gd name="connsiteY43" fmla="*/ 195942 h 2177142"/>
              <a:gd name="connsiteX44" fmla="*/ 7739743 w 9557900"/>
              <a:gd name="connsiteY44" fmla="*/ 239485 h 2177142"/>
              <a:gd name="connsiteX45" fmla="*/ 7805057 w 9557900"/>
              <a:gd name="connsiteY45" fmla="*/ 250371 h 2177142"/>
              <a:gd name="connsiteX46" fmla="*/ 7903029 w 9557900"/>
              <a:gd name="connsiteY46" fmla="*/ 261257 h 2177142"/>
              <a:gd name="connsiteX47" fmla="*/ 7946572 w 9557900"/>
              <a:gd name="connsiteY47" fmla="*/ 272142 h 2177142"/>
              <a:gd name="connsiteX48" fmla="*/ 8001000 w 9557900"/>
              <a:gd name="connsiteY48" fmla="*/ 283028 h 2177142"/>
              <a:gd name="connsiteX49" fmla="*/ 8033657 w 9557900"/>
              <a:gd name="connsiteY49" fmla="*/ 293914 h 2177142"/>
              <a:gd name="connsiteX50" fmla="*/ 8055429 w 9557900"/>
              <a:gd name="connsiteY50" fmla="*/ 315685 h 2177142"/>
              <a:gd name="connsiteX51" fmla="*/ 8207829 w 9557900"/>
              <a:gd name="connsiteY51" fmla="*/ 337457 h 2177142"/>
              <a:gd name="connsiteX52" fmla="*/ 8316686 w 9557900"/>
              <a:gd name="connsiteY52" fmla="*/ 359228 h 2177142"/>
              <a:gd name="connsiteX53" fmla="*/ 8382000 w 9557900"/>
              <a:gd name="connsiteY53" fmla="*/ 370114 h 2177142"/>
              <a:gd name="connsiteX54" fmla="*/ 8414657 w 9557900"/>
              <a:gd name="connsiteY54" fmla="*/ 381000 h 2177142"/>
              <a:gd name="connsiteX55" fmla="*/ 8469086 w 9557900"/>
              <a:gd name="connsiteY55" fmla="*/ 391885 h 2177142"/>
              <a:gd name="connsiteX56" fmla="*/ 8490857 w 9557900"/>
              <a:gd name="connsiteY56" fmla="*/ 413657 h 2177142"/>
              <a:gd name="connsiteX57" fmla="*/ 8523514 w 9557900"/>
              <a:gd name="connsiteY57" fmla="*/ 424542 h 2177142"/>
              <a:gd name="connsiteX58" fmla="*/ 8599714 w 9557900"/>
              <a:gd name="connsiteY58" fmla="*/ 446314 h 2177142"/>
              <a:gd name="connsiteX59" fmla="*/ 8643257 w 9557900"/>
              <a:gd name="connsiteY59" fmla="*/ 468085 h 2177142"/>
              <a:gd name="connsiteX60" fmla="*/ 8730343 w 9557900"/>
              <a:gd name="connsiteY60" fmla="*/ 500742 h 2177142"/>
              <a:gd name="connsiteX61" fmla="*/ 8763000 w 9557900"/>
              <a:gd name="connsiteY61" fmla="*/ 522514 h 2177142"/>
              <a:gd name="connsiteX62" fmla="*/ 8817429 w 9557900"/>
              <a:gd name="connsiteY62" fmla="*/ 544285 h 2177142"/>
              <a:gd name="connsiteX63" fmla="*/ 8882743 w 9557900"/>
              <a:gd name="connsiteY63" fmla="*/ 598714 h 2177142"/>
              <a:gd name="connsiteX64" fmla="*/ 8958943 w 9557900"/>
              <a:gd name="connsiteY64" fmla="*/ 631371 h 2177142"/>
              <a:gd name="connsiteX65" fmla="*/ 9024257 w 9557900"/>
              <a:gd name="connsiteY65" fmla="*/ 664028 h 2177142"/>
              <a:gd name="connsiteX66" fmla="*/ 9046029 w 9557900"/>
              <a:gd name="connsiteY66" fmla="*/ 696685 h 2177142"/>
              <a:gd name="connsiteX67" fmla="*/ 9111343 w 9557900"/>
              <a:gd name="connsiteY67" fmla="*/ 718457 h 2177142"/>
              <a:gd name="connsiteX68" fmla="*/ 9209314 w 9557900"/>
              <a:gd name="connsiteY68" fmla="*/ 783771 h 2177142"/>
              <a:gd name="connsiteX69" fmla="*/ 9307286 w 9557900"/>
              <a:gd name="connsiteY69" fmla="*/ 838200 h 2177142"/>
              <a:gd name="connsiteX70" fmla="*/ 9350829 w 9557900"/>
              <a:gd name="connsiteY70" fmla="*/ 892628 h 2177142"/>
              <a:gd name="connsiteX71" fmla="*/ 9383486 w 9557900"/>
              <a:gd name="connsiteY71" fmla="*/ 903514 h 2177142"/>
              <a:gd name="connsiteX72" fmla="*/ 9405257 w 9557900"/>
              <a:gd name="connsiteY72" fmla="*/ 936171 h 2177142"/>
              <a:gd name="connsiteX73" fmla="*/ 9416143 w 9557900"/>
              <a:gd name="connsiteY73" fmla="*/ 968828 h 2177142"/>
              <a:gd name="connsiteX74" fmla="*/ 9437914 w 9557900"/>
              <a:gd name="connsiteY74" fmla="*/ 1012371 h 2177142"/>
              <a:gd name="connsiteX75" fmla="*/ 9459686 w 9557900"/>
              <a:gd name="connsiteY75" fmla="*/ 1045028 h 2177142"/>
              <a:gd name="connsiteX76" fmla="*/ 9503229 w 9557900"/>
              <a:gd name="connsiteY76" fmla="*/ 1143000 h 2177142"/>
              <a:gd name="connsiteX77" fmla="*/ 9514114 w 9557900"/>
              <a:gd name="connsiteY77" fmla="*/ 1175657 h 2177142"/>
              <a:gd name="connsiteX78" fmla="*/ 9525000 w 9557900"/>
              <a:gd name="connsiteY78" fmla="*/ 1219200 h 2177142"/>
              <a:gd name="connsiteX79" fmla="*/ 9546772 w 9557900"/>
              <a:gd name="connsiteY79" fmla="*/ 1251857 h 2177142"/>
              <a:gd name="connsiteX80" fmla="*/ 9557657 w 9557900"/>
              <a:gd name="connsiteY80" fmla="*/ 1306285 h 2177142"/>
              <a:gd name="connsiteX81" fmla="*/ 9481457 w 9557900"/>
              <a:gd name="connsiteY81" fmla="*/ 1556657 h 2177142"/>
              <a:gd name="connsiteX82" fmla="*/ 9448800 w 9557900"/>
              <a:gd name="connsiteY82" fmla="*/ 1578428 h 2177142"/>
              <a:gd name="connsiteX83" fmla="*/ 9427029 w 9557900"/>
              <a:gd name="connsiteY83" fmla="*/ 1611085 h 2177142"/>
              <a:gd name="connsiteX84" fmla="*/ 9405257 w 9557900"/>
              <a:gd name="connsiteY84" fmla="*/ 1654628 h 2177142"/>
              <a:gd name="connsiteX85" fmla="*/ 9372600 w 9557900"/>
              <a:gd name="connsiteY85" fmla="*/ 1687285 h 2177142"/>
              <a:gd name="connsiteX86" fmla="*/ 9329057 w 9557900"/>
              <a:gd name="connsiteY86" fmla="*/ 1741714 h 2177142"/>
              <a:gd name="connsiteX87" fmla="*/ 9296400 w 9557900"/>
              <a:gd name="connsiteY87" fmla="*/ 1763485 h 2177142"/>
              <a:gd name="connsiteX88" fmla="*/ 9252857 w 9557900"/>
              <a:gd name="connsiteY88" fmla="*/ 1796142 h 2177142"/>
              <a:gd name="connsiteX89" fmla="*/ 9231086 w 9557900"/>
              <a:gd name="connsiteY89" fmla="*/ 1817914 h 2177142"/>
              <a:gd name="connsiteX90" fmla="*/ 9187543 w 9557900"/>
              <a:gd name="connsiteY90" fmla="*/ 1828800 h 2177142"/>
              <a:gd name="connsiteX91" fmla="*/ 9154886 w 9557900"/>
              <a:gd name="connsiteY91" fmla="*/ 1839685 h 2177142"/>
              <a:gd name="connsiteX92" fmla="*/ 9133114 w 9557900"/>
              <a:gd name="connsiteY92" fmla="*/ 1861457 h 2177142"/>
              <a:gd name="connsiteX93" fmla="*/ 9089572 w 9557900"/>
              <a:gd name="connsiteY93" fmla="*/ 1872342 h 2177142"/>
              <a:gd name="connsiteX94" fmla="*/ 9078686 w 9557900"/>
              <a:gd name="connsiteY94" fmla="*/ 1905000 h 2177142"/>
              <a:gd name="connsiteX95" fmla="*/ 9046029 w 9557900"/>
              <a:gd name="connsiteY95" fmla="*/ 1915885 h 2177142"/>
              <a:gd name="connsiteX96" fmla="*/ 9013372 w 9557900"/>
              <a:gd name="connsiteY96" fmla="*/ 1937657 h 2177142"/>
              <a:gd name="connsiteX97" fmla="*/ 8882743 w 9557900"/>
              <a:gd name="connsiteY97" fmla="*/ 1970314 h 2177142"/>
              <a:gd name="connsiteX98" fmla="*/ 8839200 w 9557900"/>
              <a:gd name="connsiteY98" fmla="*/ 2002971 h 2177142"/>
              <a:gd name="connsiteX99" fmla="*/ 8752114 w 9557900"/>
              <a:gd name="connsiteY99" fmla="*/ 2013857 h 2177142"/>
              <a:gd name="connsiteX100" fmla="*/ 8665029 w 9557900"/>
              <a:gd name="connsiteY100" fmla="*/ 2035628 h 2177142"/>
              <a:gd name="connsiteX101" fmla="*/ 8599714 w 9557900"/>
              <a:gd name="connsiteY101" fmla="*/ 2057400 h 2177142"/>
              <a:gd name="connsiteX102" fmla="*/ 8556172 w 9557900"/>
              <a:gd name="connsiteY102" fmla="*/ 2079171 h 2177142"/>
              <a:gd name="connsiteX103" fmla="*/ 8403772 w 9557900"/>
              <a:gd name="connsiteY103" fmla="*/ 2111828 h 2177142"/>
              <a:gd name="connsiteX104" fmla="*/ 8349343 w 9557900"/>
              <a:gd name="connsiteY104" fmla="*/ 2122714 h 2177142"/>
              <a:gd name="connsiteX105" fmla="*/ 8262257 w 9557900"/>
              <a:gd name="connsiteY105" fmla="*/ 2144485 h 2177142"/>
              <a:gd name="connsiteX106" fmla="*/ 8164286 w 9557900"/>
              <a:gd name="connsiteY106" fmla="*/ 2166257 h 2177142"/>
              <a:gd name="connsiteX107" fmla="*/ 6945086 w 9557900"/>
              <a:gd name="connsiteY107" fmla="*/ 2155371 h 2177142"/>
              <a:gd name="connsiteX108" fmla="*/ 6477000 w 9557900"/>
              <a:gd name="connsiteY108" fmla="*/ 2068285 h 2177142"/>
              <a:gd name="connsiteX109" fmla="*/ 5910943 w 9557900"/>
              <a:gd name="connsiteY109" fmla="*/ 2177142 h 2177142"/>
              <a:gd name="connsiteX110" fmla="*/ 4909457 w 9557900"/>
              <a:gd name="connsiteY110" fmla="*/ 2166257 h 2177142"/>
              <a:gd name="connsiteX111" fmla="*/ 4408714 w 9557900"/>
              <a:gd name="connsiteY111" fmla="*/ 2090057 h 2177142"/>
              <a:gd name="connsiteX112" fmla="*/ 4103914 w 9557900"/>
              <a:gd name="connsiteY112" fmla="*/ 2035628 h 2177142"/>
              <a:gd name="connsiteX113" fmla="*/ 3962400 w 9557900"/>
              <a:gd name="connsiteY113" fmla="*/ 1992085 h 2177142"/>
              <a:gd name="connsiteX114" fmla="*/ 3755572 w 9557900"/>
              <a:gd name="connsiteY114" fmla="*/ 1948542 h 2177142"/>
              <a:gd name="connsiteX115" fmla="*/ 3624943 w 9557900"/>
              <a:gd name="connsiteY115" fmla="*/ 1926771 h 2177142"/>
              <a:gd name="connsiteX116" fmla="*/ 3429000 w 9557900"/>
              <a:gd name="connsiteY116" fmla="*/ 1872342 h 2177142"/>
              <a:gd name="connsiteX117" fmla="*/ 3200400 w 9557900"/>
              <a:gd name="connsiteY117" fmla="*/ 1828800 h 2177142"/>
              <a:gd name="connsiteX118" fmla="*/ 3004457 w 9557900"/>
              <a:gd name="connsiteY118" fmla="*/ 1774371 h 2177142"/>
              <a:gd name="connsiteX119" fmla="*/ 1915886 w 9557900"/>
              <a:gd name="connsiteY119" fmla="*/ 1719942 h 2177142"/>
              <a:gd name="connsiteX120" fmla="*/ 1872343 w 9557900"/>
              <a:gd name="connsiteY120" fmla="*/ 1730828 h 2177142"/>
              <a:gd name="connsiteX121" fmla="*/ 1839686 w 9557900"/>
              <a:gd name="connsiteY121" fmla="*/ 1741714 h 2177142"/>
              <a:gd name="connsiteX122" fmla="*/ 1698172 w 9557900"/>
              <a:gd name="connsiteY122" fmla="*/ 1752600 h 2177142"/>
              <a:gd name="connsiteX123" fmla="*/ 794657 w 9557900"/>
              <a:gd name="connsiteY123" fmla="*/ 1774371 h 2177142"/>
              <a:gd name="connsiteX124" fmla="*/ 457200 w 9557900"/>
              <a:gd name="connsiteY124" fmla="*/ 1763485 h 2177142"/>
              <a:gd name="connsiteX125" fmla="*/ 283029 w 9557900"/>
              <a:gd name="connsiteY125" fmla="*/ 1741714 h 2177142"/>
              <a:gd name="connsiteX126" fmla="*/ 217714 w 9557900"/>
              <a:gd name="connsiteY126" fmla="*/ 1719942 h 2177142"/>
              <a:gd name="connsiteX127" fmla="*/ 141514 w 9557900"/>
              <a:gd name="connsiteY127" fmla="*/ 1665514 h 2177142"/>
              <a:gd name="connsiteX128" fmla="*/ 76200 w 9557900"/>
              <a:gd name="connsiteY128" fmla="*/ 1621971 h 2177142"/>
              <a:gd name="connsiteX129" fmla="*/ 54429 w 9557900"/>
              <a:gd name="connsiteY129" fmla="*/ 1578428 h 2177142"/>
              <a:gd name="connsiteX130" fmla="*/ 32657 w 9557900"/>
              <a:gd name="connsiteY130" fmla="*/ 1556657 h 2177142"/>
              <a:gd name="connsiteX131" fmla="*/ 10886 w 9557900"/>
              <a:gd name="connsiteY131" fmla="*/ 1491342 h 2177142"/>
              <a:gd name="connsiteX132" fmla="*/ 0 w 9557900"/>
              <a:gd name="connsiteY132" fmla="*/ 1458685 h 2177142"/>
              <a:gd name="connsiteX133" fmla="*/ 10886 w 9557900"/>
              <a:gd name="connsiteY133" fmla="*/ 1284514 h 2177142"/>
              <a:gd name="connsiteX134" fmla="*/ 32657 w 9557900"/>
              <a:gd name="connsiteY134" fmla="*/ 1132114 h 2177142"/>
              <a:gd name="connsiteX135" fmla="*/ 54429 w 9557900"/>
              <a:gd name="connsiteY135" fmla="*/ 1110342 h 2177142"/>
              <a:gd name="connsiteX136" fmla="*/ 65314 w 9557900"/>
              <a:gd name="connsiteY136" fmla="*/ 1066800 h 2177142"/>
              <a:gd name="connsiteX137" fmla="*/ 97972 w 9557900"/>
              <a:gd name="connsiteY137" fmla="*/ 990600 h 2177142"/>
              <a:gd name="connsiteX138" fmla="*/ 108857 w 9557900"/>
              <a:gd name="connsiteY138" fmla="*/ 881742 h 2177142"/>
              <a:gd name="connsiteX139" fmla="*/ 119743 w 9557900"/>
              <a:gd name="connsiteY139" fmla="*/ 849085 h 2177142"/>
              <a:gd name="connsiteX140" fmla="*/ 130629 w 9557900"/>
              <a:gd name="connsiteY140" fmla="*/ 794657 h 2177142"/>
              <a:gd name="connsiteX141" fmla="*/ 174172 w 9557900"/>
              <a:gd name="connsiteY141" fmla="*/ 751114 h 2177142"/>
              <a:gd name="connsiteX142" fmla="*/ 152400 w 9557900"/>
              <a:gd name="connsiteY142"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191000 w 9557900"/>
              <a:gd name="connsiteY32" fmla="*/ 21771 h 2177142"/>
              <a:gd name="connsiteX33" fmla="*/ 4256314 w 9557900"/>
              <a:gd name="connsiteY33" fmla="*/ 10885 h 2177142"/>
              <a:gd name="connsiteX34" fmla="*/ 5138057 w 9557900"/>
              <a:gd name="connsiteY34" fmla="*/ 32657 h 2177142"/>
              <a:gd name="connsiteX35" fmla="*/ 5290457 w 9557900"/>
              <a:gd name="connsiteY35" fmla="*/ 54428 h 2177142"/>
              <a:gd name="connsiteX36" fmla="*/ 5355772 w 9557900"/>
              <a:gd name="connsiteY36" fmla="*/ 65314 h 2177142"/>
              <a:gd name="connsiteX37" fmla="*/ 5497286 w 9557900"/>
              <a:gd name="connsiteY37" fmla="*/ 76200 h 2177142"/>
              <a:gd name="connsiteX38" fmla="*/ 5649686 w 9557900"/>
              <a:gd name="connsiteY38" fmla="*/ 97971 h 2177142"/>
              <a:gd name="connsiteX39" fmla="*/ 5965372 w 9557900"/>
              <a:gd name="connsiteY39" fmla="*/ 119742 h 2177142"/>
              <a:gd name="connsiteX40" fmla="*/ 6139543 w 9557900"/>
              <a:gd name="connsiteY40" fmla="*/ 141514 h 2177142"/>
              <a:gd name="connsiteX41" fmla="*/ 6357257 w 9557900"/>
              <a:gd name="connsiteY41" fmla="*/ 152400 h 2177142"/>
              <a:gd name="connsiteX42" fmla="*/ 6509657 w 9557900"/>
              <a:gd name="connsiteY42" fmla="*/ 185057 h 2177142"/>
              <a:gd name="connsiteX43" fmla="*/ 6629400 w 9557900"/>
              <a:gd name="connsiteY43" fmla="*/ 195942 h 2177142"/>
              <a:gd name="connsiteX44" fmla="*/ 7739743 w 9557900"/>
              <a:gd name="connsiteY44" fmla="*/ 239485 h 2177142"/>
              <a:gd name="connsiteX45" fmla="*/ 7805057 w 9557900"/>
              <a:gd name="connsiteY45" fmla="*/ 250371 h 2177142"/>
              <a:gd name="connsiteX46" fmla="*/ 7903029 w 9557900"/>
              <a:gd name="connsiteY46" fmla="*/ 261257 h 2177142"/>
              <a:gd name="connsiteX47" fmla="*/ 7946572 w 9557900"/>
              <a:gd name="connsiteY47" fmla="*/ 272142 h 2177142"/>
              <a:gd name="connsiteX48" fmla="*/ 8001000 w 9557900"/>
              <a:gd name="connsiteY48" fmla="*/ 283028 h 2177142"/>
              <a:gd name="connsiteX49" fmla="*/ 8033657 w 9557900"/>
              <a:gd name="connsiteY49" fmla="*/ 293914 h 2177142"/>
              <a:gd name="connsiteX50" fmla="*/ 8055429 w 9557900"/>
              <a:gd name="connsiteY50" fmla="*/ 315685 h 2177142"/>
              <a:gd name="connsiteX51" fmla="*/ 8207829 w 9557900"/>
              <a:gd name="connsiteY51" fmla="*/ 337457 h 2177142"/>
              <a:gd name="connsiteX52" fmla="*/ 8316686 w 9557900"/>
              <a:gd name="connsiteY52" fmla="*/ 359228 h 2177142"/>
              <a:gd name="connsiteX53" fmla="*/ 8382000 w 9557900"/>
              <a:gd name="connsiteY53" fmla="*/ 370114 h 2177142"/>
              <a:gd name="connsiteX54" fmla="*/ 8414657 w 9557900"/>
              <a:gd name="connsiteY54" fmla="*/ 381000 h 2177142"/>
              <a:gd name="connsiteX55" fmla="*/ 8469086 w 9557900"/>
              <a:gd name="connsiteY55" fmla="*/ 391885 h 2177142"/>
              <a:gd name="connsiteX56" fmla="*/ 8490857 w 9557900"/>
              <a:gd name="connsiteY56" fmla="*/ 413657 h 2177142"/>
              <a:gd name="connsiteX57" fmla="*/ 8523514 w 9557900"/>
              <a:gd name="connsiteY57" fmla="*/ 424542 h 2177142"/>
              <a:gd name="connsiteX58" fmla="*/ 8599714 w 9557900"/>
              <a:gd name="connsiteY58" fmla="*/ 446314 h 2177142"/>
              <a:gd name="connsiteX59" fmla="*/ 8643257 w 9557900"/>
              <a:gd name="connsiteY59" fmla="*/ 468085 h 2177142"/>
              <a:gd name="connsiteX60" fmla="*/ 8730343 w 9557900"/>
              <a:gd name="connsiteY60" fmla="*/ 500742 h 2177142"/>
              <a:gd name="connsiteX61" fmla="*/ 8763000 w 9557900"/>
              <a:gd name="connsiteY61" fmla="*/ 522514 h 2177142"/>
              <a:gd name="connsiteX62" fmla="*/ 8817429 w 9557900"/>
              <a:gd name="connsiteY62" fmla="*/ 544285 h 2177142"/>
              <a:gd name="connsiteX63" fmla="*/ 8882743 w 9557900"/>
              <a:gd name="connsiteY63" fmla="*/ 598714 h 2177142"/>
              <a:gd name="connsiteX64" fmla="*/ 8958943 w 9557900"/>
              <a:gd name="connsiteY64" fmla="*/ 631371 h 2177142"/>
              <a:gd name="connsiteX65" fmla="*/ 9024257 w 9557900"/>
              <a:gd name="connsiteY65" fmla="*/ 664028 h 2177142"/>
              <a:gd name="connsiteX66" fmla="*/ 9046029 w 9557900"/>
              <a:gd name="connsiteY66" fmla="*/ 696685 h 2177142"/>
              <a:gd name="connsiteX67" fmla="*/ 9111343 w 9557900"/>
              <a:gd name="connsiteY67" fmla="*/ 718457 h 2177142"/>
              <a:gd name="connsiteX68" fmla="*/ 9209314 w 9557900"/>
              <a:gd name="connsiteY68" fmla="*/ 783771 h 2177142"/>
              <a:gd name="connsiteX69" fmla="*/ 9307286 w 9557900"/>
              <a:gd name="connsiteY69" fmla="*/ 838200 h 2177142"/>
              <a:gd name="connsiteX70" fmla="*/ 9350829 w 9557900"/>
              <a:gd name="connsiteY70" fmla="*/ 892628 h 2177142"/>
              <a:gd name="connsiteX71" fmla="*/ 9383486 w 9557900"/>
              <a:gd name="connsiteY71" fmla="*/ 903514 h 2177142"/>
              <a:gd name="connsiteX72" fmla="*/ 9405257 w 9557900"/>
              <a:gd name="connsiteY72" fmla="*/ 936171 h 2177142"/>
              <a:gd name="connsiteX73" fmla="*/ 9416143 w 9557900"/>
              <a:gd name="connsiteY73" fmla="*/ 968828 h 2177142"/>
              <a:gd name="connsiteX74" fmla="*/ 9437914 w 9557900"/>
              <a:gd name="connsiteY74" fmla="*/ 1012371 h 2177142"/>
              <a:gd name="connsiteX75" fmla="*/ 9459686 w 9557900"/>
              <a:gd name="connsiteY75" fmla="*/ 1045028 h 2177142"/>
              <a:gd name="connsiteX76" fmla="*/ 9503229 w 9557900"/>
              <a:gd name="connsiteY76" fmla="*/ 1143000 h 2177142"/>
              <a:gd name="connsiteX77" fmla="*/ 9514114 w 9557900"/>
              <a:gd name="connsiteY77" fmla="*/ 1175657 h 2177142"/>
              <a:gd name="connsiteX78" fmla="*/ 9525000 w 9557900"/>
              <a:gd name="connsiteY78" fmla="*/ 1219200 h 2177142"/>
              <a:gd name="connsiteX79" fmla="*/ 9546772 w 9557900"/>
              <a:gd name="connsiteY79" fmla="*/ 1251857 h 2177142"/>
              <a:gd name="connsiteX80" fmla="*/ 9557657 w 9557900"/>
              <a:gd name="connsiteY80" fmla="*/ 1306285 h 2177142"/>
              <a:gd name="connsiteX81" fmla="*/ 9481457 w 9557900"/>
              <a:gd name="connsiteY81" fmla="*/ 1556657 h 2177142"/>
              <a:gd name="connsiteX82" fmla="*/ 9448800 w 9557900"/>
              <a:gd name="connsiteY82" fmla="*/ 1578428 h 2177142"/>
              <a:gd name="connsiteX83" fmla="*/ 9427029 w 9557900"/>
              <a:gd name="connsiteY83" fmla="*/ 1611085 h 2177142"/>
              <a:gd name="connsiteX84" fmla="*/ 9405257 w 9557900"/>
              <a:gd name="connsiteY84" fmla="*/ 1654628 h 2177142"/>
              <a:gd name="connsiteX85" fmla="*/ 9372600 w 9557900"/>
              <a:gd name="connsiteY85" fmla="*/ 1687285 h 2177142"/>
              <a:gd name="connsiteX86" fmla="*/ 9329057 w 9557900"/>
              <a:gd name="connsiteY86" fmla="*/ 1741714 h 2177142"/>
              <a:gd name="connsiteX87" fmla="*/ 9296400 w 9557900"/>
              <a:gd name="connsiteY87" fmla="*/ 1763485 h 2177142"/>
              <a:gd name="connsiteX88" fmla="*/ 9252857 w 9557900"/>
              <a:gd name="connsiteY88" fmla="*/ 1796142 h 2177142"/>
              <a:gd name="connsiteX89" fmla="*/ 9231086 w 9557900"/>
              <a:gd name="connsiteY89" fmla="*/ 1817914 h 2177142"/>
              <a:gd name="connsiteX90" fmla="*/ 9187543 w 9557900"/>
              <a:gd name="connsiteY90" fmla="*/ 1828800 h 2177142"/>
              <a:gd name="connsiteX91" fmla="*/ 9154886 w 9557900"/>
              <a:gd name="connsiteY91" fmla="*/ 1839685 h 2177142"/>
              <a:gd name="connsiteX92" fmla="*/ 9133114 w 9557900"/>
              <a:gd name="connsiteY92" fmla="*/ 1861457 h 2177142"/>
              <a:gd name="connsiteX93" fmla="*/ 9089572 w 9557900"/>
              <a:gd name="connsiteY93" fmla="*/ 1872342 h 2177142"/>
              <a:gd name="connsiteX94" fmla="*/ 9078686 w 9557900"/>
              <a:gd name="connsiteY94" fmla="*/ 1905000 h 2177142"/>
              <a:gd name="connsiteX95" fmla="*/ 9046029 w 9557900"/>
              <a:gd name="connsiteY95" fmla="*/ 1915885 h 2177142"/>
              <a:gd name="connsiteX96" fmla="*/ 9013372 w 9557900"/>
              <a:gd name="connsiteY96" fmla="*/ 1937657 h 2177142"/>
              <a:gd name="connsiteX97" fmla="*/ 8882743 w 9557900"/>
              <a:gd name="connsiteY97" fmla="*/ 1970314 h 2177142"/>
              <a:gd name="connsiteX98" fmla="*/ 8839200 w 9557900"/>
              <a:gd name="connsiteY98" fmla="*/ 2002971 h 2177142"/>
              <a:gd name="connsiteX99" fmla="*/ 8752114 w 9557900"/>
              <a:gd name="connsiteY99" fmla="*/ 2013857 h 2177142"/>
              <a:gd name="connsiteX100" fmla="*/ 8665029 w 9557900"/>
              <a:gd name="connsiteY100" fmla="*/ 2035628 h 2177142"/>
              <a:gd name="connsiteX101" fmla="*/ 8599714 w 9557900"/>
              <a:gd name="connsiteY101" fmla="*/ 2057400 h 2177142"/>
              <a:gd name="connsiteX102" fmla="*/ 8556172 w 9557900"/>
              <a:gd name="connsiteY102" fmla="*/ 2079171 h 2177142"/>
              <a:gd name="connsiteX103" fmla="*/ 8403772 w 9557900"/>
              <a:gd name="connsiteY103" fmla="*/ 2111828 h 2177142"/>
              <a:gd name="connsiteX104" fmla="*/ 8349343 w 9557900"/>
              <a:gd name="connsiteY104" fmla="*/ 2122714 h 2177142"/>
              <a:gd name="connsiteX105" fmla="*/ 8262257 w 9557900"/>
              <a:gd name="connsiteY105" fmla="*/ 2144485 h 2177142"/>
              <a:gd name="connsiteX106" fmla="*/ 8164286 w 9557900"/>
              <a:gd name="connsiteY106" fmla="*/ 2166257 h 2177142"/>
              <a:gd name="connsiteX107" fmla="*/ 6945086 w 9557900"/>
              <a:gd name="connsiteY107" fmla="*/ 2155371 h 2177142"/>
              <a:gd name="connsiteX108" fmla="*/ 6477000 w 9557900"/>
              <a:gd name="connsiteY108" fmla="*/ 2068285 h 2177142"/>
              <a:gd name="connsiteX109" fmla="*/ 5910943 w 9557900"/>
              <a:gd name="connsiteY109" fmla="*/ 2177142 h 2177142"/>
              <a:gd name="connsiteX110" fmla="*/ 4909457 w 9557900"/>
              <a:gd name="connsiteY110" fmla="*/ 2166257 h 2177142"/>
              <a:gd name="connsiteX111" fmla="*/ 4408714 w 9557900"/>
              <a:gd name="connsiteY111" fmla="*/ 2090057 h 2177142"/>
              <a:gd name="connsiteX112" fmla="*/ 4103914 w 9557900"/>
              <a:gd name="connsiteY112" fmla="*/ 2035628 h 2177142"/>
              <a:gd name="connsiteX113" fmla="*/ 3962400 w 9557900"/>
              <a:gd name="connsiteY113" fmla="*/ 1992085 h 2177142"/>
              <a:gd name="connsiteX114" fmla="*/ 3755572 w 9557900"/>
              <a:gd name="connsiteY114" fmla="*/ 1948542 h 2177142"/>
              <a:gd name="connsiteX115" fmla="*/ 3624943 w 9557900"/>
              <a:gd name="connsiteY115" fmla="*/ 1926771 h 2177142"/>
              <a:gd name="connsiteX116" fmla="*/ 3429000 w 9557900"/>
              <a:gd name="connsiteY116" fmla="*/ 1872342 h 2177142"/>
              <a:gd name="connsiteX117" fmla="*/ 3004457 w 9557900"/>
              <a:gd name="connsiteY117" fmla="*/ 1774371 h 2177142"/>
              <a:gd name="connsiteX118" fmla="*/ 1915886 w 9557900"/>
              <a:gd name="connsiteY118" fmla="*/ 1719942 h 2177142"/>
              <a:gd name="connsiteX119" fmla="*/ 1872343 w 9557900"/>
              <a:gd name="connsiteY119" fmla="*/ 1730828 h 2177142"/>
              <a:gd name="connsiteX120" fmla="*/ 1839686 w 9557900"/>
              <a:gd name="connsiteY120" fmla="*/ 1741714 h 2177142"/>
              <a:gd name="connsiteX121" fmla="*/ 1698172 w 9557900"/>
              <a:gd name="connsiteY121" fmla="*/ 1752600 h 2177142"/>
              <a:gd name="connsiteX122" fmla="*/ 794657 w 9557900"/>
              <a:gd name="connsiteY122" fmla="*/ 1774371 h 2177142"/>
              <a:gd name="connsiteX123" fmla="*/ 457200 w 9557900"/>
              <a:gd name="connsiteY123" fmla="*/ 1763485 h 2177142"/>
              <a:gd name="connsiteX124" fmla="*/ 283029 w 9557900"/>
              <a:gd name="connsiteY124" fmla="*/ 1741714 h 2177142"/>
              <a:gd name="connsiteX125" fmla="*/ 217714 w 9557900"/>
              <a:gd name="connsiteY125" fmla="*/ 1719942 h 2177142"/>
              <a:gd name="connsiteX126" fmla="*/ 141514 w 9557900"/>
              <a:gd name="connsiteY126" fmla="*/ 1665514 h 2177142"/>
              <a:gd name="connsiteX127" fmla="*/ 76200 w 9557900"/>
              <a:gd name="connsiteY127" fmla="*/ 1621971 h 2177142"/>
              <a:gd name="connsiteX128" fmla="*/ 54429 w 9557900"/>
              <a:gd name="connsiteY128" fmla="*/ 1578428 h 2177142"/>
              <a:gd name="connsiteX129" fmla="*/ 32657 w 9557900"/>
              <a:gd name="connsiteY129" fmla="*/ 1556657 h 2177142"/>
              <a:gd name="connsiteX130" fmla="*/ 10886 w 9557900"/>
              <a:gd name="connsiteY130" fmla="*/ 1491342 h 2177142"/>
              <a:gd name="connsiteX131" fmla="*/ 0 w 9557900"/>
              <a:gd name="connsiteY131" fmla="*/ 1458685 h 2177142"/>
              <a:gd name="connsiteX132" fmla="*/ 10886 w 9557900"/>
              <a:gd name="connsiteY132" fmla="*/ 1284514 h 2177142"/>
              <a:gd name="connsiteX133" fmla="*/ 32657 w 9557900"/>
              <a:gd name="connsiteY133" fmla="*/ 1132114 h 2177142"/>
              <a:gd name="connsiteX134" fmla="*/ 54429 w 9557900"/>
              <a:gd name="connsiteY134" fmla="*/ 1110342 h 2177142"/>
              <a:gd name="connsiteX135" fmla="*/ 65314 w 9557900"/>
              <a:gd name="connsiteY135" fmla="*/ 1066800 h 2177142"/>
              <a:gd name="connsiteX136" fmla="*/ 97972 w 9557900"/>
              <a:gd name="connsiteY136" fmla="*/ 990600 h 2177142"/>
              <a:gd name="connsiteX137" fmla="*/ 108857 w 9557900"/>
              <a:gd name="connsiteY137" fmla="*/ 881742 h 2177142"/>
              <a:gd name="connsiteX138" fmla="*/ 119743 w 9557900"/>
              <a:gd name="connsiteY138" fmla="*/ 849085 h 2177142"/>
              <a:gd name="connsiteX139" fmla="*/ 130629 w 9557900"/>
              <a:gd name="connsiteY139" fmla="*/ 794657 h 2177142"/>
              <a:gd name="connsiteX140" fmla="*/ 174172 w 9557900"/>
              <a:gd name="connsiteY140" fmla="*/ 751114 h 2177142"/>
              <a:gd name="connsiteX141" fmla="*/ 152400 w 9557900"/>
              <a:gd name="connsiteY141"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191000 w 9557900"/>
              <a:gd name="connsiteY32" fmla="*/ 21771 h 2177142"/>
              <a:gd name="connsiteX33" fmla="*/ 4256314 w 9557900"/>
              <a:gd name="connsiteY33" fmla="*/ 10885 h 2177142"/>
              <a:gd name="connsiteX34" fmla="*/ 5138057 w 9557900"/>
              <a:gd name="connsiteY34" fmla="*/ 32657 h 2177142"/>
              <a:gd name="connsiteX35" fmla="*/ 5290457 w 9557900"/>
              <a:gd name="connsiteY35" fmla="*/ 54428 h 2177142"/>
              <a:gd name="connsiteX36" fmla="*/ 5355772 w 9557900"/>
              <a:gd name="connsiteY36" fmla="*/ 65314 h 2177142"/>
              <a:gd name="connsiteX37" fmla="*/ 5497286 w 9557900"/>
              <a:gd name="connsiteY37" fmla="*/ 76200 h 2177142"/>
              <a:gd name="connsiteX38" fmla="*/ 5649686 w 9557900"/>
              <a:gd name="connsiteY38" fmla="*/ 97971 h 2177142"/>
              <a:gd name="connsiteX39" fmla="*/ 5965372 w 9557900"/>
              <a:gd name="connsiteY39" fmla="*/ 119742 h 2177142"/>
              <a:gd name="connsiteX40" fmla="*/ 6139543 w 9557900"/>
              <a:gd name="connsiteY40" fmla="*/ 141514 h 2177142"/>
              <a:gd name="connsiteX41" fmla="*/ 6357257 w 9557900"/>
              <a:gd name="connsiteY41" fmla="*/ 152400 h 2177142"/>
              <a:gd name="connsiteX42" fmla="*/ 6509657 w 9557900"/>
              <a:gd name="connsiteY42" fmla="*/ 185057 h 2177142"/>
              <a:gd name="connsiteX43" fmla="*/ 6629400 w 9557900"/>
              <a:gd name="connsiteY43" fmla="*/ 195942 h 2177142"/>
              <a:gd name="connsiteX44" fmla="*/ 7739743 w 9557900"/>
              <a:gd name="connsiteY44" fmla="*/ 239485 h 2177142"/>
              <a:gd name="connsiteX45" fmla="*/ 7805057 w 9557900"/>
              <a:gd name="connsiteY45" fmla="*/ 250371 h 2177142"/>
              <a:gd name="connsiteX46" fmla="*/ 7903029 w 9557900"/>
              <a:gd name="connsiteY46" fmla="*/ 261257 h 2177142"/>
              <a:gd name="connsiteX47" fmla="*/ 7946572 w 9557900"/>
              <a:gd name="connsiteY47" fmla="*/ 272142 h 2177142"/>
              <a:gd name="connsiteX48" fmla="*/ 8001000 w 9557900"/>
              <a:gd name="connsiteY48" fmla="*/ 283028 h 2177142"/>
              <a:gd name="connsiteX49" fmla="*/ 8033657 w 9557900"/>
              <a:gd name="connsiteY49" fmla="*/ 293914 h 2177142"/>
              <a:gd name="connsiteX50" fmla="*/ 8055429 w 9557900"/>
              <a:gd name="connsiteY50" fmla="*/ 315685 h 2177142"/>
              <a:gd name="connsiteX51" fmla="*/ 8207829 w 9557900"/>
              <a:gd name="connsiteY51" fmla="*/ 337457 h 2177142"/>
              <a:gd name="connsiteX52" fmla="*/ 8316686 w 9557900"/>
              <a:gd name="connsiteY52" fmla="*/ 359228 h 2177142"/>
              <a:gd name="connsiteX53" fmla="*/ 8382000 w 9557900"/>
              <a:gd name="connsiteY53" fmla="*/ 370114 h 2177142"/>
              <a:gd name="connsiteX54" fmla="*/ 8414657 w 9557900"/>
              <a:gd name="connsiteY54" fmla="*/ 381000 h 2177142"/>
              <a:gd name="connsiteX55" fmla="*/ 8469086 w 9557900"/>
              <a:gd name="connsiteY55" fmla="*/ 391885 h 2177142"/>
              <a:gd name="connsiteX56" fmla="*/ 8490857 w 9557900"/>
              <a:gd name="connsiteY56" fmla="*/ 413657 h 2177142"/>
              <a:gd name="connsiteX57" fmla="*/ 8523514 w 9557900"/>
              <a:gd name="connsiteY57" fmla="*/ 424542 h 2177142"/>
              <a:gd name="connsiteX58" fmla="*/ 8599714 w 9557900"/>
              <a:gd name="connsiteY58" fmla="*/ 446314 h 2177142"/>
              <a:gd name="connsiteX59" fmla="*/ 8643257 w 9557900"/>
              <a:gd name="connsiteY59" fmla="*/ 468085 h 2177142"/>
              <a:gd name="connsiteX60" fmla="*/ 8730343 w 9557900"/>
              <a:gd name="connsiteY60" fmla="*/ 500742 h 2177142"/>
              <a:gd name="connsiteX61" fmla="*/ 8763000 w 9557900"/>
              <a:gd name="connsiteY61" fmla="*/ 522514 h 2177142"/>
              <a:gd name="connsiteX62" fmla="*/ 8817429 w 9557900"/>
              <a:gd name="connsiteY62" fmla="*/ 544285 h 2177142"/>
              <a:gd name="connsiteX63" fmla="*/ 8882743 w 9557900"/>
              <a:gd name="connsiteY63" fmla="*/ 598714 h 2177142"/>
              <a:gd name="connsiteX64" fmla="*/ 8958943 w 9557900"/>
              <a:gd name="connsiteY64" fmla="*/ 631371 h 2177142"/>
              <a:gd name="connsiteX65" fmla="*/ 9024257 w 9557900"/>
              <a:gd name="connsiteY65" fmla="*/ 664028 h 2177142"/>
              <a:gd name="connsiteX66" fmla="*/ 9046029 w 9557900"/>
              <a:gd name="connsiteY66" fmla="*/ 696685 h 2177142"/>
              <a:gd name="connsiteX67" fmla="*/ 9111343 w 9557900"/>
              <a:gd name="connsiteY67" fmla="*/ 718457 h 2177142"/>
              <a:gd name="connsiteX68" fmla="*/ 9209314 w 9557900"/>
              <a:gd name="connsiteY68" fmla="*/ 783771 h 2177142"/>
              <a:gd name="connsiteX69" fmla="*/ 9307286 w 9557900"/>
              <a:gd name="connsiteY69" fmla="*/ 838200 h 2177142"/>
              <a:gd name="connsiteX70" fmla="*/ 9350829 w 9557900"/>
              <a:gd name="connsiteY70" fmla="*/ 892628 h 2177142"/>
              <a:gd name="connsiteX71" fmla="*/ 9383486 w 9557900"/>
              <a:gd name="connsiteY71" fmla="*/ 903514 h 2177142"/>
              <a:gd name="connsiteX72" fmla="*/ 9405257 w 9557900"/>
              <a:gd name="connsiteY72" fmla="*/ 936171 h 2177142"/>
              <a:gd name="connsiteX73" fmla="*/ 9416143 w 9557900"/>
              <a:gd name="connsiteY73" fmla="*/ 968828 h 2177142"/>
              <a:gd name="connsiteX74" fmla="*/ 9437914 w 9557900"/>
              <a:gd name="connsiteY74" fmla="*/ 1012371 h 2177142"/>
              <a:gd name="connsiteX75" fmla="*/ 9459686 w 9557900"/>
              <a:gd name="connsiteY75" fmla="*/ 1045028 h 2177142"/>
              <a:gd name="connsiteX76" fmla="*/ 9503229 w 9557900"/>
              <a:gd name="connsiteY76" fmla="*/ 1143000 h 2177142"/>
              <a:gd name="connsiteX77" fmla="*/ 9514114 w 9557900"/>
              <a:gd name="connsiteY77" fmla="*/ 1175657 h 2177142"/>
              <a:gd name="connsiteX78" fmla="*/ 9525000 w 9557900"/>
              <a:gd name="connsiteY78" fmla="*/ 1219200 h 2177142"/>
              <a:gd name="connsiteX79" fmla="*/ 9546772 w 9557900"/>
              <a:gd name="connsiteY79" fmla="*/ 1251857 h 2177142"/>
              <a:gd name="connsiteX80" fmla="*/ 9557657 w 9557900"/>
              <a:gd name="connsiteY80" fmla="*/ 1306285 h 2177142"/>
              <a:gd name="connsiteX81" fmla="*/ 9481457 w 9557900"/>
              <a:gd name="connsiteY81" fmla="*/ 1556657 h 2177142"/>
              <a:gd name="connsiteX82" fmla="*/ 9448800 w 9557900"/>
              <a:gd name="connsiteY82" fmla="*/ 1578428 h 2177142"/>
              <a:gd name="connsiteX83" fmla="*/ 9427029 w 9557900"/>
              <a:gd name="connsiteY83" fmla="*/ 1611085 h 2177142"/>
              <a:gd name="connsiteX84" fmla="*/ 9405257 w 9557900"/>
              <a:gd name="connsiteY84" fmla="*/ 1654628 h 2177142"/>
              <a:gd name="connsiteX85" fmla="*/ 9372600 w 9557900"/>
              <a:gd name="connsiteY85" fmla="*/ 1687285 h 2177142"/>
              <a:gd name="connsiteX86" fmla="*/ 9329057 w 9557900"/>
              <a:gd name="connsiteY86" fmla="*/ 1741714 h 2177142"/>
              <a:gd name="connsiteX87" fmla="*/ 9296400 w 9557900"/>
              <a:gd name="connsiteY87" fmla="*/ 1763485 h 2177142"/>
              <a:gd name="connsiteX88" fmla="*/ 9252857 w 9557900"/>
              <a:gd name="connsiteY88" fmla="*/ 1796142 h 2177142"/>
              <a:gd name="connsiteX89" fmla="*/ 9231086 w 9557900"/>
              <a:gd name="connsiteY89" fmla="*/ 1817914 h 2177142"/>
              <a:gd name="connsiteX90" fmla="*/ 9187543 w 9557900"/>
              <a:gd name="connsiteY90" fmla="*/ 1828800 h 2177142"/>
              <a:gd name="connsiteX91" fmla="*/ 9154886 w 9557900"/>
              <a:gd name="connsiteY91" fmla="*/ 1839685 h 2177142"/>
              <a:gd name="connsiteX92" fmla="*/ 9133114 w 9557900"/>
              <a:gd name="connsiteY92" fmla="*/ 1861457 h 2177142"/>
              <a:gd name="connsiteX93" fmla="*/ 9089572 w 9557900"/>
              <a:gd name="connsiteY93" fmla="*/ 1872342 h 2177142"/>
              <a:gd name="connsiteX94" fmla="*/ 9078686 w 9557900"/>
              <a:gd name="connsiteY94" fmla="*/ 1905000 h 2177142"/>
              <a:gd name="connsiteX95" fmla="*/ 9046029 w 9557900"/>
              <a:gd name="connsiteY95" fmla="*/ 1915885 h 2177142"/>
              <a:gd name="connsiteX96" fmla="*/ 9013372 w 9557900"/>
              <a:gd name="connsiteY96" fmla="*/ 1937657 h 2177142"/>
              <a:gd name="connsiteX97" fmla="*/ 8882743 w 9557900"/>
              <a:gd name="connsiteY97" fmla="*/ 1970314 h 2177142"/>
              <a:gd name="connsiteX98" fmla="*/ 8839200 w 9557900"/>
              <a:gd name="connsiteY98" fmla="*/ 2002971 h 2177142"/>
              <a:gd name="connsiteX99" fmla="*/ 8752114 w 9557900"/>
              <a:gd name="connsiteY99" fmla="*/ 2013857 h 2177142"/>
              <a:gd name="connsiteX100" fmla="*/ 8665029 w 9557900"/>
              <a:gd name="connsiteY100" fmla="*/ 2035628 h 2177142"/>
              <a:gd name="connsiteX101" fmla="*/ 8599714 w 9557900"/>
              <a:gd name="connsiteY101" fmla="*/ 2057400 h 2177142"/>
              <a:gd name="connsiteX102" fmla="*/ 8556172 w 9557900"/>
              <a:gd name="connsiteY102" fmla="*/ 2079171 h 2177142"/>
              <a:gd name="connsiteX103" fmla="*/ 8403772 w 9557900"/>
              <a:gd name="connsiteY103" fmla="*/ 2111828 h 2177142"/>
              <a:gd name="connsiteX104" fmla="*/ 8349343 w 9557900"/>
              <a:gd name="connsiteY104" fmla="*/ 2122714 h 2177142"/>
              <a:gd name="connsiteX105" fmla="*/ 8262257 w 9557900"/>
              <a:gd name="connsiteY105" fmla="*/ 2144485 h 2177142"/>
              <a:gd name="connsiteX106" fmla="*/ 8164286 w 9557900"/>
              <a:gd name="connsiteY106" fmla="*/ 2166257 h 2177142"/>
              <a:gd name="connsiteX107" fmla="*/ 6945086 w 9557900"/>
              <a:gd name="connsiteY107" fmla="*/ 2155371 h 2177142"/>
              <a:gd name="connsiteX108" fmla="*/ 6477000 w 9557900"/>
              <a:gd name="connsiteY108" fmla="*/ 2068285 h 2177142"/>
              <a:gd name="connsiteX109" fmla="*/ 5910943 w 9557900"/>
              <a:gd name="connsiteY109" fmla="*/ 2177142 h 2177142"/>
              <a:gd name="connsiteX110" fmla="*/ 4909457 w 9557900"/>
              <a:gd name="connsiteY110" fmla="*/ 2166257 h 2177142"/>
              <a:gd name="connsiteX111" fmla="*/ 4408714 w 9557900"/>
              <a:gd name="connsiteY111" fmla="*/ 2090057 h 2177142"/>
              <a:gd name="connsiteX112" fmla="*/ 4103914 w 9557900"/>
              <a:gd name="connsiteY112" fmla="*/ 2035628 h 2177142"/>
              <a:gd name="connsiteX113" fmla="*/ 3962400 w 9557900"/>
              <a:gd name="connsiteY113" fmla="*/ 1992085 h 2177142"/>
              <a:gd name="connsiteX114" fmla="*/ 3755572 w 9557900"/>
              <a:gd name="connsiteY114" fmla="*/ 1948542 h 2177142"/>
              <a:gd name="connsiteX115" fmla="*/ 3429000 w 9557900"/>
              <a:gd name="connsiteY115" fmla="*/ 1872342 h 2177142"/>
              <a:gd name="connsiteX116" fmla="*/ 3004457 w 9557900"/>
              <a:gd name="connsiteY116" fmla="*/ 1774371 h 2177142"/>
              <a:gd name="connsiteX117" fmla="*/ 1915886 w 9557900"/>
              <a:gd name="connsiteY117" fmla="*/ 1719942 h 2177142"/>
              <a:gd name="connsiteX118" fmla="*/ 1872343 w 9557900"/>
              <a:gd name="connsiteY118" fmla="*/ 1730828 h 2177142"/>
              <a:gd name="connsiteX119" fmla="*/ 1839686 w 9557900"/>
              <a:gd name="connsiteY119" fmla="*/ 1741714 h 2177142"/>
              <a:gd name="connsiteX120" fmla="*/ 1698172 w 9557900"/>
              <a:gd name="connsiteY120" fmla="*/ 1752600 h 2177142"/>
              <a:gd name="connsiteX121" fmla="*/ 794657 w 9557900"/>
              <a:gd name="connsiteY121" fmla="*/ 1774371 h 2177142"/>
              <a:gd name="connsiteX122" fmla="*/ 457200 w 9557900"/>
              <a:gd name="connsiteY122" fmla="*/ 1763485 h 2177142"/>
              <a:gd name="connsiteX123" fmla="*/ 283029 w 9557900"/>
              <a:gd name="connsiteY123" fmla="*/ 1741714 h 2177142"/>
              <a:gd name="connsiteX124" fmla="*/ 217714 w 9557900"/>
              <a:gd name="connsiteY124" fmla="*/ 1719942 h 2177142"/>
              <a:gd name="connsiteX125" fmla="*/ 141514 w 9557900"/>
              <a:gd name="connsiteY125" fmla="*/ 1665514 h 2177142"/>
              <a:gd name="connsiteX126" fmla="*/ 76200 w 9557900"/>
              <a:gd name="connsiteY126" fmla="*/ 1621971 h 2177142"/>
              <a:gd name="connsiteX127" fmla="*/ 54429 w 9557900"/>
              <a:gd name="connsiteY127" fmla="*/ 1578428 h 2177142"/>
              <a:gd name="connsiteX128" fmla="*/ 32657 w 9557900"/>
              <a:gd name="connsiteY128" fmla="*/ 1556657 h 2177142"/>
              <a:gd name="connsiteX129" fmla="*/ 10886 w 9557900"/>
              <a:gd name="connsiteY129" fmla="*/ 1491342 h 2177142"/>
              <a:gd name="connsiteX130" fmla="*/ 0 w 9557900"/>
              <a:gd name="connsiteY130" fmla="*/ 1458685 h 2177142"/>
              <a:gd name="connsiteX131" fmla="*/ 10886 w 9557900"/>
              <a:gd name="connsiteY131" fmla="*/ 1284514 h 2177142"/>
              <a:gd name="connsiteX132" fmla="*/ 32657 w 9557900"/>
              <a:gd name="connsiteY132" fmla="*/ 1132114 h 2177142"/>
              <a:gd name="connsiteX133" fmla="*/ 54429 w 9557900"/>
              <a:gd name="connsiteY133" fmla="*/ 1110342 h 2177142"/>
              <a:gd name="connsiteX134" fmla="*/ 65314 w 9557900"/>
              <a:gd name="connsiteY134" fmla="*/ 1066800 h 2177142"/>
              <a:gd name="connsiteX135" fmla="*/ 97972 w 9557900"/>
              <a:gd name="connsiteY135" fmla="*/ 990600 h 2177142"/>
              <a:gd name="connsiteX136" fmla="*/ 108857 w 9557900"/>
              <a:gd name="connsiteY136" fmla="*/ 881742 h 2177142"/>
              <a:gd name="connsiteX137" fmla="*/ 119743 w 9557900"/>
              <a:gd name="connsiteY137" fmla="*/ 849085 h 2177142"/>
              <a:gd name="connsiteX138" fmla="*/ 130629 w 9557900"/>
              <a:gd name="connsiteY138" fmla="*/ 794657 h 2177142"/>
              <a:gd name="connsiteX139" fmla="*/ 174172 w 9557900"/>
              <a:gd name="connsiteY139" fmla="*/ 751114 h 2177142"/>
              <a:gd name="connsiteX140" fmla="*/ 152400 w 9557900"/>
              <a:gd name="connsiteY140"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191000 w 9557900"/>
              <a:gd name="connsiteY32" fmla="*/ 21771 h 2177142"/>
              <a:gd name="connsiteX33" fmla="*/ 4256314 w 9557900"/>
              <a:gd name="connsiteY33" fmla="*/ 10885 h 2177142"/>
              <a:gd name="connsiteX34" fmla="*/ 5138057 w 9557900"/>
              <a:gd name="connsiteY34" fmla="*/ 32657 h 2177142"/>
              <a:gd name="connsiteX35" fmla="*/ 5290457 w 9557900"/>
              <a:gd name="connsiteY35" fmla="*/ 54428 h 2177142"/>
              <a:gd name="connsiteX36" fmla="*/ 5355772 w 9557900"/>
              <a:gd name="connsiteY36" fmla="*/ 65314 h 2177142"/>
              <a:gd name="connsiteX37" fmla="*/ 5497286 w 9557900"/>
              <a:gd name="connsiteY37" fmla="*/ 76200 h 2177142"/>
              <a:gd name="connsiteX38" fmla="*/ 5649686 w 9557900"/>
              <a:gd name="connsiteY38" fmla="*/ 97971 h 2177142"/>
              <a:gd name="connsiteX39" fmla="*/ 5965372 w 9557900"/>
              <a:gd name="connsiteY39" fmla="*/ 119742 h 2177142"/>
              <a:gd name="connsiteX40" fmla="*/ 6139543 w 9557900"/>
              <a:gd name="connsiteY40" fmla="*/ 141514 h 2177142"/>
              <a:gd name="connsiteX41" fmla="*/ 6357257 w 9557900"/>
              <a:gd name="connsiteY41" fmla="*/ 152400 h 2177142"/>
              <a:gd name="connsiteX42" fmla="*/ 6509657 w 9557900"/>
              <a:gd name="connsiteY42" fmla="*/ 185057 h 2177142"/>
              <a:gd name="connsiteX43" fmla="*/ 6629400 w 9557900"/>
              <a:gd name="connsiteY43" fmla="*/ 195942 h 2177142"/>
              <a:gd name="connsiteX44" fmla="*/ 7739743 w 9557900"/>
              <a:gd name="connsiteY44" fmla="*/ 239485 h 2177142"/>
              <a:gd name="connsiteX45" fmla="*/ 7805057 w 9557900"/>
              <a:gd name="connsiteY45" fmla="*/ 250371 h 2177142"/>
              <a:gd name="connsiteX46" fmla="*/ 7903029 w 9557900"/>
              <a:gd name="connsiteY46" fmla="*/ 261257 h 2177142"/>
              <a:gd name="connsiteX47" fmla="*/ 7946572 w 9557900"/>
              <a:gd name="connsiteY47" fmla="*/ 272142 h 2177142"/>
              <a:gd name="connsiteX48" fmla="*/ 8001000 w 9557900"/>
              <a:gd name="connsiteY48" fmla="*/ 283028 h 2177142"/>
              <a:gd name="connsiteX49" fmla="*/ 8033657 w 9557900"/>
              <a:gd name="connsiteY49" fmla="*/ 293914 h 2177142"/>
              <a:gd name="connsiteX50" fmla="*/ 8055429 w 9557900"/>
              <a:gd name="connsiteY50" fmla="*/ 315685 h 2177142"/>
              <a:gd name="connsiteX51" fmla="*/ 8207829 w 9557900"/>
              <a:gd name="connsiteY51" fmla="*/ 337457 h 2177142"/>
              <a:gd name="connsiteX52" fmla="*/ 8316686 w 9557900"/>
              <a:gd name="connsiteY52" fmla="*/ 359228 h 2177142"/>
              <a:gd name="connsiteX53" fmla="*/ 8382000 w 9557900"/>
              <a:gd name="connsiteY53" fmla="*/ 370114 h 2177142"/>
              <a:gd name="connsiteX54" fmla="*/ 8414657 w 9557900"/>
              <a:gd name="connsiteY54" fmla="*/ 381000 h 2177142"/>
              <a:gd name="connsiteX55" fmla="*/ 8469086 w 9557900"/>
              <a:gd name="connsiteY55" fmla="*/ 391885 h 2177142"/>
              <a:gd name="connsiteX56" fmla="*/ 8490857 w 9557900"/>
              <a:gd name="connsiteY56" fmla="*/ 413657 h 2177142"/>
              <a:gd name="connsiteX57" fmla="*/ 8523514 w 9557900"/>
              <a:gd name="connsiteY57" fmla="*/ 424542 h 2177142"/>
              <a:gd name="connsiteX58" fmla="*/ 8599714 w 9557900"/>
              <a:gd name="connsiteY58" fmla="*/ 446314 h 2177142"/>
              <a:gd name="connsiteX59" fmla="*/ 8643257 w 9557900"/>
              <a:gd name="connsiteY59" fmla="*/ 468085 h 2177142"/>
              <a:gd name="connsiteX60" fmla="*/ 8730343 w 9557900"/>
              <a:gd name="connsiteY60" fmla="*/ 500742 h 2177142"/>
              <a:gd name="connsiteX61" fmla="*/ 8763000 w 9557900"/>
              <a:gd name="connsiteY61" fmla="*/ 522514 h 2177142"/>
              <a:gd name="connsiteX62" fmla="*/ 8817429 w 9557900"/>
              <a:gd name="connsiteY62" fmla="*/ 544285 h 2177142"/>
              <a:gd name="connsiteX63" fmla="*/ 8882743 w 9557900"/>
              <a:gd name="connsiteY63" fmla="*/ 598714 h 2177142"/>
              <a:gd name="connsiteX64" fmla="*/ 8958943 w 9557900"/>
              <a:gd name="connsiteY64" fmla="*/ 631371 h 2177142"/>
              <a:gd name="connsiteX65" fmla="*/ 9024257 w 9557900"/>
              <a:gd name="connsiteY65" fmla="*/ 664028 h 2177142"/>
              <a:gd name="connsiteX66" fmla="*/ 9046029 w 9557900"/>
              <a:gd name="connsiteY66" fmla="*/ 696685 h 2177142"/>
              <a:gd name="connsiteX67" fmla="*/ 9111343 w 9557900"/>
              <a:gd name="connsiteY67" fmla="*/ 718457 h 2177142"/>
              <a:gd name="connsiteX68" fmla="*/ 9209314 w 9557900"/>
              <a:gd name="connsiteY68" fmla="*/ 783771 h 2177142"/>
              <a:gd name="connsiteX69" fmla="*/ 9307286 w 9557900"/>
              <a:gd name="connsiteY69" fmla="*/ 838200 h 2177142"/>
              <a:gd name="connsiteX70" fmla="*/ 9350829 w 9557900"/>
              <a:gd name="connsiteY70" fmla="*/ 892628 h 2177142"/>
              <a:gd name="connsiteX71" fmla="*/ 9383486 w 9557900"/>
              <a:gd name="connsiteY71" fmla="*/ 903514 h 2177142"/>
              <a:gd name="connsiteX72" fmla="*/ 9405257 w 9557900"/>
              <a:gd name="connsiteY72" fmla="*/ 936171 h 2177142"/>
              <a:gd name="connsiteX73" fmla="*/ 9416143 w 9557900"/>
              <a:gd name="connsiteY73" fmla="*/ 968828 h 2177142"/>
              <a:gd name="connsiteX74" fmla="*/ 9437914 w 9557900"/>
              <a:gd name="connsiteY74" fmla="*/ 1012371 h 2177142"/>
              <a:gd name="connsiteX75" fmla="*/ 9459686 w 9557900"/>
              <a:gd name="connsiteY75" fmla="*/ 1045028 h 2177142"/>
              <a:gd name="connsiteX76" fmla="*/ 9503229 w 9557900"/>
              <a:gd name="connsiteY76" fmla="*/ 1143000 h 2177142"/>
              <a:gd name="connsiteX77" fmla="*/ 9514114 w 9557900"/>
              <a:gd name="connsiteY77" fmla="*/ 1175657 h 2177142"/>
              <a:gd name="connsiteX78" fmla="*/ 9525000 w 9557900"/>
              <a:gd name="connsiteY78" fmla="*/ 1219200 h 2177142"/>
              <a:gd name="connsiteX79" fmla="*/ 9546772 w 9557900"/>
              <a:gd name="connsiteY79" fmla="*/ 1251857 h 2177142"/>
              <a:gd name="connsiteX80" fmla="*/ 9557657 w 9557900"/>
              <a:gd name="connsiteY80" fmla="*/ 1306285 h 2177142"/>
              <a:gd name="connsiteX81" fmla="*/ 9481457 w 9557900"/>
              <a:gd name="connsiteY81" fmla="*/ 1556657 h 2177142"/>
              <a:gd name="connsiteX82" fmla="*/ 9448800 w 9557900"/>
              <a:gd name="connsiteY82" fmla="*/ 1578428 h 2177142"/>
              <a:gd name="connsiteX83" fmla="*/ 9427029 w 9557900"/>
              <a:gd name="connsiteY83" fmla="*/ 1611085 h 2177142"/>
              <a:gd name="connsiteX84" fmla="*/ 9405257 w 9557900"/>
              <a:gd name="connsiteY84" fmla="*/ 1654628 h 2177142"/>
              <a:gd name="connsiteX85" fmla="*/ 9372600 w 9557900"/>
              <a:gd name="connsiteY85" fmla="*/ 1687285 h 2177142"/>
              <a:gd name="connsiteX86" fmla="*/ 9329057 w 9557900"/>
              <a:gd name="connsiteY86" fmla="*/ 1741714 h 2177142"/>
              <a:gd name="connsiteX87" fmla="*/ 9296400 w 9557900"/>
              <a:gd name="connsiteY87" fmla="*/ 1763485 h 2177142"/>
              <a:gd name="connsiteX88" fmla="*/ 9252857 w 9557900"/>
              <a:gd name="connsiteY88" fmla="*/ 1796142 h 2177142"/>
              <a:gd name="connsiteX89" fmla="*/ 9231086 w 9557900"/>
              <a:gd name="connsiteY89" fmla="*/ 1817914 h 2177142"/>
              <a:gd name="connsiteX90" fmla="*/ 9187543 w 9557900"/>
              <a:gd name="connsiteY90" fmla="*/ 1828800 h 2177142"/>
              <a:gd name="connsiteX91" fmla="*/ 9154886 w 9557900"/>
              <a:gd name="connsiteY91" fmla="*/ 1839685 h 2177142"/>
              <a:gd name="connsiteX92" fmla="*/ 9133114 w 9557900"/>
              <a:gd name="connsiteY92" fmla="*/ 1861457 h 2177142"/>
              <a:gd name="connsiteX93" fmla="*/ 9089572 w 9557900"/>
              <a:gd name="connsiteY93" fmla="*/ 1872342 h 2177142"/>
              <a:gd name="connsiteX94" fmla="*/ 9078686 w 9557900"/>
              <a:gd name="connsiteY94" fmla="*/ 1905000 h 2177142"/>
              <a:gd name="connsiteX95" fmla="*/ 9046029 w 9557900"/>
              <a:gd name="connsiteY95" fmla="*/ 1915885 h 2177142"/>
              <a:gd name="connsiteX96" fmla="*/ 9013372 w 9557900"/>
              <a:gd name="connsiteY96" fmla="*/ 1937657 h 2177142"/>
              <a:gd name="connsiteX97" fmla="*/ 8882743 w 9557900"/>
              <a:gd name="connsiteY97" fmla="*/ 1970314 h 2177142"/>
              <a:gd name="connsiteX98" fmla="*/ 8839200 w 9557900"/>
              <a:gd name="connsiteY98" fmla="*/ 2002971 h 2177142"/>
              <a:gd name="connsiteX99" fmla="*/ 8752114 w 9557900"/>
              <a:gd name="connsiteY99" fmla="*/ 2013857 h 2177142"/>
              <a:gd name="connsiteX100" fmla="*/ 8665029 w 9557900"/>
              <a:gd name="connsiteY100" fmla="*/ 2035628 h 2177142"/>
              <a:gd name="connsiteX101" fmla="*/ 8599714 w 9557900"/>
              <a:gd name="connsiteY101" fmla="*/ 2057400 h 2177142"/>
              <a:gd name="connsiteX102" fmla="*/ 8556172 w 9557900"/>
              <a:gd name="connsiteY102" fmla="*/ 2079171 h 2177142"/>
              <a:gd name="connsiteX103" fmla="*/ 8403772 w 9557900"/>
              <a:gd name="connsiteY103" fmla="*/ 2111828 h 2177142"/>
              <a:gd name="connsiteX104" fmla="*/ 8349343 w 9557900"/>
              <a:gd name="connsiteY104" fmla="*/ 2122714 h 2177142"/>
              <a:gd name="connsiteX105" fmla="*/ 8262257 w 9557900"/>
              <a:gd name="connsiteY105" fmla="*/ 2144485 h 2177142"/>
              <a:gd name="connsiteX106" fmla="*/ 8164286 w 9557900"/>
              <a:gd name="connsiteY106" fmla="*/ 2166257 h 2177142"/>
              <a:gd name="connsiteX107" fmla="*/ 6945086 w 9557900"/>
              <a:gd name="connsiteY107" fmla="*/ 2155371 h 2177142"/>
              <a:gd name="connsiteX108" fmla="*/ 6477000 w 9557900"/>
              <a:gd name="connsiteY108" fmla="*/ 2068285 h 2177142"/>
              <a:gd name="connsiteX109" fmla="*/ 5910943 w 9557900"/>
              <a:gd name="connsiteY109" fmla="*/ 2177142 h 2177142"/>
              <a:gd name="connsiteX110" fmla="*/ 4909457 w 9557900"/>
              <a:gd name="connsiteY110" fmla="*/ 2166257 h 2177142"/>
              <a:gd name="connsiteX111" fmla="*/ 4408714 w 9557900"/>
              <a:gd name="connsiteY111" fmla="*/ 2090057 h 2177142"/>
              <a:gd name="connsiteX112" fmla="*/ 4103914 w 9557900"/>
              <a:gd name="connsiteY112" fmla="*/ 2035628 h 2177142"/>
              <a:gd name="connsiteX113" fmla="*/ 3755572 w 9557900"/>
              <a:gd name="connsiteY113" fmla="*/ 1948542 h 2177142"/>
              <a:gd name="connsiteX114" fmla="*/ 3429000 w 9557900"/>
              <a:gd name="connsiteY114" fmla="*/ 1872342 h 2177142"/>
              <a:gd name="connsiteX115" fmla="*/ 3004457 w 9557900"/>
              <a:gd name="connsiteY115" fmla="*/ 1774371 h 2177142"/>
              <a:gd name="connsiteX116" fmla="*/ 1915886 w 9557900"/>
              <a:gd name="connsiteY116" fmla="*/ 1719942 h 2177142"/>
              <a:gd name="connsiteX117" fmla="*/ 1872343 w 9557900"/>
              <a:gd name="connsiteY117" fmla="*/ 1730828 h 2177142"/>
              <a:gd name="connsiteX118" fmla="*/ 1839686 w 9557900"/>
              <a:gd name="connsiteY118" fmla="*/ 1741714 h 2177142"/>
              <a:gd name="connsiteX119" fmla="*/ 1698172 w 9557900"/>
              <a:gd name="connsiteY119" fmla="*/ 1752600 h 2177142"/>
              <a:gd name="connsiteX120" fmla="*/ 794657 w 9557900"/>
              <a:gd name="connsiteY120" fmla="*/ 1774371 h 2177142"/>
              <a:gd name="connsiteX121" fmla="*/ 457200 w 9557900"/>
              <a:gd name="connsiteY121" fmla="*/ 1763485 h 2177142"/>
              <a:gd name="connsiteX122" fmla="*/ 283029 w 9557900"/>
              <a:gd name="connsiteY122" fmla="*/ 1741714 h 2177142"/>
              <a:gd name="connsiteX123" fmla="*/ 217714 w 9557900"/>
              <a:gd name="connsiteY123" fmla="*/ 1719942 h 2177142"/>
              <a:gd name="connsiteX124" fmla="*/ 141514 w 9557900"/>
              <a:gd name="connsiteY124" fmla="*/ 1665514 h 2177142"/>
              <a:gd name="connsiteX125" fmla="*/ 76200 w 9557900"/>
              <a:gd name="connsiteY125" fmla="*/ 1621971 h 2177142"/>
              <a:gd name="connsiteX126" fmla="*/ 54429 w 9557900"/>
              <a:gd name="connsiteY126" fmla="*/ 1578428 h 2177142"/>
              <a:gd name="connsiteX127" fmla="*/ 32657 w 9557900"/>
              <a:gd name="connsiteY127" fmla="*/ 1556657 h 2177142"/>
              <a:gd name="connsiteX128" fmla="*/ 10886 w 9557900"/>
              <a:gd name="connsiteY128" fmla="*/ 1491342 h 2177142"/>
              <a:gd name="connsiteX129" fmla="*/ 0 w 9557900"/>
              <a:gd name="connsiteY129" fmla="*/ 1458685 h 2177142"/>
              <a:gd name="connsiteX130" fmla="*/ 10886 w 9557900"/>
              <a:gd name="connsiteY130" fmla="*/ 1284514 h 2177142"/>
              <a:gd name="connsiteX131" fmla="*/ 32657 w 9557900"/>
              <a:gd name="connsiteY131" fmla="*/ 1132114 h 2177142"/>
              <a:gd name="connsiteX132" fmla="*/ 54429 w 9557900"/>
              <a:gd name="connsiteY132" fmla="*/ 1110342 h 2177142"/>
              <a:gd name="connsiteX133" fmla="*/ 65314 w 9557900"/>
              <a:gd name="connsiteY133" fmla="*/ 1066800 h 2177142"/>
              <a:gd name="connsiteX134" fmla="*/ 97972 w 9557900"/>
              <a:gd name="connsiteY134" fmla="*/ 990600 h 2177142"/>
              <a:gd name="connsiteX135" fmla="*/ 108857 w 9557900"/>
              <a:gd name="connsiteY135" fmla="*/ 881742 h 2177142"/>
              <a:gd name="connsiteX136" fmla="*/ 119743 w 9557900"/>
              <a:gd name="connsiteY136" fmla="*/ 849085 h 2177142"/>
              <a:gd name="connsiteX137" fmla="*/ 130629 w 9557900"/>
              <a:gd name="connsiteY137" fmla="*/ 794657 h 2177142"/>
              <a:gd name="connsiteX138" fmla="*/ 174172 w 9557900"/>
              <a:gd name="connsiteY138" fmla="*/ 751114 h 2177142"/>
              <a:gd name="connsiteX139" fmla="*/ 152400 w 9557900"/>
              <a:gd name="connsiteY139"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158343 w 9557900"/>
              <a:gd name="connsiteY31" fmla="*/ 32657 h 2177142"/>
              <a:gd name="connsiteX32" fmla="*/ 4256314 w 9557900"/>
              <a:gd name="connsiteY32" fmla="*/ 10885 h 2177142"/>
              <a:gd name="connsiteX33" fmla="*/ 5138057 w 9557900"/>
              <a:gd name="connsiteY33" fmla="*/ 32657 h 2177142"/>
              <a:gd name="connsiteX34" fmla="*/ 5290457 w 9557900"/>
              <a:gd name="connsiteY34" fmla="*/ 54428 h 2177142"/>
              <a:gd name="connsiteX35" fmla="*/ 5355772 w 9557900"/>
              <a:gd name="connsiteY35" fmla="*/ 65314 h 2177142"/>
              <a:gd name="connsiteX36" fmla="*/ 5497286 w 9557900"/>
              <a:gd name="connsiteY36" fmla="*/ 76200 h 2177142"/>
              <a:gd name="connsiteX37" fmla="*/ 5649686 w 9557900"/>
              <a:gd name="connsiteY37" fmla="*/ 97971 h 2177142"/>
              <a:gd name="connsiteX38" fmla="*/ 5965372 w 9557900"/>
              <a:gd name="connsiteY38" fmla="*/ 119742 h 2177142"/>
              <a:gd name="connsiteX39" fmla="*/ 6139543 w 9557900"/>
              <a:gd name="connsiteY39" fmla="*/ 141514 h 2177142"/>
              <a:gd name="connsiteX40" fmla="*/ 6357257 w 9557900"/>
              <a:gd name="connsiteY40" fmla="*/ 152400 h 2177142"/>
              <a:gd name="connsiteX41" fmla="*/ 6509657 w 9557900"/>
              <a:gd name="connsiteY41" fmla="*/ 185057 h 2177142"/>
              <a:gd name="connsiteX42" fmla="*/ 6629400 w 9557900"/>
              <a:gd name="connsiteY42" fmla="*/ 195942 h 2177142"/>
              <a:gd name="connsiteX43" fmla="*/ 7739743 w 9557900"/>
              <a:gd name="connsiteY43" fmla="*/ 239485 h 2177142"/>
              <a:gd name="connsiteX44" fmla="*/ 7805057 w 9557900"/>
              <a:gd name="connsiteY44" fmla="*/ 250371 h 2177142"/>
              <a:gd name="connsiteX45" fmla="*/ 7903029 w 9557900"/>
              <a:gd name="connsiteY45" fmla="*/ 261257 h 2177142"/>
              <a:gd name="connsiteX46" fmla="*/ 7946572 w 9557900"/>
              <a:gd name="connsiteY46" fmla="*/ 272142 h 2177142"/>
              <a:gd name="connsiteX47" fmla="*/ 8001000 w 9557900"/>
              <a:gd name="connsiteY47" fmla="*/ 283028 h 2177142"/>
              <a:gd name="connsiteX48" fmla="*/ 8033657 w 9557900"/>
              <a:gd name="connsiteY48" fmla="*/ 293914 h 2177142"/>
              <a:gd name="connsiteX49" fmla="*/ 8055429 w 9557900"/>
              <a:gd name="connsiteY49" fmla="*/ 315685 h 2177142"/>
              <a:gd name="connsiteX50" fmla="*/ 8207829 w 9557900"/>
              <a:gd name="connsiteY50" fmla="*/ 337457 h 2177142"/>
              <a:gd name="connsiteX51" fmla="*/ 8316686 w 9557900"/>
              <a:gd name="connsiteY51" fmla="*/ 359228 h 2177142"/>
              <a:gd name="connsiteX52" fmla="*/ 8382000 w 9557900"/>
              <a:gd name="connsiteY52" fmla="*/ 370114 h 2177142"/>
              <a:gd name="connsiteX53" fmla="*/ 8414657 w 9557900"/>
              <a:gd name="connsiteY53" fmla="*/ 381000 h 2177142"/>
              <a:gd name="connsiteX54" fmla="*/ 8469086 w 9557900"/>
              <a:gd name="connsiteY54" fmla="*/ 391885 h 2177142"/>
              <a:gd name="connsiteX55" fmla="*/ 8490857 w 9557900"/>
              <a:gd name="connsiteY55" fmla="*/ 413657 h 2177142"/>
              <a:gd name="connsiteX56" fmla="*/ 8523514 w 9557900"/>
              <a:gd name="connsiteY56" fmla="*/ 424542 h 2177142"/>
              <a:gd name="connsiteX57" fmla="*/ 8599714 w 9557900"/>
              <a:gd name="connsiteY57" fmla="*/ 446314 h 2177142"/>
              <a:gd name="connsiteX58" fmla="*/ 8643257 w 9557900"/>
              <a:gd name="connsiteY58" fmla="*/ 468085 h 2177142"/>
              <a:gd name="connsiteX59" fmla="*/ 8730343 w 9557900"/>
              <a:gd name="connsiteY59" fmla="*/ 500742 h 2177142"/>
              <a:gd name="connsiteX60" fmla="*/ 8763000 w 9557900"/>
              <a:gd name="connsiteY60" fmla="*/ 522514 h 2177142"/>
              <a:gd name="connsiteX61" fmla="*/ 8817429 w 9557900"/>
              <a:gd name="connsiteY61" fmla="*/ 544285 h 2177142"/>
              <a:gd name="connsiteX62" fmla="*/ 8882743 w 9557900"/>
              <a:gd name="connsiteY62" fmla="*/ 598714 h 2177142"/>
              <a:gd name="connsiteX63" fmla="*/ 8958943 w 9557900"/>
              <a:gd name="connsiteY63" fmla="*/ 631371 h 2177142"/>
              <a:gd name="connsiteX64" fmla="*/ 9024257 w 9557900"/>
              <a:gd name="connsiteY64" fmla="*/ 664028 h 2177142"/>
              <a:gd name="connsiteX65" fmla="*/ 9046029 w 9557900"/>
              <a:gd name="connsiteY65" fmla="*/ 696685 h 2177142"/>
              <a:gd name="connsiteX66" fmla="*/ 9111343 w 9557900"/>
              <a:gd name="connsiteY66" fmla="*/ 718457 h 2177142"/>
              <a:gd name="connsiteX67" fmla="*/ 9209314 w 9557900"/>
              <a:gd name="connsiteY67" fmla="*/ 783771 h 2177142"/>
              <a:gd name="connsiteX68" fmla="*/ 9307286 w 9557900"/>
              <a:gd name="connsiteY68" fmla="*/ 838200 h 2177142"/>
              <a:gd name="connsiteX69" fmla="*/ 9350829 w 9557900"/>
              <a:gd name="connsiteY69" fmla="*/ 892628 h 2177142"/>
              <a:gd name="connsiteX70" fmla="*/ 9383486 w 9557900"/>
              <a:gd name="connsiteY70" fmla="*/ 903514 h 2177142"/>
              <a:gd name="connsiteX71" fmla="*/ 9405257 w 9557900"/>
              <a:gd name="connsiteY71" fmla="*/ 936171 h 2177142"/>
              <a:gd name="connsiteX72" fmla="*/ 9416143 w 9557900"/>
              <a:gd name="connsiteY72" fmla="*/ 968828 h 2177142"/>
              <a:gd name="connsiteX73" fmla="*/ 9437914 w 9557900"/>
              <a:gd name="connsiteY73" fmla="*/ 1012371 h 2177142"/>
              <a:gd name="connsiteX74" fmla="*/ 9459686 w 9557900"/>
              <a:gd name="connsiteY74" fmla="*/ 1045028 h 2177142"/>
              <a:gd name="connsiteX75" fmla="*/ 9503229 w 9557900"/>
              <a:gd name="connsiteY75" fmla="*/ 1143000 h 2177142"/>
              <a:gd name="connsiteX76" fmla="*/ 9514114 w 9557900"/>
              <a:gd name="connsiteY76" fmla="*/ 1175657 h 2177142"/>
              <a:gd name="connsiteX77" fmla="*/ 9525000 w 9557900"/>
              <a:gd name="connsiteY77" fmla="*/ 1219200 h 2177142"/>
              <a:gd name="connsiteX78" fmla="*/ 9546772 w 9557900"/>
              <a:gd name="connsiteY78" fmla="*/ 1251857 h 2177142"/>
              <a:gd name="connsiteX79" fmla="*/ 9557657 w 9557900"/>
              <a:gd name="connsiteY79" fmla="*/ 1306285 h 2177142"/>
              <a:gd name="connsiteX80" fmla="*/ 9481457 w 9557900"/>
              <a:gd name="connsiteY80" fmla="*/ 1556657 h 2177142"/>
              <a:gd name="connsiteX81" fmla="*/ 9448800 w 9557900"/>
              <a:gd name="connsiteY81" fmla="*/ 1578428 h 2177142"/>
              <a:gd name="connsiteX82" fmla="*/ 9427029 w 9557900"/>
              <a:gd name="connsiteY82" fmla="*/ 1611085 h 2177142"/>
              <a:gd name="connsiteX83" fmla="*/ 9405257 w 9557900"/>
              <a:gd name="connsiteY83" fmla="*/ 1654628 h 2177142"/>
              <a:gd name="connsiteX84" fmla="*/ 9372600 w 9557900"/>
              <a:gd name="connsiteY84" fmla="*/ 1687285 h 2177142"/>
              <a:gd name="connsiteX85" fmla="*/ 9329057 w 9557900"/>
              <a:gd name="connsiteY85" fmla="*/ 1741714 h 2177142"/>
              <a:gd name="connsiteX86" fmla="*/ 9296400 w 9557900"/>
              <a:gd name="connsiteY86" fmla="*/ 1763485 h 2177142"/>
              <a:gd name="connsiteX87" fmla="*/ 9252857 w 9557900"/>
              <a:gd name="connsiteY87" fmla="*/ 1796142 h 2177142"/>
              <a:gd name="connsiteX88" fmla="*/ 9231086 w 9557900"/>
              <a:gd name="connsiteY88" fmla="*/ 1817914 h 2177142"/>
              <a:gd name="connsiteX89" fmla="*/ 9187543 w 9557900"/>
              <a:gd name="connsiteY89" fmla="*/ 1828800 h 2177142"/>
              <a:gd name="connsiteX90" fmla="*/ 9154886 w 9557900"/>
              <a:gd name="connsiteY90" fmla="*/ 1839685 h 2177142"/>
              <a:gd name="connsiteX91" fmla="*/ 9133114 w 9557900"/>
              <a:gd name="connsiteY91" fmla="*/ 1861457 h 2177142"/>
              <a:gd name="connsiteX92" fmla="*/ 9089572 w 9557900"/>
              <a:gd name="connsiteY92" fmla="*/ 1872342 h 2177142"/>
              <a:gd name="connsiteX93" fmla="*/ 9078686 w 9557900"/>
              <a:gd name="connsiteY93" fmla="*/ 1905000 h 2177142"/>
              <a:gd name="connsiteX94" fmla="*/ 9046029 w 9557900"/>
              <a:gd name="connsiteY94" fmla="*/ 1915885 h 2177142"/>
              <a:gd name="connsiteX95" fmla="*/ 9013372 w 9557900"/>
              <a:gd name="connsiteY95" fmla="*/ 1937657 h 2177142"/>
              <a:gd name="connsiteX96" fmla="*/ 8882743 w 9557900"/>
              <a:gd name="connsiteY96" fmla="*/ 1970314 h 2177142"/>
              <a:gd name="connsiteX97" fmla="*/ 8839200 w 9557900"/>
              <a:gd name="connsiteY97" fmla="*/ 2002971 h 2177142"/>
              <a:gd name="connsiteX98" fmla="*/ 8752114 w 9557900"/>
              <a:gd name="connsiteY98" fmla="*/ 2013857 h 2177142"/>
              <a:gd name="connsiteX99" fmla="*/ 8665029 w 9557900"/>
              <a:gd name="connsiteY99" fmla="*/ 2035628 h 2177142"/>
              <a:gd name="connsiteX100" fmla="*/ 8599714 w 9557900"/>
              <a:gd name="connsiteY100" fmla="*/ 2057400 h 2177142"/>
              <a:gd name="connsiteX101" fmla="*/ 8556172 w 9557900"/>
              <a:gd name="connsiteY101" fmla="*/ 2079171 h 2177142"/>
              <a:gd name="connsiteX102" fmla="*/ 8403772 w 9557900"/>
              <a:gd name="connsiteY102" fmla="*/ 2111828 h 2177142"/>
              <a:gd name="connsiteX103" fmla="*/ 8349343 w 9557900"/>
              <a:gd name="connsiteY103" fmla="*/ 2122714 h 2177142"/>
              <a:gd name="connsiteX104" fmla="*/ 8262257 w 9557900"/>
              <a:gd name="connsiteY104" fmla="*/ 2144485 h 2177142"/>
              <a:gd name="connsiteX105" fmla="*/ 8164286 w 9557900"/>
              <a:gd name="connsiteY105" fmla="*/ 2166257 h 2177142"/>
              <a:gd name="connsiteX106" fmla="*/ 6945086 w 9557900"/>
              <a:gd name="connsiteY106" fmla="*/ 2155371 h 2177142"/>
              <a:gd name="connsiteX107" fmla="*/ 6477000 w 9557900"/>
              <a:gd name="connsiteY107" fmla="*/ 2068285 h 2177142"/>
              <a:gd name="connsiteX108" fmla="*/ 5910943 w 9557900"/>
              <a:gd name="connsiteY108" fmla="*/ 2177142 h 2177142"/>
              <a:gd name="connsiteX109" fmla="*/ 4909457 w 9557900"/>
              <a:gd name="connsiteY109" fmla="*/ 2166257 h 2177142"/>
              <a:gd name="connsiteX110" fmla="*/ 4408714 w 9557900"/>
              <a:gd name="connsiteY110" fmla="*/ 2090057 h 2177142"/>
              <a:gd name="connsiteX111" fmla="*/ 4103914 w 9557900"/>
              <a:gd name="connsiteY111" fmla="*/ 2035628 h 2177142"/>
              <a:gd name="connsiteX112" fmla="*/ 3755572 w 9557900"/>
              <a:gd name="connsiteY112" fmla="*/ 1948542 h 2177142"/>
              <a:gd name="connsiteX113" fmla="*/ 3429000 w 9557900"/>
              <a:gd name="connsiteY113" fmla="*/ 1872342 h 2177142"/>
              <a:gd name="connsiteX114" fmla="*/ 3004457 w 9557900"/>
              <a:gd name="connsiteY114" fmla="*/ 1774371 h 2177142"/>
              <a:gd name="connsiteX115" fmla="*/ 1915886 w 9557900"/>
              <a:gd name="connsiteY115" fmla="*/ 1719942 h 2177142"/>
              <a:gd name="connsiteX116" fmla="*/ 1872343 w 9557900"/>
              <a:gd name="connsiteY116" fmla="*/ 1730828 h 2177142"/>
              <a:gd name="connsiteX117" fmla="*/ 1839686 w 9557900"/>
              <a:gd name="connsiteY117" fmla="*/ 1741714 h 2177142"/>
              <a:gd name="connsiteX118" fmla="*/ 1698172 w 9557900"/>
              <a:gd name="connsiteY118" fmla="*/ 1752600 h 2177142"/>
              <a:gd name="connsiteX119" fmla="*/ 794657 w 9557900"/>
              <a:gd name="connsiteY119" fmla="*/ 1774371 h 2177142"/>
              <a:gd name="connsiteX120" fmla="*/ 457200 w 9557900"/>
              <a:gd name="connsiteY120" fmla="*/ 1763485 h 2177142"/>
              <a:gd name="connsiteX121" fmla="*/ 283029 w 9557900"/>
              <a:gd name="connsiteY121" fmla="*/ 1741714 h 2177142"/>
              <a:gd name="connsiteX122" fmla="*/ 217714 w 9557900"/>
              <a:gd name="connsiteY122" fmla="*/ 1719942 h 2177142"/>
              <a:gd name="connsiteX123" fmla="*/ 141514 w 9557900"/>
              <a:gd name="connsiteY123" fmla="*/ 1665514 h 2177142"/>
              <a:gd name="connsiteX124" fmla="*/ 76200 w 9557900"/>
              <a:gd name="connsiteY124" fmla="*/ 1621971 h 2177142"/>
              <a:gd name="connsiteX125" fmla="*/ 54429 w 9557900"/>
              <a:gd name="connsiteY125" fmla="*/ 1578428 h 2177142"/>
              <a:gd name="connsiteX126" fmla="*/ 32657 w 9557900"/>
              <a:gd name="connsiteY126" fmla="*/ 1556657 h 2177142"/>
              <a:gd name="connsiteX127" fmla="*/ 10886 w 9557900"/>
              <a:gd name="connsiteY127" fmla="*/ 1491342 h 2177142"/>
              <a:gd name="connsiteX128" fmla="*/ 0 w 9557900"/>
              <a:gd name="connsiteY128" fmla="*/ 1458685 h 2177142"/>
              <a:gd name="connsiteX129" fmla="*/ 10886 w 9557900"/>
              <a:gd name="connsiteY129" fmla="*/ 1284514 h 2177142"/>
              <a:gd name="connsiteX130" fmla="*/ 32657 w 9557900"/>
              <a:gd name="connsiteY130" fmla="*/ 1132114 h 2177142"/>
              <a:gd name="connsiteX131" fmla="*/ 54429 w 9557900"/>
              <a:gd name="connsiteY131" fmla="*/ 1110342 h 2177142"/>
              <a:gd name="connsiteX132" fmla="*/ 65314 w 9557900"/>
              <a:gd name="connsiteY132" fmla="*/ 1066800 h 2177142"/>
              <a:gd name="connsiteX133" fmla="*/ 97972 w 9557900"/>
              <a:gd name="connsiteY133" fmla="*/ 990600 h 2177142"/>
              <a:gd name="connsiteX134" fmla="*/ 108857 w 9557900"/>
              <a:gd name="connsiteY134" fmla="*/ 881742 h 2177142"/>
              <a:gd name="connsiteX135" fmla="*/ 119743 w 9557900"/>
              <a:gd name="connsiteY135" fmla="*/ 849085 h 2177142"/>
              <a:gd name="connsiteX136" fmla="*/ 130629 w 9557900"/>
              <a:gd name="connsiteY136" fmla="*/ 794657 h 2177142"/>
              <a:gd name="connsiteX137" fmla="*/ 174172 w 9557900"/>
              <a:gd name="connsiteY137" fmla="*/ 751114 h 2177142"/>
              <a:gd name="connsiteX138" fmla="*/ 152400 w 9557900"/>
              <a:gd name="connsiteY138"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4256314 w 9557900"/>
              <a:gd name="connsiteY31" fmla="*/ 10885 h 2177142"/>
              <a:gd name="connsiteX32" fmla="*/ 5138057 w 9557900"/>
              <a:gd name="connsiteY32" fmla="*/ 32657 h 2177142"/>
              <a:gd name="connsiteX33" fmla="*/ 5290457 w 9557900"/>
              <a:gd name="connsiteY33" fmla="*/ 54428 h 2177142"/>
              <a:gd name="connsiteX34" fmla="*/ 5355772 w 9557900"/>
              <a:gd name="connsiteY34" fmla="*/ 65314 h 2177142"/>
              <a:gd name="connsiteX35" fmla="*/ 5497286 w 9557900"/>
              <a:gd name="connsiteY35" fmla="*/ 76200 h 2177142"/>
              <a:gd name="connsiteX36" fmla="*/ 5649686 w 9557900"/>
              <a:gd name="connsiteY36" fmla="*/ 97971 h 2177142"/>
              <a:gd name="connsiteX37" fmla="*/ 5965372 w 9557900"/>
              <a:gd name="connsiteY37" fmla="*/ 119742 h 2177142"/>
              <a:gd name="connsiteX38" fmla="*/ 6139543 w 9557900"/>
              <a:gd name="connsiteY38" fmla="*/ 141514 h 2177142"/>
              <a:gd name="connsiteX39" fmla="*/ 6357257 w 9557900"/>
              <a:gd name="connsiteY39" fmla="*/ 152400 h 2177142"/>
              <a:gd name="connsiteX40" fmla="*/ 6509657 w 9557900"/>
              <a:gd name="connsiteY40" fmla="*/ 185057 h 2177142"/>
              <a:gd name="connsiteX41" fmla="*/ 6629400 w 9557900"/>
              <a:gd name="connsiteY41" fmla="*/ 195942 h 2177142"/>
              <a:gd name="connsiteX42" fmla="*/ 7739743 w 9557900"/>
              <a:gd name="connsiteY42" fmla="*/ 239485 h 2177142"/>
              <a:gd name="connsiteX43" fmla="*/ 7805057 w 9557900"/>
              <a:gd name="connsiteY43" fmla="*/ 250371 h 2177142"/>
              <a:gd name="connsiteX44" fmla="*/ 7903029 w 9557900"/>
              <a:gd name="connsiteY44" fmla="*/ 261257 h 2177142"/>
              <a:gd name="connsiteX45" fmla="*/ 7946572 w 9557900"/>
              <a:gd name="connsiteY45" fmla="*/ 272142 h 2177142"/>
              <a:gd name="connsiteX46" fmla="*/ 8001000 w 9557900"/>
              <a:gd name="connsiteY46" fmla="*/ 283028 h 2177142"/>
              <a:gd name="connsiteX47" fmla="*/ 8033657 w 9557900"/>
              <a:gd name="connsiteY47" fmla="*/ 293914 h 2177142"/>
              <a:gd name="connsiteX48" fmla="*/ 8055429 w 9557900"/>
              <a:gd name="connsiteY48" fmla="*/ 315685 h 2177142"/>
              <a:gd name="connsiteX49" fmla="*/ 8207829 w 9557900"/>
              <a:gd name="connsiteY49" fmla="*/ 337457 h 2177142"/>
              <a:gd name="connsiteX50" fmla="*/ 8316686 w 9557900"/>
              <a:gd name="connsiteY50" fmla="*/ 359228 h 2177142"/>
              <a:gd name="connsiteX51" fmla="*/ 8382000 w 9557900"/>
              <a:gd name="connsiteY51" fmla="*/ 370114 h 2177142"/>
              <a:gd name="connsiteX52" fmla="*/ 8414657 w 9557900"/>
              <a:gd name="connsiteY52" fmla="*/ 381000 h 2177142"/>
              <a:gd name="connsiteX53" fmla="*/ 8469086 w 9557900"/>
              <a:gd name="connsiteY53" fmla="*/ 391885 h 2177142"/>
              <a:gd name="connsiteX54" fmla="*/ 8490857 w 9557900"/>
              <a:gd name="connsiteY54" fmla="*/ 413657 h 2177142"/>
              <a:gd name="connsiteX55" fmla="*/ 8523514 w 9557900"/>
              <a:gd name="connsiteY55" fmla="*/ 424542 h 2177142"/>
              <a:gd name="connsiteX56" fmla="*/ 8599714 w 9557900"/>
              <a:gd name="connsiteY56" fmla="*/ 446314 h 2177142"/>
              <a:gd name="connsiteX57" fmla="*/ 8643257 w 9557900"/>
              <a:gd name="connsiteY57" fmla="*/ 468085 h 2177142"/>
              <a:gd name="connsiteX58" fmla="*/ 8730343 w 9557900"/>
              <a:gd name="connsiteY58" fmla="*/ 500742 h 2177142"/>
              <a:gd name="connsiteX59" fmla="*/ 8763000 w 9557900"/>
              <a:gd name="connsiteY59" fmla="*/ 522514 h 2177142"/>
              <a:gd name="connsiteX60" fmla="*/ 8817429 w 9557900"/>
              <a:gd name="connsiteY60" fmla="*/ 544285 h 2177142"/>
              <a:gd name="connsiteX61" fmla="*/ 8882743 w 9557900"/>
              <a:gd name="connsiteY61" fmla="*/ 598714 h 2177142"/>
              <a:gd name="connsiteX62" fmla="*/ 8958943 w 9557900"/>
              <a:gd name="connsiteY62" fmla="*/ 631371 h 2177142"/>
              <a:gd name="connsiteX63" fmla="*/ 9024257 w 9557900"/>
              <a:gd name="connsiteY63" fmla="*/ 664028 h 2177142"/>
              <a:gd name="connsiteX64" fmla="*/ 9046029 w 9557900"/>
              <a:gd name="connsiteY64" fmla="*/ 696685 h 2177142"/>
              <a:gd name="connsiteX65" fmla="*/ 9111343 w 9557900"/>
              <a:gd name="connsiteY65" fmla="*/ 718457 h 2177142"/>
              <a:gd name="connsiteX66" fmla="*/ 9209314 w 9557900"/>
              <a:gd name="connsiteY66" fmla="*/ 783771 h 2177142"/>
              <a:gd name="connsiteX67" fmla="*/ 9307286 w 9557900"/>
              <a:gd name="connsiteY67" fmla="*/ 838200 h 2177142"/>
              <a:gd name="connsiteX68" fmla="*/ 9350829 w 9557900"/>
              <a:gd name="connsiteY68" fmla="*/ 892628 h 2177142"/>
              <a:gd name="connsiteX69" fmla="*/ 9383486 w 9557900"/>
              <a:gd name="connsiteY69" fmla="*/ 903514 h 2177142"/>
              <a:gd name="connsiteX70" fmla="*/ 9405257 w 9557900"/>
              <a:gd name="connsiteY70" fmla="*/ 936171 h 2177142"/>
              <a:gd name="connsiteX71" fmla="*/ 9416143 w 9557900"/>
              <a:gd name="connsiteY71" fmla="*/ 968828 h 2177142"/>
              <a:gd name="connsiteX72" fmla="*/ 9437914 w 9557900"/>
              <a:gd name="connsiteY72" fmla="*/ 1012371 h 2177142"/>
              <a:gd name="connsiteX73" fmla="*/ 9459686 w 9557900"/>
              <a:gd name="connsiteY73" fmla="*/ 1045028 h 2177142"/>
              <a:gd name="connsiteX74" fmla="*/ 9503229 w 9557900"/>
              <a:gd name="connsiteY74" fmla="*/ 1143000 h 2177142"/>
              <a:gd name="connsiteX75" fmla="*/ 9514114 w 9557900"/>
              <a:gd name="connsiteY75" fmla="*/ 1175657 h 2177142"/>
              <a:gd name="connsiteX76" fmla="*/ 9525000 w 9557900"/>
              <a:gd name="connsiteY76" fmla="*/ 1219200 h 2177142"/>
              <a:gd name="connsiteX77" fmla="*/ 9546772 w 9557900"/>
              <a:gd name="connsiteY77" fmla="*/ 1251857 h 2177142"/>
              <a:gd name="connsiteX78" fmla="*/ 9557657 w 9557900"/>
              <a:gd name="connsiteY78" fmla="*/ 1306285 h 2177142"/>
              <a:gd name="connsiteX79" fmla="*/ 9481457 w 9557900"/>
              <a:gd name="connsiteY79" fmla="*/ 1556657 h 2177142"/>
              <a:gd name="connsiteX80" fmla="*/ 9448800 w 9557900"/>
              <a:gd name="connsiteY80" fmla="*/ 1578428 h 2177142"/>
              <a:gd name="connsiteX81" fmla="*/ 9427029 w 9557900"/>
              <a:gd name="connsiteY81" fmla="*/ 1611085 h 2177142"/>
              <a:gd name="connsiteX82" fmla="*/ 9405257 w 9557900"/>
              <a:gd name="connsiteY82" fmla="*/ 1654628 h 2177142"/>
              <a:gd name="connsiteX83" fmla="*/ 9372600 w 9557900"/>
              <a:gd name="connsiteY83" fmla="*/ 1687285 h 2177142"/>
              <a:gd name="connsiteX84" fmla="*/ 9329057 w 9557900"/>
              <a:gd name="connsiteY84" fmla="*/ 1741714 h 2177142"/>
              <a:gd name="connsiteX85" fmla="*/ 9296400 w 9557900"/>
              <a:gd name="connsiteY85" fmla="*/ 1763485 h 2177142"/>
              <a:gd name="connsiteX86" fmla="*/ 9252857 w 9557900"/>
              <a:gd name="connsiteY86" fmla="*/ 1796142 h 2177142"/>
              <a:gd name="connsiteX87" fmla="*/ 9231086 w 9557900"/>
              <a:gd name="connsiteY87" fmla="*/ 1817914 h 2177142"/>
              <a:gd name="connsiteX88" fmla="*/ 9187543 w 9557900"/>
              <a:gd name="connsiteY88" fmla="*/ 1828800 h 2177142"/>
              <a:gd name="connsiteX89" fmla="*/ 9154886 w 9557900"/>
              <a:gd name="connsiteY89" fmla="*/ 1839685 h 2177142"/>
              <a:gd name="connsiteX90" fmla="*/ 9133114 w 9557900"/>
              <a:gd name="connsiteY90" fmla="*/ 1861457 h 2177142"/>
              <a:gd name="connsiteX91" fmla="*/ 9089572 w 9557900"/>
              <a:gd name="connsiteY91" fmla="*/ 1872342 h 2177142"/>
              <a:gd name="connsiteX92" fmla="*/ 9078686 w 9557900"/>
              <a:gd name="connsiteY92" fmla="*/ 1905000 h 2177142"/>
              <a:gd name="connsiteX93" fmla="*/ 9046029 w 9557900"/>
              <a:gd name="connsiteY93" fmla="*/ 1915885 h 2177142"/>
              <a:gd name="connsiteX94" fmla="*/ 9013372 w 9557900"/>
              <a:gd name="connsiteY94" fmla="*/ 1937657 h 2177142"/>
              <a:gd name="connsiteX95" fmla="*/ 8882743 w 9557900"/>
              <a:gd name="connsiteY95" fmla="*/ 1970314 h 2177142"/>
              <a:gd name="connsiteX96" fmla="*/ 8839200 w 9557900"/>
              <a:gd name="connsiteY96" fmla="*/ 2002971 h 2177142"/>
              <a:gd name="connsiteX97" fmla="*/ 8752114 w 9557900"/>
              <a:gd name="connsiteY97" fmla="*/ 2013857 h 2177142"/>
              <a:gd name="connsiteX98" fmla="*/ 8665029 w 9557900"/>
              <a:gd name="connsiteY98" fmla="*/ 2035628 h 2177142"/>
              <a:gd name="connsiteX99" fmla="*/ 8599714 w 9557900"/>
              <a:gd name="connsiteY99" fmla="*/ 2057400 h 2177142"/>
              <a:gd name="connsiteX100" fmla="*/ 8556172 w 9557900"/>
              <a:gd name="connsiteY100" fmla="*/ 2079171 h 2177142"/>
              <a:gd name="connsiteX101" fmla="*/ 8403772 w 9557900"/>
              <a:gd name="connsiteY101" fmla="*/ 2111828 h 2177142"/>
              <a:gd name="connsiteX102" fmla="*/ 8349343 w 9557900"/>
              <a:gd name="connsiteY102" fmla="*/ 2122714 h 2177142"/>
              <a:gd name="connsiteX103" fmla="*/ 8262257 w 9557900"/>
              <a:gd name="connsiteY103" fmla="*/ 2144485 h 2177142"/>
              <a:gd name="connsiteX104" fmla="*/ 8164286 w 9557900"/>
              <a:gd name="connsiteY104" fmla="*/ 2166257 h 2177142"/>
              <a:gd name="connsiteX105" fmla="*/ 6945086 w 9557900"/>
              <a:gd name="connsiteY105" fmla="*/ 2155371 h 2177142"/>
              <a:gd name="connsiteX106" fmla="*/ 6477000 w 9557900"/>
              <a:gd name="connsiteY106" fmla="*/ 2068285 h 2177142"/>
              <a:gd name="connsiteX107" fmla="*/ 5910943 w 9557900"/>
              <a:gd name="connsiteY107" fmla="*/ 2177142 h 2177142"/>
              <a:gd name="connsiteX108" fmla="*/ 4909457 w 9557900"/>
              <a:gd name="connsiteY108" fmla="*/ 2166257 h 2177142"/>
              <a:gd name="connsiteX109" fmla="*/ 4408714 w 9557900"/>
              <a:gd name="connsiteY109" fmla="*/ 2090057 h 2177142"/>
              <a:gd name="connsiteX110" fmla="*/ 4103914 w 9557900"/>
              <a:gd name="connsiteY110" fmla="*/ 2035628 h 2177142"/>
              <a:gd name="connsiteX111" fmla="*/ 3755572 w 9557900"/>
              <a:gd name="connsiteY111" fmla="*/ 1948542 h 2177142"/>
              <a:gd name="connsiteX112" fmla="*/ 3429000 w 9557900"/>
              <a:gd name="connsiteY112" fmla="*/ 1872342 h 2177142"/>
              <a:gd name="connsiteX113" fmla="*/ 3004457 w 9557900"/>
              <a:gd name="connsiteY113" fmla="*/ 1774371 h 2177142"/>
              <a:gd name="connsiteX114" fmla="*/ 1915886 w 9557900"/>
              <a:gd name="connsiteY114" fmla="*/ 1719942 h 2177142"/>
              <a:gd name="connsiteX115" fmla="*/ 1872343 w 9557900"/>
              <a:gd name="connsiteY115" fmla="*/ 1730828 h 2177142"/>
              <a:gd name="connsiteX116" fmla="*/ 1839686 w 9557900"/>
              <a:gd name="connsiteY116" fmla="*/ 1741714 h 2177142"/>
              <a:gd name="connsiteX117" fmla="*/ 1698172 w 9557900"/>
              <a:gd name="connsiteY117" fmla="*/ 1752600 h 2177142"/>
              <a:gd name="connsiteX118" fmla="*/ 794657 w 9557900"/>
              <a:gd name="connsiteY118" fmla="*/ 1774371 h 2177142"/>
              <a:gd name="connsiteX119" fmla="*/ 457200 w 9557900"/>
              <a:gd name="connsiteY119" fmla="*/ 1763485 h 2177142"/>
              <a:gd name="connsiteX120" fmla="*/ 283029 w 9557900"/>
              <a:gd name="connsiteY120" fmla="*/ 1741714 h 2177142"/>
              <a:gd name="connsiteX121" fmla="*/ 217714 w 9557900"/>
              <a:gd name="connsiteY121" fmla="*/ 1719942 h 2177142"/>
              <a:gd name="connsiteX122" fmla="*/ 141514 w 9557900"/>
              <a:gd name="connsiteY122" fmla="*/ 1665514 h 2177142"/>
              <a:gd name="connsiteX123" fmla="*/ 76200 w 9557900"/>
              <a:gd name="connsiteY123" fmla="*/ 1621971 h 2177142"/>
              <a:gd name="connsiteX124" fmla="*/ 54429 w 9557900"/>
              <a:gd name="connsiteY124" fmla="*/ 1578428 h 2177142"/>
              <a:gd name="connsiteX125" fmla="*/ 32657 w 9557900"/>
              <a:gd name="connsiteY125" fmla="*/ 1556657 h 2177142"/>
              <a:gd name="connsiteX126" fmla="*/ 10886 w 9557900"/>
              <a:gd name="connsiteY126" fmla="*/ 1491342 h 2177142"/>
              <a:gd name="connsiteX127" fmla="*/ 0 w 9557900"/>
              <a:gd name="connsiteY127" fmla="*/ 1458685 h 2177142"/>
              <a:gd name="connsiteX128" fmla="*/ 10886 w 9557900"/>
              <a:gd name="connsiteY128" fmla="*/ 1284514 h 2177142"/>
              <a:gd name="connsiteX129" fmla="*/ 32657 w 9557900"/>
              <a:gd name="connsiteY129" fmla="*/ 1132114 h 2177142"/>
              <a:gd name="connsiteX130" fmla="*/ 54429 w 9557900"/>
              <a:gd name="connsiteY130" fmla="*/ 1110342 h 2177142"/>
              <a:gd name="connsiteX131" fmla="*/ 65314 w 9557900"/>
              <a:gd name="connsiteY131" fmla="*/ 1066800 h 2177142"/>
              <a:gd name="connsiteX132" fmla="*/ 97972 w 9557900"/>
              <a:gd name="connsiteY132" fmla="*/ 990600 h 2177142"/>
              <a:gd name="connsiteX133" fmla="*/ 108857 w 9557900"/>
              <a:gd name="connsiteY133" fmla="*/ 881742 h 2177142"/>
              <a:gd name="connsiteX134" fmla="*/ 119743 w 9557900"/>
              <a:gd name="connsiteY134" fmla="*/ 849085 h 2177142"/>
              <a:gd name="connsiteX135" fmla="*/ 130629 w 9557900"/>
              <a:gd name="connsiteY135" fmla="*/ 794657 h 2177142"/>
              <a:gd name="connsiteX136" fmla="*/ 174172 w 9557900"/>
              <a:gd name="connsiteY136" fmla="*/ 751114 h 2177142"/>
              <a:gd name="connsiteX137" fmla="*/ 152400 w 9557900"/>
              <a:gd name="connsiteY137"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5138057 w 9557900"/>
              <a:gd name="connsiteY31" fmla="*/ 32657 h 2177142"/>
              <a:gd name="connsiteX32" fmla="*/ 5290457 w 9557900"/>
              <a:gd name="connsiteY32" fmla="*/ 54428 h 2177142"/>
              <a:gd name="connsiteX33" fmla="*/ 5355772 w 9557900"/>
              <a:gd name="connsiteY33" fmla="*/ 65314 h 2177142"/>
              <a:gd name="connsiteX34" fmla="*/ 5497286 w 9557900"/>
              <a:gd name="connsiteY34" fmla="*/ 76200 h 2177142"/>
              <a:gd name="connsiteX35" fmla="*/ 5649686 w 9557900"/>
              <a:gd name="connsiteY35" fmla="*/ 97971 h 2177142"/>
              <a:gd name="connsiteX36" fmla="*/ 5965372 w 9557900"/>
              <a:gd name="connsiteY36" fmla="*/ 119742 h 2177142"/>
              <a:gd name="connsiteX37" fmla="*/ 6139543 w 9557900"/>
              <a:gd name="connsiteY37" fmla="*/ 141514 h 2177142"/>
              <a:gd name="connsiteX38" fmla="*/ 6357257 w 9557900"/>
              <a:gd name="connsiteY38" fmla="*/ 152400 h 2177142"/>
              <a:gd name="connsiteX39" fmla="*/ 6509657 w 9557900"/>
              <a:gd name="connsiteY39" fmla="*/ 185057 h 2177142"/>
              <a:gd name="connsiteX40" fmla="*/ 6629400 w 9557900"/>
              <a:gd name="connsiteY40" fmla="*/ 195942 h 2177142"/>
              <a:gd name="connsiteX41" fmla="*/ 7739743 w 9557900"/>
              <a:gd name="connsiteY41" fmla="*/ 239485 h 2177142"/>
              <a:gd name="connsiteX42" fmla="*/ 7805057 w 9557900"/>
              <a:gd name="connsiteY42" fmla="*/ 250371 h 2177142"/>
              <a:gd name="connsiteX43" fmla="*/ 7903029 w 9557900"/>
              <a:gd name="connsiteY43" fmla="*/ 261257 h 2177142"/>
              <a:gd name="connsiteX44" fmla="*/ 7946572 w 9557900"/>
              <a:gd name="connsiteY44" fmla="*/ 272142 h 2177142"/>
              <a:gd name="connsiteX45" fmla="*/ 8001000 w 9557900"/>
              <a:gd name="connsiteY45" fmla="*/ 283028 h 2177142"/>
              <a:gd name="connsiteX46" fmla="*/ 8033657 w 9557900"/>
              <a:gd name="connsiteY46" fmla="*/ 293914 h 2177142"/>
              <a:gd name="connsiteX47" fmla="*/ 8055429 w 9557900"/>
              <a:gd name="connsiteY47" fmla="*/ 315685 h 2177142"/>
              <a:gd name="connsiteX48" fmla="*/ 8207829 w 9557900"/>
              <a:gd name="connsiteY48" fmla="*/ 337457 h 2177142"/>
              <a:gd name="connsiteX49" fmla="*/ 8316686 w 9557900"/>
              <a:gd name="connsiteY49" fmla="*/ 359228 h 2177142"/>
              <a:gd name="connsiteX50" fmla="*/ 8382000 w 9557900"/>
              <a:gd name="connsiteY50" fmla="*/ 370114 h 2177142"/>
              <a:gd name="connsiteX51" fmla="*/ 8414657 w 9557900"/>
              <a:gd name="connsiteY51" fmla="*/ 381000 h 2177142"/>
              <a:gd name="connsiteX52" fmla="*/ 8469086 w 9557900"/>
              <a:gd name="connsiteY52" fmla="*/ 391885 h 2177142"/>
              <a:gd name="connsiteX53" fmla="*/ 8490857 w 9557900"/>
              <a:gd name="connsiteY53" fmla="*/ 413657 h 2177142"/>
              <a:gd name="connsiteX54" fmla="*/ 8523514 w 9557900"/>
              <a:gd name="connsiteY54" fmla="*/ 424542 h 2177142"/>
              <a:gd name="connsiteX55" fmla="*/ 8599714 w 9557900"/>
              <a:gd name="connsiteY55" fmla="*/ 446314 h 2177142"/>
              <a:gd name="connsiteX56" fmla="*/ 8643257 w 9557900"/>
              <a:gd name="connsiteY56" fmla="*/ 468085 h 2177142"/>
              <a:gd name="connsiteX57" fmla="*/ 8730343 w 9557900"/>
              <a:gd name="connsiteY57" fmla="*/ 500742 h 2177142"/>
              <a:gd name="connsiteX58" fmla="*/ 8763000 w 9557900"/>
              <a:gd name="connsiteY58" fmla="*/ 522514 h 2177142"/>
              <a:gd name="connsiteX59" fmla="*/ 8817429 w 9557900"/>
              <a:gd name="connsiteY59" fmla="*/ 544285 h 2177142"/>
              <a:gd name="connsiteX60" fmla="*/ 8882743 w 9557900"/>
              <a:gd name="connsiteY60" fmla="*/ 598714 h 2177142"/>
              <a:gd name="connsiteX61" fmla="*/ 8958943 w 9557900"/>
              <a:gd name="connsiteY61" fmla="*/ 631371 h 2177142"/>
              <a:gd name="connsiteX62" fmla="*/ 9024257 w 9557900"/>
              <a:gd name="connsiteY62" fmla="*/ 664028 h 2177142"/>
              <a:gd name="connsiteX63" fmla="*/ 9046029 w 9557900"/>
              <a:gd name="connsiteY63" fmla="*/ 696685 h 2177142"/>
              <a:gd name="connsiteX64" fmla="*/ 9111343 w 9557900"/>
              <a:gd name="connsiteY64" fmla="*/ 718457 h 2177142"/>
              <a:gd name="connsiteX65" fmla="*/ 9209314 w 9557900"/>
              <a:gd name="connsiteY65" fmla="*/ 783771 h 2177142"/>
              <a:gd name="connsiteX66" fmla="*/ 9307286 w 9557900"/>
              <a:gd name="connsiteY66" fmla="*/ 838200 h 2177142"/>
              <a:gd name="connsiteX67" fmla="*/ 9350829 w 9557900"/>
              <a:gd name="connsiteY67" fmla="*/ 892628 h 2177142"/>
              <a:gd name="connsiteX68" fmla="*/ 9383486 w 9557900"/>
              <a:gd name="connsiteY68" fmla="*/ 903514 h 2177142"/>
              <a:gd name="connsiteX69" fmla="*/ 9405257 w 9557900"/>
              <a:gd name="connsiteY69" fmla="*/ 936171 h 2177142"/>
              <a:gd name="connsiteX70" fmla="*/ 9416143 w 9557900"/>
              <a:gd name="connsiteY70" fmla="*/ 968828 h 2177142"/>
              <a:gd name="connsiteX71" fmla="*/ 9437914 w 9557900"/>
              <a:gd name="connsiteY71" fmla="*/ 1012371 h 2177142"/>
              <a:gd name="connsiteX72" fmla="*/ 9459686 w 9557900"/>
              <a:gd name="connsiteY72" fmla="*/ 1045028 h 2177142"/>
              <a:gd name="connsiteX73" fmla="*/ 9503229 w 9557900"/>
              <a:gd name="connsiteY73" fmla="*/ 1143000 h 2177142"/>
              <a:gd name="connsiteX74" fmla="*/ 9514114 w 9557900"/>
              <a:gd name="connsiteY74" fmla="*/ 1175657 h 2177142"/>
              <a:gd name="connsiteX75" fmla="*/ 9525000 w 9557900"/>
              <a:gd name="connsiteY75" fmla="*/ 1219200 h 2177142"/>
              <a:gd name="connsiteX76" fmla="*/ 9546772 w 9557900"/>
              <a:gd name="connsiteY76" fmla="*/ 1251857 h 2177142"/>
              <a:gd name="connsiteX77" fmla="*/ 9557657 w 9557900"/>
              <a:gd name="connsiteY77" fmla="*/ 1306285 h 2177142"/>
              <a:gd name="connsiteX78" fmla="*/ 9481457 w 9557900"/>
              <a:gd name="connsiteY78" fmla="*/ 1556657 h 2177142"/>
              <a:gd name="connsiteX79" fmla="*/ 9448800 w 9557900"/>
              <a:gd name="connsiteY79" fmla="*/ 1578428 h 2177142"/>
              <a:gd name="connsiteX80" fmla="*/ 9427029 w 9557900"/>
              <a:gd name="connsiteY80" fmla="*/ 1611085 h 2177142"/>
              <a:gd name="connsiteX81" fmla="*/ 9405257 w 9557900"/>
              <a:gd name="connsiteY81" fmla="*/ 1654628 h 2177142"/>
              <a:gd name="connsiteX82" fmla="*/ 9372600 w 9557900"/>
              <a:gd name="connsiteY82" fmla="*/ 1687285 h 2177142"/>
              <a:gd name="connsiteX83" fmla="*/ 9329057 w 9557900"/>
              <a:gd name="connsiteY83" fmla="*/ 1741714 h 2177142"/>
              <a:gd name="connsiteX84" fmla="*/ 9296400 w 9557900"/>
              <a:gd name="connsiteY84" fmla="*/ 1763485 h 2177142"/>
              <a:gd name="connsiteX85" fmla="*/ 9252857 w 9557900"/>
              <a:gd name="connsiteY85" fmla="*/ 1796142 h 2177142"/>
              <a:gd name="connsiteX86" fmla="*/ 9231086 w 9557900"/>
              <a:gd name="connsiteY86" fmla="*/ 1817914 h 2177142"/>
              <a:gd name="connsiteX87" fmla="*/ 9187543 w 9557900"/>
              <a:gd name="connsiteY87" fmla="*/ 1828800 h 2177142"/>
              <a:gd name="connsiteX88" fmla="*/ 9154886 w 9557900"/>
              <a:gd name="connsiteY88" fmla="*/ 1839685 h 2177142"/>
              <a:gd name="connsiteX89" fmla="*/ 9133114 w 9557900"/>
              <a:gd name="connsiteY89" fmla="*/ 1861457 h 2177142"/>
              <a:gd name="connsiteX90" fmla="*/ 9089572 w 9557900"/>
              <a:gd name="connsiteY90" fmla="*/ 1872342 h 2177142"/>
              <a:gd name="connsiteX91" fmla="*/ 9078686 w 9557900"/>
              <a:gd name="connsiteY91" fmla="*/ 1905000 h 2177142"/>
              <a:gd name="connsiteX92" fmla="*/ 9046029 w 9557900"/>
              <a:gd name="connsiteY92" fmla="*/ 1915885 h 2177142"/>
              <a:gd name="connsiteX93" fmla="*/ 9013372 w 9557900"/>
              <a:gd name="connsiteY93" fmla="*/ 1937657 h 2177142"/>
              <a:gd name="connsiteX94" fmla="*/ 8882743 w 9557900"/>
              <a:gd name="connsiteY94" fmla="*/ 1970314 h 2177142"/>
              <a:gd name="connsiteX95" fmla="*/ 8839200 w 9557900"/>
              <a:gd name="connsiteY95" fmla="*/ 2002971 h 2177142"/>
              <a:gd name="connsiteX96" fmla="*/ 8752114 w 9557900"/>
              <a:gd name="connsiteY96" fmla="*/ 2013857 h 2177142"/>
              <a:gd name="connsiteX97" fmla="*/ 8665029 w 9557900"/>
              <a:gd name="connsiteY97" fmla="*/ 2035628 h 2177142"/>
              <a:gd name="connsiteX98" fmla="*/ 8599714 w 9557900"/>
              <a:gd name="connsiteY98" fmla="*/ 2057400 h 2177142"/>
              <a:gd name="connsiteX99" fmla="*/ 8556172 w 9557900"/>
              <a:gd name="connsiteY99" fmla="*/ 2079171 h 2177142"/>
              <a:gd name="connsiteX100" fmla="*/ 8403772 w 9557900"/>
              <a:gd name="connsiteY100" fmla="*/ 2111828 h 2177142"/>
              <a:gd name="connsiteX101" fmla="*/ 8349343 w 9557900"/>
              <a:gd name="connsiteY101" fmla="*/ 2122714 h 2177142"/>
              <a:gd name="connsiteX102" fmla="*/ 8262257 w 9557900"/>
              <a:gd name="connsiteY102" fmla="*/ 2144485 h 2177142"/>
              <a:gd name="connsiteX103" fmla="*/ 8164286 w 9557900"/>
              <a:gd name="connsiteY103" fmla="*/ 2166257 h 2177142"/>
              <a:gd name="connsiteX104" fmla="*/ 6945086 w 9557900"/>
              <a:gd name="connsiteY104" fmla="*/ 2155371 h 2177142"/>
              <a:gd name="connsiteX105" fmla="*/ 6477000 w 9557900"/>
              <a:gd name="connsiteY105" fmla="*/ 2068285 h 2177142"/>
              <a:gd name="connsiteX106" fmla="*/ 5910943 w 9557900"/>
              <a:gd name="connsiteY106" fmla="*/ 2177142 h 2177142"/>
              <a:gd name="connsiteX107" fmla="*/ 4909457 w 9557900"/>
              <a:gd name="connsiteY107" fmla="*/ 2166257 h 2177142"/>
              <a:gd name="connsiteX108" fmla="*/ 4408714 w 9557900"/>
              <a:gd name="connsiteY108" fmla="*/ 2090057 h 2177142"/>
              <a:gd name="connsiteX109" fmla="*/ 4103914 w 9557900"/>
              <a:gd name="connsiteY109" fmla="*/ 2035628 h 2177142"/>
              <a:gd name="connsiteX110" fmla="*/ 3755572 w 9557900"/>
              <a:gd name="connsiteY110" fmla="*/ 1948542 h 2177142"/>
              <a:gd name="connsiteX111" fmla="*/ 3429000 w 9557900"/>
              <a:gd name="connsiteY111" fmla="*/ 1872342 h 2177142"/>
              <a:gd name="connsiteX112" fmla="*/ 3004457 w 9557900"/>
              <a:gd name="connsiteY112" fmla="*/ 1774371 h 2177142"/>
              <a:gd name="connsiteX113" fmla="*/ 1915886 w 9557900"/>
              <a:gd name="connsiteY113" fmla="*/ 1719942 h 2177142"/>
              <a:gd name="connsiteX114" fmla="*/ 1872343 w 9557900"/>
              <a:gd name="connsiteY114" fmla="*/ 1730828 h 2177142"/>
              <a:gd name="connsiteX115" fmla="*/ 1839686 w 9557900"/>
              <a:gd name="connsiteY115" fmla="*/ 1741714 h 2177142"/>
              <a:gd name="connsiteX116" fmla="*/ 1698172 w 9557900"/>
              <a:gd name="connsiteY116" fmla="*/ 1752600 h 2177142"/>
              <a:gd name="connsiteX117" fmla="*/ 794657 w 9557900"/>
              <a:gd name="connsiteY117" fmla="*/ 1774371 h 2177142"/>
              <a:gd name="connsiteX118" fmla="*/ 457200 w 9557900"/>
              <a:gd name="connsiteY118" fmla="*/ 1763485 h 2177142"/>
              <a:gd name="connsiteX119" fmla="*/ 283029 w 9557900"/>
              <a:gd name="connsiteY119" fmla="*/ 1741714 h 2177142"/>
              <a:gd name="connsiteX120" fmla="*/ 217714 w 9557900"/>
              <a:gd name="connsiteY120" fmla="*/ 1719942 h 2177142"/>
              <a:gd name="connsiteX121" fmla="*/ 141514 w 9557900"/>
              <a:gd name="connsiteY121" fmla="*/ 1665514 h 2177142"/>
              <a:gd name="connsiteX122" fmla="*/ 76200 w 9557900"/>
              <a:gd name="connsiteY122" fmla="*/ 1621971 h 2177142"/>
              <a:gd name="connsiteX123" fmla="*/ 54429 w 9557900"/>
              <a:gd name="connsiteY123" fmla="*/ 1578428 h 2177142"/>
              <a:gd name="connsiteX124" fmla="*/ 32657 w 9557900"/>
              <a:gd name="connsiteY124" fmla="*/ 1556657 h 2177142"/>
              <a:gd name="connsiteX125" fmla="*/ 10886 w 9557900"/>
              <a:gd name="connsiteY125" fmla="*/ 1491342 h 2177142"/>
              <a:gd name="connsiteX126" fmla="*/ 0 w 9557900"/>
              <a:gd name="connsiteY126" fmla="*/ 1458685 h 2177142"/>
              <a:gd name="connsiteX127" fmla="*/ 10886 w 9557900"/>
              <a:gd name="connsiteY127" fmla="*/ 1284514 h 2177142"/>
              <a:gd name="connsiteX128" fmla="*/ 32657 w 9557900"/>
              <a:gd name="connsiteY128" fmla="*/ 1132114 h 2177142"/>
              <a:gd name="connsiteX129" fmla="*/ 54429 w 9557900"/>
              <a:gd name="connsiteY129" fmla="*/ 1110342 h 2177142"/>
              <a:gd name="connsiteX130" fmla="*/ 65314 w 9557900"/>
              <a:gd name="connsiteY130" fmla="*/ 1066800 h 2177142"/>
              <a:gd name="connsiteX131" fmla="*/ 97972 w 9557900"/>
              <a:gd name="connsiteY131" fmla="*/ 990600 h 2177142"/>
              <a:gd name="connsiteX132" fmla="*/ 108857 w 9557900"/>
              <a:gd name="connsiteY132" fmla="*/ 881742 h 2177142"/>
              <a:gd name="connsiteX133" fmla="*/ 119743 w 9557900"/>
              <a:gd name="connsiteY133" fmla="*/ 849085 h 2177142"/>
              <a:gd name="connsiteX134" fmla="*/ 130629 w 9557900"/>
              <a:gd name="connsiteY134" fmla="*/ 794657 h 2177142"/>
              <a:gd name="connsiteX135" fmla="*/ 174172 w 9557900"/>
              <a:gd name="connsiteY135" fmla="*/ 751114 h 2177142"/>
              <a:gd name="connsiteX136" fmla="*/ 152400 w 9557900"/>
              <a:gd name="connsiteY136"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5138057 w 9557900"/>
              <a:gd name="connsiteY31" fmla="*/ 32657 h 2177142"/>
              <a:gd name="connsiteX32" fmla="*/ 5290457 w 9557900"/>
              <a:gd name="connsiteY32" fmla="*/ 54428 h 2177142"/>
              <a:gd name="connsiteX33" fmla="*/ 5355772 w 9557900"/>
              <a:gd name="connsiteY33" fmla="*/ 65314 h 2177142"/>
              <a:gd name="connsiteX34" fmla="*/ 5649686 w 9557900"/>
              <a:gd name="connsiteY34" fmla="*/ 97971 h 2177142"/>
              <a:gd name="connsiteX35" fmla="*/ 5965372 w 9557900"/>
              <a:gd name="connsiteY35" fmla="*/ 119742 h 2177142"/>
              <a:gd name="connsiteX36" fmla="*/ 6139543 w 9557900"/>
              <a:gd name="connsiteY36" fmla="*/ 141514 h 2177142"/>
              <a:gd name="connsiteX37" fmla="*/ 6357257 w 9557900"/>
              <a:gd name="connsiteY37" fmla="*/ 152400 h 2177142"/>
              <a:gd name="connsiteX38" fmla="*/ 6509657 w 9557900"/>
              <a:gd name="connsiteY38" fmla="*/ 185057 h 2177142"/>
              <a:gd name="connsiteX39" fmla="*/ 6629400 w 9557900"/>
              <a:gd name="connsiteY39" fmla="*/ 195942 h 2177142"/>
              <a:gd name="connsiteX40" fmla="*/ 7739743 w 9557900"/>
              <a:gd name="connsiteY40" fmla="*/ 239485 h 2177142"/>
              <a:gd name="connsiteX41" fmla="*/ 7805057 w 9557900"/>
              <a:gd name="connsiteY41" fmla="*/ 250371 h 2177142"/>
              <a:gd name="connsiteX42" fmla="*/ 7903029 w 9557900"/>
              <a:gd name="connsiteY42" fmla="*/ 261257 h 2177142"/>
              <a:gd name="connsiteX43" fmla="*/ 7946572 w 9557900"/>
              <a:gd name="connsiteY43" fmla="*/ 272142 h 2177142"/>
              <a:gd name="connsiteX44" fmla="*/ 8001000 w 9557900"/>
              <a:gd name="connsiteY44" fmla="*/ 283028 h 2177142"/>
              <a:gd name="connsiteX45" fmla="*/ 8033657 w 9557900"/>
              <a:gd name="connsiteY45" fmla="*/ 293914 h 2177142"/>
              <a:gd name="connsiteX46" fmla="*/ 8055429 w 9557900"/>
              <a:gd name="connsiteY46" fmla="*/ 315685 h 2177142"/>
              <a:gd name="connsiteX47" fmla="*/ 8207829 w 9557900"/>
              <a:gd name="connsiteY47" fmla="*/ 337457 h 2177142"/>
              <a:gd name="connsiteX48" fmla="*/ 8316686 w 9557900"/>
              <a:gd name="connsiteY48" fmla="*/ 359228 h 2177142"/>
              <a:gd name="connsiteX49" fmla="*/ 8382000 w 9557900"/>
              <a:gd name="connsiteY49" fmla="*/ 370114 h 2177142"/>
              <a:gd name="connsiteX50" fmla="*/ 8414657 w 9557900"/>
              <a:gd name="connsiteY50" fmla="*/ 381000 h 2177142"/>
              <a:gd name="connsiteX51" fmla="*/ 8469086 w 9557900"/>
              <a:gd name="connsiteY51" fmla="*/ 391885 h 2177142"/>
              <a:gd name="connsiteX52" fmla="*/ 8490857 w 9557900"/>
              <a:gd name="connsiteY52" fmla="*/ 413657 h 2177142"/>
              <a:gd name="connsiteX53" fmla="*/ 8523514 w 9557900"/>
              <a:gd name="connsiteY53" fmla="*/ 424542 h 2177142"/>
              <a:gd name="connsiteX54" fmla="*/ 8599714 w 9557900"/>
              <a:gd name="connsiteY54" fmla="*/ 446314 h 2177142"/>
              <a:gd name="connsiteX55" fmla="*/ 8643257 w 9557900"/>
              <a:gd name="connsiteY55" fmla="*/ 468085 h 2177142"/>
              <a:gd name="connsiteX56" fmla="*/ 8730343 w 9557900"/>
              <a:gd name="connsiteY56" fmla="*/ 500742 h 2177142"/>
              <a:gd name="connsiteX57" fmla="*/ 8763000 w 9557900"/>
              <a:gd name="connsiteY57" fmla="*/ 522514 h 2177142"/>
              <a:gd name="connsiteX58" fmla="*/ 8817429 w 9557900"/>
              <a:gd name="connsiteY58" fmla="*/ 544285 h 2177142"/>
              <a:gd name="connsiteX59" fmla="*/ 8882743 w 9557900"/>
              <a:gd name="connsiteY59" fmla="*/ 598714 h 2177142"/>
              <a:gd name="connsiteX60" fmla="*/ 8958943 w 9557900"/>
              <a:gd name="connsiteY60" fmla="*/ 631371 h 2177142"/>
              <a:gd name="connsiteX61" fmla="*/ 9024257 w 9557900"/>
              <a:gd name="connsiteY61" fmla="*/ 664028 h 2177142"/>
              <a:gd name="connsiteX62" fmla="*/ 9046029 w 9557900"/>
              <a:gd name="connsiteY62" fmla="*/ 696685 h 2177142"/>
              <a:gd name="connsiteX63" fmla="*/ 9111343 w 9557900"/>
              <a:gd name="connsiteY63" fmla="*/ 718457 h 2177142"/>
              <a:gd name="connsiteX64" fmla="*/ 9209314 w 9557900"/>
              <a:gd name="connsiteY64" fmla="*/ 783771 h 2177142"/>
              <a:gd name="connsiteX65" fmla="*/ 9307286 w 9557900"/>
              <a:gd name="connsiteY65" fmla="*/ 838200 h 2177142"/>
              <a:gd name="connsiteX66" fmla="*/ 9350829 w 9557900"/>
              <a:gd name="connsiteY66" fmla="*/ 892628 h 2177142"/>
              <a:gd name="connsiteX67" fmla="*/ 9383486 w 9557900"/>
              <a:gd name="connsiteY67" fmla="*/ 903514 h 2177142"/>
              <a:gd name="connsiteX68" fmla="*/ 9405257 w 9557900"/>
              <a:gd name="connsiteY68" fmla="*/ 936171 h 2177142"/>
              <a:gd name="connsiteX69" fmla="*/ 9416143 w 9557900"/>
              <a:gd name="connsiteY69" fmla="*/ 968828 h 2177142"/>
              <a:gd name="connsiteX70" fmla="*/ 9437914 w 9557900"/>
              <a:gd name="connsiteY70" fmla="*/ 1012371 h 2177142"/>
              <a:gd name="connsiteX71" fmla="*/ 9459686 w 9557900"/>
              <a:gd name="connsiteY71" fmla="*/ 1045028 h 2177142"/>
              <a:gd name="connsiteX72" fmla="*/ 9503229 w 9557900"/>
              <a:gd name="connsiteY72" fmla="*/ 1143000 h 2177142"/>
              <a:gd name="connsiteX73" fmla="*/ 9514114 w 9557900"/>
              <a:gd name="connsiteY73" fmla="*/ 1175657 h 2177142"/>
              <a:gd name="connsiteX74" fmla="*/ 9525000 w 9557900"/>
              <a:gd name="connsiteY74" fmla="*/ 1219200 h 2177142"/>
              <a:gd name="connsiteX75" fmla="*/ 9546772 w 9557900"/>
              <a:gd name="connsiteY75" fmla="*/ 1251857 h 2177142"/>
              <a:gd name="connsiteX76" fmla="*/ 9557657 w 9557900"/>
              <a:gd name="connsiteY76" fmla="*/ 1306285 h 2177142"/>
              <a:gd name="connsiteX77" fmla="*/ 9481457 w 9557900"/>
              <a:gd name="connsiteY77" fmla="*/ 1556657 h 2177142"/>
              <a:gd name="connsiteX78" fmla="*/ 9448800 w 9557900"/>
              <a:gd name="connsiteY78" fmla="*/ 1578428 h 2177142"/>
              <a:gd name="connsiteX79" fmla="*/ 9427029 w 9557900"/>
              <a:gd name="connsiteY79" fmla="*/ 1611085 h 2177142"/>
              <a:gd name="connsiteX80" fmla="*/ 9405257 w 9557900"/>
              <a:gd name="connsiteY80" fmla="*/ 1654628 h 2177142"/>
              <a:gd name="connsiteX81" fmla="*/ 9372600 w 9557900"/>
              <a:gd name="connsiteY81" fmla="*/ 1687285 h 2177142"/>
              <a:gd name="connsiteX82" fmla="*/ 9329057 w 9557900"/>
              <a:gd name="connsiteY82" fmla="*/ 1741714 h 2177142"/>
              <a:gd name="connsiteX83" fmla="*/ 9296400 w 9557900"/>
              <a:gd name="connsiteY83" fmla="*/ 1763485 h 2177142"/>
              <a:gd name="connsiteX84" fmla="*/ 9252857 w 9557900"/>
              <a:gd name="connsiteY84" fmla="*/ 1796142 h 2177142"/>
              <a:gd name="connsiteX85" fmla="*/ 9231086 w 9557900"/>
              <a:gd name="connsiteY85" fmla="*/ 1817914 h 2177142"/>
              <a:gd name="connsiteX86" fmla="*/ 9187543 w 9557900"/>
              <a:gd name="connsiteY86" fmla="*/ 1828800 h 2177142"/>
              <a:gd name="connsiteX87" fmla="*/ 9154886 w 9557900"/>
              <a:gd name="connsiteY87" fmla="*/ 1839685 h 2177142"/>
              <a:gd name="connsiteX88" fmla="*/ 9133114 w 9557900"/>
              <a:gd name="connsiteY88" fmla="*/ 1861457 h 2177142"/>
              <a:gd name="connsiteX89" fmla="*/ 9089572 w 9557900"/>
              <a:gd name="connsiteY89" fmla="*/ 1872342 h 2177142"/>
              <a:gd name="connsiteX90" fmla="*/ 9078686 w 9557900"/>
              <a:gd name="connsiteY90" fmla="*/ 1905000 h 2177142"/>
              <a:gd name="connsiteX91" fmla="*/ 9046029 w 9557900"/>
              <a:gd name="connsiteY91" fmla="*/ 1915885 h 2177142"/>
              <a:gd name="connsiteX92" fmla="*/ 9013372 w 9557900"/>
              <a:gd name="connsiteY92" fmla="*/ 1937657 h 2177142"/>
              <a:gd name="connsiteX93" fmla="*/ 8882743 w 9557900"/>
              <a:gd name="connsiteY93" fmla="*/ 1970314 h 2177142"/>
              <a:gd name="connsiteX94" fmla="*/ 8839200 w 9557900"/>
              <a:gd name="connsiteY94" fmla="*/ 2002971 h 2177142"/>
              <a:gd name="connsiteX95" fmla="*/ 8752114 w 9557900"/>
              <a:gd name="connsiteY95" fmla="*/ 2013857 h 2177142"/>
              <a:gd name="connsiteX96" fmla="*/ 8665029 w 9557900"/>
              <a:gd name="connsiteY96" fmla="*/ 2035628 h 2177142"/>
              <a:gd name="connsiteX97" fmla="*/ 8599714 w 9557900"/>
              <a:gd name="connsiteY97" fmla="*/ 2057400 h 2177142"/>
              <a:gd name="connsiteX98" fmla="*/ 8556172 w 9557900"/>
              <a:gd name="connsiteY98" fmla="*/ 2079171 h 2177142"/>
              <a:gd name="connsiteX99" fmla="*/ 8403772 w 9557900"/>
              <a:gd name="connsiteY99" fmla="*/ 2111828 h 2177142"/>
              <a:gd name="connsiteX100" fmla="*/ 8349343 w 9557900"/>
              <a:gd name="connsiteY100" fmla="*/ 2122714 h 2177142"/>
              <a:gd name="connsiteX101" fmla="*/ 8262257 w 9557900"/>
              <a:gd name="connsiteY101" fmla="*/ 2144485 h 2177142"/>
              <a:gd name="connsiteX102" fmla="*/ 8164286 w 9557900"/>
              <a:gd name="connsiteY102" fmla="*/ 2166257 h 2177142"/>
              <a:gd name="connsiteX103" fmla="*/ 6945086 w 9557900"/>
              <a:gd name="connsiteY103" fmla="*/ 2155371 h 2177142"/>
              <a:gd name="connsiteX104" fmla="*/ 6477000 w 9557900"/>
              <a:gd name="connsiteY104" fmla="*/ 2068285 h 2177142"/>
              <a:gd name="connsiteX105" fmla="*/ 5910943 w 9557900"/>
              <a:gd name="connsiteY105" fmla="*/ 2177142 h 2177142"/>
              <a:gd name="connsiteX106" fmla="*/ 4909457 w 9557900"/>
              <a:gd name="connsiteY106" fmla="*/ 2166257 h 2177142"/>
              <a:gd name="connsiteX107" fmla="*/ 4408714 w 9557900"/>
              <a:gd name="connsiteY107" fmla="*/ 2090057 h 2177142"/>
              <a:gd name="connsiteX108" fmla="*/ 4103914 w 9557900"/>
              <a:gd name="connsiteY108" fmla="*/ 2035628 h 2177142"/>
              <a:gd name="connsiteX109" fmla="*/ 3755572 w 9557900"/>
              <a:gd name="connsiteY109" fmla="*/ 1948542 h 2177142"/>
              <a:gd name="connsiteX110" fmla="*/ 3429000 w 9557900"/>
              <a:gd name="connsiteY110" fmla="*/ 1872342 h 2177142"/>
              <a:gd name="connsiteX111" fmla="*/ 3004457 w 9557900"/>
              <a:gd name="connsiteY111" fmla="*/ 1774371 h 2177142"/>
              <a:gd name="connsiteX112" fmla="*/ 1915886 w 9557900"/>
              <a:gd name="connsiteY112" fmla="*/ 1719942 h 2177142"/>
              <a:gd name="connsiteX113" fmla="*/ 1872343 w 9557900"/>
              <a:gd name="connsiteY113" fmla="*/ 1730828 h 2177142"/>
              <a:gd name="connsiteX114" fmla="*/ 1839686 w 9557900"/>
              <a:gd name="connsiteY114" fmla="*/ 1741714 h 2177142"/>
              <a:gd name="connsiteX115" fmla="*/ 1698172 w 9557900"/>
              <a:gd name="connsiteY115" fmla="*/ 1752600 h 2177142"/>
              <a:gd name="connsiteX116" fmla="*/ 794657 w 9557900"/>
              <a:gd name="connsiteY116" fmla="*/ 1774371 h 2177142"/>
              <a:gd name="connsiteX117" fmla="*/ 457200 w 9557900"/>
              <a:gd name="connsiteY117" fmla="*/ 1763485 h 2177142"/>
              <a:gd name="connsiteX118" fmla="*/ 283029 w 9557900"/>
              <a:gd name="connsiteY118" fmla="*/ 1741714 h 2177142"/>
              <a:gd name="connsiteX119" fmla="*/ 217714 w 9557900"/>
              <a:gd name="connsiteY119" fmla="*/ 1719942 h 2177142"/>
              <a:gd name="connsiteX120" fmla="*/ 141514 w 9557900"/>
              <a:gd name="connsiteY120" fmla="*/ 1665514 h 2177142"/>
              <a:gd name="connsiteX121" fmla="*/ 76200 w 9557900"/>
              <a:gd name="connsiteY121" fmla="*/ 1621971 h 2177142"/>
              <a:gd name="connsiteX122" fmla="*/ 54429 w 9557900"/>
              <a:gd name="connsiteY122" fmla="*/ 1578428 h 2177142"/>
              <a:gd name="connsiteX123" fmla="*/ 32657 w 9557900"/>
              <a:gd name="connsiteY123" fmla="*/ 1556657 h 2177142"/>
              <a:gd name="connsiteX124" fmla="*/ 10886 w 9557900"/>
              <a:gd name="connsiteY124" fmla="*/ 1491342 h 2177142"/>
              <a:gd name="connsiteX125" fmla="*/ 0 w 9557900"/>
              <a:gd name="connsiteY125" fmla="*/ 1458685 h 2177142"/>
              <a:gd name="connsiteX126" fmla="*/ 10886 w 9557900"/>
              <a:gd name="connsiteY126" fmla="*/ 1284514 h 2177142"/>
              <a:gd name="connsiteX127" fmla="*/ 32657 w 9557900"/>
              <a:gd name="connsiteY127" fmla="*/ 1132114 h 2177142"/>
              <a:gd name="connsiteX128" fmla="*/ 54429 w 9557900"/>
              <a:gd name="connsiteY128" fmla="*/ 1110342 h 2177142"/>
              <a:gd name="connsiteX129" fmla="*/ 65314 w 9557900"/>
              <a:gd name="connsiteY129" fmla="*/ 1066800 h 2177142"/>
              <a:gd name="connsiteX130" fmla="*/ 97972 w 9557900"/>
              <a:gd name="connsiteY130" fmla="*/ 990600 h 2177142"/>
              <a:gd name="connsiteX131" fmla="*/ 108857 w 9557900"/>
              <a:gd name="connsiteY131" fmla="*/ 881742 h 2177142"/>
              <a:gd name="connsiteX132" fmla="*/ 119743 w 9557900"/>
              <a:gd name="connsiteY132" fmla="*/ 849085 h 2177142"/>
              <a:gd name="connsiteX133" fmla="*/ 130629 w 9557900"/>
              <a:gd name="connsiteY133" fmla="*/ 794657 h 2177142"/>
              <a:gd name="connsiteX134" fmla="*/ 174172 w 9557900"/>
              <a:gd name="connsiteY134" fmla="*/ 751114 h 2177142"/>
              <a:gd name="connsiteX135" fmla="*/ 152400 w 9557900"/>
              <a:gd name="connsiteY135"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5138057 w 9557900"/>
              <a:gd name="connsiteY31" fmla="*/ 32657 h 2177142"/>
              <a:gd name="connsiteX32" fmla="*/ 5290457 w 9557900"/>
              <a:gd name="connsiteY32" fmla="*/ 54428 h 2177142"/>
              <a:gd name="connsiteX33" fmla="*/ 5649686 w 9557900"/>
              <a:gd name="connsiteY33" fmla="*/ 97971 h 2177142"/>
              <a:gd name="connsiteX34" fmla="*/ 5965372 w 9557900"/>
              <a:gd name="connsiteY34" fmla="*/ 119742 h 2177142"/>
              <a:gd name="connsiteX35" fmla="*/ 6139543 w 9557900"/>
              <a:gd name="connsiteY35" fmla="*/ 141514 h 2177142"/>
              <a:gd name="connsiteX36" fmla="*/ 6357257 w 9557900"/>
              <a:gd name="connsiteY36" fmla="*/ 152400 h 2177142"/>
              <a:gd name="connsiteX37" fmla="*/ 6509657 w 9557900"/>
              <a:gd name="connsiteY37" fmla="*/ 185057 h 2177142"/>
              <a:gd name="connsiteX38" fmla="*/ 6629400 w 9557900"/>
              <a:gd name="connsiteY38" fmla="*/ 195942 h 2177142"/>
              <a:gd name="connsiteX39" fmla="*/ 7739743 w 9557900"/>
              <a:gd name="connsiteY39" fmla="*/ 239485 h 2177142"/>
              <a:gd name="connsiteX40" fmla="*/ 7805057 w 9557900"/>
              <a:gd name="connsiteY40" fmla="*/ 250371 h 2177142"/>
              <a:gd name="connsiteX41" fmla="*/ 7903029 w 9557900"/>
              <a:gd name="connsiteY41" fmla="*/ 261257 h 2177142"/>
              <a:gd name="connsiteX42" fmla="*/ 7946572 w 9557900"/>
              <a:gd name="connsiteY42" fmla="*/ 272142 h 2177142"/>
              <a:gd name="connsiteX43" fmla="*/ 8001000 w 9557900"/>
              <a:gd name="connsiteY43" fmla="*/ 283028 h 2177142"/>
              <a:gd name="connsiteX44" fmla="*/ 8033657 w 9557900"/>
              <a:gd name="connsiteY44" fmla="*/ 293914 h 2177142"/>
              <a:gd name="connsiteX45" fmla="*/ 8055429 w 9557900"/>
              <a:gd name="connsiteY45" fmla="*/ 315685 h 2177142"/>
              <a:gd name="connsiteX46" fmla="*/ 8207829 w 9557900"/>
              <a:gd name="connsiteY46" fmla="*/ 337457 h 2177142"/>
              <a:gd name="connsiteX47" fmla="*/ 8316686 w 9557900"/>
              <a:gd name="connsiteY47" fmla="*/ 359228 h 2177142"/>
              <a:gd name="connsiteX48" fmla="*/ 8382000 w 9557900"/>
              <a:gd name="connsiteY48" fmla="*/ 370114 h 2177142"/>
              <a:gd name="connsiteX49" fmla="*/ 8414657 w 9557900"/>
              <a:gd name="connsiteY49" fmla="*/ 381000 h 2177142"/>
              <a:gd name="connsiteX50" fmla="*/ 8469086 w 9557900"/>
              <a:gd name="connsiteY50" fmla="*/ 391885 h 2177142"/>
              <a:gd name="connsiteX51" fmla="*/ 8490857 w 9557900"/>
              <a:gd name="connsiteY51" fmla="*/ 413657 h 2177142"/>
              <a:gd name="connsiteX52" fmla="*/ 8523514 w 9557900"/>
              <a:gd name="connsiteY52" fmla="*/ 424542 h 2177142"/>
              <a:gd name="connsiteX53" fmla="*/ 8599714 w 9557900"/>
              <a:gd name="connsiteY53" fmla="*/ 446314 h 2177142"/>
              <a:gd name="connsiteX54" fmla="*/ 8643257 w 9557900"/>
              <a:gd name="connsiteY54" fmla="*/ 468085 h 2177142"/>
              <a:gd name="connsiteX55" fmla="*/ 8730343 w 9557900"/>
              <a:gd name="connsiteY55" fmla="*/ 500742 h 2177142"/>
              <a:gd name="connsiteX56" fmla="*/ 8763000 w 9557900"/>
              <a:gd name="connsiteY56" fmla="*/ 522514 h 2177142"/>
              <a:gd name="connsiteX57" fmla="*/ 8817429 w 9557900"/>
              <a:gd name="connsiteY57" fmla="*/ 544285 h 2177142"/>
              <a:gd name="connsiteX58" fmla="*/ 8882743 w 9557900"/>
              <a:gd name="connsiteY58" fmla="*/ 598714 h 2177142"/>
              <a:gd name="connsiteX59" fmla="*/ 8958943 w 9557900"/>
              <a:gd name="connsiteY59" fmla="*/ 631371 h 2177142"/>
              <a:gd name="connsiteX60" fmla="*/ 9024257 w 9557900"/>
              <a:gd name="connsiteY60" fmla="*/ 664028 h 2177142"/>
              <a:gd name="connsiteX61" fmla="*/ 9046029 w 9557900"/>
              <a:gd name="connsiteY61" fmla="*/ 696685 h 2177142"/>
              <a:gd name="connsiteX62" fmla="*/ 9111343 w 9557900"/>
              <a:gd name="connsiteY62" fmla="*/ 718457 h 2177142"/>
              <a:gd name="connsiteX63" fmla="*/ 9209314 w 9557900"/>
              <a:gd name="connsiteY63" fmla="*/ 783771 h 2177142"/>
              <a:gd name="connsiteX64" fmla="*/ 9307286 w 9557900"/>
              <a:gd name="connsiteY64" fmla="*/ 838200 h 2177142"/>
              <a:gd name="connsiteX65" fmla="*/ 9350829 w 9557900"/>
              <a:gd name="connsiteY65" fmla="*/ 892628 h 2177142"/>
              <a:gd name="connsiteX66" fmla="*/ 9383486 w 9557900"/>
              <a:gd name="connsiteY66" fmla="*/ 903514 h 2177142"/>
              <a:gd name="connsiteX67" fmla="*/ 9405257 w 9557900"/>
              <a:gd name="connsiteY67" fmla="*/ 936171 h 2177142"/>
              <a:gd name="connsiteX68" fmla="*/ 9416143 w 9557900"/>
              <a:gd name="connsiteY68" fmla="*/ 968828 h 2177142"/>
              <a:gd name="connsiteX69" fmla="*/ 9437914 w 9557900"/>
              <a:gd name="connsiteY69" fmla="*/ 1012371 h 2177142"/>
              <a:gd name="connsiteX70" fmla="*/ 9459686 w 9557900"/>
              <a:gd name="connsiteY70" fmla="*/ 1045028 h 2177142"/>
              <a:gd name="connsiteX71" fmla="*/ 9503229 w 9557900"/>
              <a:gd name="connsiteY71" fmla="*/ 1143000 h 2177142"/>
              <a:gd name="connsiteX72" fmla="*/ 9514114 w 9557900"/>
              <a:gd name="connsiteY72" fmla="*/ 1175657 h 2177142"/>
              <a:gd name="connsiteX73" fmla="*/ 9525000 w 9557900"/>
              <a:gd name="connsiteY73" fmla="*/ 1219200 h 2177142"/>
              <a:gd name="connsiteX74" fmla="*/ 9546772 w 9557900"/>
              <a:gd name="connsiteY74" fmla="*/ 1251857 h 2177142"/>
              <a:gd name="connsiteX75" fmla="*/ 9557657 w 9557900"/>
              <a:gd name="connsiteY75" fmla="*/ 1306285 h 2177142"/>
              <a:gd name="connsiteX76" fmla="*/ 9481457 w 9557900"/>
              <a:gd name="connsiteY76" fmla="*/ 1556657 h 2177142"/>
              <a:gd name="connsiteX77" fmla="*/ 9448800 w 9557900"/>
              <a:gd name="connsiteY77" fmla="*/ 1578428 h 2177142"/>
              <a:gd name="connsiteX78" fmla="*/ 9427029 w 9557900"/>
              <a:gd name="connsiteY78" fmla="*/ 1611085 h 2177142"/>
              <a:gd name="connsiteX79" fmla="*/ 9405257 w 9557900"/>
              <a:gd name="connsiteY79" fmla="*/ 1654628 h 2177142"/>
              <a:gd name="connsiteX80" fmla="*/ 9372600 w 9557900"/>
              <a:gd name="connsiteY80" fmla="*/ 1687285 h 2177142"/>
              <a:gd name="connsiteX81" fmla="*/ 9329057 w 9557900"/>
              <a:gd name="connsiteY81" fmla="*/ 1741714 h 2177142"/>
              <a:gd name="connsiteX82" fmla="*/ 9296400 w 9557900"/>
              <a:gd name="connsiteY82" fmla="*/ 1763485 h 2177142"/>
              <a:gd name="connsiteX83" fmla="*/ 9252857 w 9557900"/>
              <a:gd name="connsiteY83" fmla="*/ 1796142 h 2177142"/>
              <a:gd name="connsiteX84" fmla="*/ 9231086 w 9557900"/>
              <a:gd name="connsiteY84" fmla="*/ 1817914 h 2177142"/>
              <a:gd name="connsiteX85" fmla="*/ 9187543 w 9557900"/>
              <a:gd name="connsiteY85" fmla="*/ 1828800 h 2177142"/>
              <a:gd name="connsiteX86" fmla="*/ 9154886 w 9557900"/>
              <a:gd name="connsiteY86" fmla="*/ 1839685 h 2177142"/>
              <a:gd name="connsiteX87" fmla="*/ 9133114 w 9557900"/>
              <a:gd name="connsiteY87" fmla="*/ 1861457 h 2177142"/>
              <a:gd name="connsiteX88" fmla="*/ 9089572 w 9557900"/>
              <a:gd name="connsiteY88" fmla="*/ 1872342 h 2177142"/>
              <a:gd name="connsiteX89" fmla="*/ 9078686 w 9557900"/>
              <a:gd name="connsiteY89" fmla="*/ 1905000 h 2177142"/>
              <a:gd name="connsiteX90" fmla="*/ 9046029 w 9557900"/>
              <a:gd name="connsiteY90" fmla="*/ 1915885 h 2177142"/>
              <a:gd name="connsiteX91" fmla="*/ 9013372 w 9557900"/>
              <a:gd name="connsiteY91" fmla="*/ 1937657 h 2177142"/>
              <a:gd name="connsiteX92" fmla="*/ 8882743 w 9557900"/>
              <a:gd name="connsiteY92" fmla="*/ 1970314 h 2177142"/>
              <a:gd name="connsiteX93" fmla="*/ 8839200 w 9557900"/>
              <a:gd name="connsiteY93" fmla="*/ 2002971 h 2177142"/>
              <a:gd name="connsiteX94" fmla="*/ 8752114 w 9557900"/>
              <a:gd name="connsiteY94" fmla="*/ 2013857 h 2177142"/>
              <a:gd name="connsiteX95" fmla="*/ 8665029 w 9557900"/>
              <a:gd name="connsiteY95" fmla="*/ 2035628 h 2177142"/>
              <a:gd name="connsiteX96" fmla="*/ 8599714 w 9557900"/>
              <a:gd name="connsiteY96" fmla="*/ 2057400 h 2177142"/>
              <a:gd name="connsiteX97" fmla="*/ 8556172 w 9557900"/>
              <a:gd name="connsiteY97" fmla="*/ 2079171 h 2177142"/>
              <a:gd name="connsiteX98" fmla="*/ 8403772 w 9557900"/>
              <a:gd name="connsiteY98" fmla="*/ 2111828 h 2177142"/>
              <a:gd name="connsiteX99" fmla="*/ 8349343 w 9557900"/>
              <a:gd name="connsiteY99" fmla="*/ 2122714 h 2177142"/>
              <a:gd name="connsiteX100" fmla="*/ 8262257 w 9557900"/>
              <a:gd name="connsiteY100" fmla="*/ 2144485 h 2177142"/>
              <a:gd name="connsiteX101" fmla="*/ 8164286 w 9557900"/>
              <a:gd name="connsiteY101" fmla="*/ 2166257 h 2177142"/>
              <a:gd name="connsiteX102" fmla="*/ 6945086 w 9557900"/>
              <a:gd name="connsiteY102" fmla="*/ 2155371 h 2177142"/>
              <a:gd name="connsiteX103" fmla="*/ 6477000 w 9557900"/>
              <a:gd name="connsiteY103" fmla="*/ 2068285 h 2177142"/>
              <a:gd name="connsiteX104" fmla="*/ 5910943 w 9557900"/>
              <a:gd name="connsiteY104" fmla="*/ 2177142 h 2177142"/>
              <a:gd name="connsiteX105" fmla="*/ 4909457 w 9557900"/>
              <a:gd name="connsiteY105" fmla="*/ 2166257 h 2177142"/>
              <a:gd name="connsiteX106" fmla="*/ 4408714 w 9557900"/>
              <a:gd name="connsiteY106" fmla="*/ 2090057 h 2177142"/>
              <a:gd name="connsiteX107" fmla="*/ 4103914 w 9557900"/>
              <a:gd name="connsiteY107" fmla="*/ 2035628 h 2177142"/>
              <a:gd name="connsiteX108" fmla="*/ 3755572 w 9557900"/>
              <a:gd name="connsiteY108" fmla="*/ 1948542 h 2177142"/>
              <a:gd name="connsiteX109" fmla="*/ 3429000 w 9557900"/>
              <a:gd name="connsiteY109" fmla="*/ 1872342 h 2177142"/>
              <a:gd name="connsiteX110" fmla="*/ 3004457 w 9557900"/>
              <a:gd name="connsiteY110" fmla="*/ 1774371 h 2177142"/>
              <a:gd name="connsiteX111" fmla="*/ 1915886 w 9557900"/>
              <a:gd name="connsiteY111" fmla="*/ 1719942 h 2177142"/>
              <a:gd name="connsiteX112" fmla="*/ 1872343 w 9557900"/>
              <a:gd name="connsiteY112" fmla="*/ 1730828 h 2177142"/>
              <a:gd name="connsiteX113" fmla="*/ 1839686 w 9557900"/>
              <a:gd name="connsiteY113" fmla="*/ 1741714 h 2177142"/>
              <a:gd name="connsiteX114" fmla="*/ 1698172 w 9557900"/>
              <a:gd name="connsiteY114" fmla="*/ 1752600 h 2177142"/>
              <a:gd name="connsiteX115" fmla="*/ 794657 w 9557900"/>
              <a:gd name="connsiteY115" fmla="*/ 1774371 h 2177142"/>
              <a:gd name="connsiteX116" fmla="*/ 457200 w 9557900"/>
              <a:gd name="connsiteY116" fmla="*/ 1763485 h 2177142"/>
              <a:gd name="connsiteX117" fmla="*/ 283029 w 9557900"/>
              <a:gd name="connsiteY117" fmla="*/ 1741714 h 2177142"/>
              <a:gd name="connsiteX118" fmla="*/ 217714 w 9557900"/>
              <a:gd name="connsiteY118" fmla="*/ 1719942 h 2177142"/>
              <a:gd name="connsiteX119" fmla="*/ 141514 w 9557900"/>
              <a:gd name="connsiteY119" fmla="*/ 1665514 h 2177142"/>
              <a:gd name="connsiteX120" fmla="*/ 76200 w 9557900"/>
              <a:gd name="connsiteY120" fmla="*/ 1621971 h 2177142"/>
              <a:gd name="connsiteX121" fmla="*/ 54429 w 9557900"/>
              <a:gd name="connsiteY121" fmla="*/ 1578428 h 2177142"/>
              <a:gd name="connsiteX122" fmla="*/ 32657 w 9557900"/>
              <a:gd name="connsiteY122" fmla="*/ 1556657 h 2177142"/>
              <a:gd name="connsiteX123" fmla="*/ 10886 w 9557900"/>
              <a:gd name="connsiteY123" fmla="*/ 1491342 h 2177142"/>
              <a:gd name="connsiteX124" fmla="*/ 0 w 9557900"/>
              <a:gd name="connsiteY124" fmla="*/ 1458685 h 2177142"/>
              <a:gd name="connsiteX125" fmla="*/ 10886 w 9557900"/>
              <a:gd name="connsiteY125" fmla="*/ 1284514 h 2177142"/>
              <a:gd name="connsiteX126" fmla="*/ 32657 w 9557900"/>
              <a:gd name="connsiteY126" fmla="*/ 1132114 h 2177142"/>
              <a:gd name="connsiteX127" fmla="*/ 54429 w 9557900"/>
              <a:gd name="connsiteY127" fmla="*/ 1110342 h 2177142"/>
              <a:gd name="connsiteX128" fmla="*/ 65314 w 9557900"/>
              <a:gd name="connsiteY128" fmla="*/ 1066800 h 2177142"/>
              <a:gd name="connsiteX129" fmla="*/ 97972 w 9557900"/>
              <a:gd name="connsiteY129" fmla="*/ 990600 h 2177142"/>
              <a:gd name="connsiteX130" fmla="*/ 108857 w 9557900"/>
              <a:gd name="connsiteY130" fmla="*/ 881742 h 2177142"/>
              <a:gd name="connsiteX131" fmla="*/ 119743 w 9557900"/>
              <a:gd name="connsiteY131" fmla="*/ 849085 h 2177142"/>
              <a:gd name="connsiteX132" fmla="*/ 130629 w 9557900"/>
              <a:gd name="connsiteY132" fmla="*/ 794657 h 2177142"/>
              <a:gd name="connsiteX133" fmla="*/ 174172 w 9557900"/>
              <a:gd name="connsiteY133" fmla="*/ 751114 h 2177142"/>
              <a:gd name="connsiteX134" fmla="*/ 152400 w 9557900"/>
              <a:gd name="connsiteY134"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5138057 w 9557900"/>
              <a:gd name="connsiteY31" fmla="*/ 32657 h 2177142"/>
              <a:gd name="connsiteX32" fmla="*/ 5290457 w 9557900"/>
              <a:gd name="connsiteY32" fmla="*/ 54428 h 2177142"/>
              <a:gd name="connsiteX33" fmla="*/ 5649686 w 9557900"/>
              <a:gd name="connsiteY33" fmla="*/ 97971 h 2177142"/>
              <a:gd name="connsiteX34" fmla="*/ 6139543 w 9557900"/>
              <a:gd name="connsiteY34" fmla="*/ 141514 h 2177142"/>
              <a:gd name="connsiteX35" fmla="*/ 6357257 w 9557900"/>
              <a:gd name="connsiteY35" fmla="*/ 152400 h 2177142"/>
              <a:gd name="connsiteX36" fmla="*/ 6509657 w 9557900"/>
              <a:gd name="connsiteY36" fmla="*/ 185057 h 2177142"/>
              <a:gd name="connsiteX37" fmla="*/ 6629400 w 9557900"/>
              <a:gd name="connsiteY37" fmla="*/ 195942 h 2177142"/>
              <a:gd name="connsiteX38" fmla="*/ 7739743 w 9557900"/>
              <a:gd name="connsiteY38" fmla="*/ 239485 h 2177142"/>
              <a:gd name="connsiteX39" fmla="*/ 7805057 w 9557900"/>
              <a:gd name="connsiteY39" fmla="*/ 250371 h 2177142"/>
              <a:gd name="connsiteX40" fmla="*/ 7903029 w 9557900"/>
              <a:gd name="connsiteY40" fmla="*/ 261257 h 2177142"/>
              <a:gd name="connsiteX41" fmla="*/ 7946572 w 9557900"/>
              <a:gd name="connsiteY41" fmla="*/ 272142 h 2177142"/>
              <a:gd name="connsiteX42" fmla="*/ 8001000 w 9557900"/>
              <a:gd name="connsiteY42" fmla="*/ 283028 h 2177142"/>
              <a:gd name="connsiteX43" fmla="*/ 8033657 w 9557900"/>
              <a:gd name="connsiteY43" fmla="*/ 293914 h 2177142"/>
              <a:gd name="connsiteX44" fmla="*/ 8055429 w 9557900"/>
              <a:gd name="connsiteY44" fmla="*/ 315685 h 2177142"/>
              <a:gd name="connsiteX45" fmla="*/ 8207829 w 9557900"/>
              <a:gd name="connsiteY45" fmla="*/ 337457 h 2177142"/>
              <a:gd name="connsiteX46" fmla="*/ 8316686 w 9557900"/>
              <a:gd name="connsiteY46" fmla="*/ 359228 h 2177142"/>
              <a:gd name="connsiteX47" fmla="*/ 8382000 w 9557900"/>
              <a:gd name="connsiteY47" fmla="*/ 370114 h 2177142"/>
              <a:gd name="connsiteX48" fmla="*/ 8414657 w 9557900"/>
              <a:gd name="connsiteY48" fmla="*/ 381000 h 2177142"/>
              <a:gd name="connsiteX49" fmla="*/ 8469086 w 9557900"/>
              <a:gd name="connsiteY49" fmla="*/ 391885 h 2177142"/>
              <a:gd name="connsiteX50" fmla="*/ 8490857 w 9557900"/>
              <a:gd name="connsiteY50" fmla="*/ 413657 h 2177142"/>
              <a:gd name="connsiteX51" fmla="*/ 8523514 w 9557900"/>
              <a:gd name="connsiteY51" fmla="*/ 424542 h 2177142"/>
              <a:gd name="connsiteX52" fmla="*/ 8599714 w 9557900"/>
              <a:gd name="connsiteY52" fmla="*/ 446314 h 2177142"/>
              <a:gd name="connsiteX53" fmla="*/ 8643257 w 9557900"/>
              <a:gd name="connsiteY53" fmla="*/ 468085 h 2177142"/>
              <a:gd name="connsiteX54" fmla="*/ 8730343 w 9557900"/>
              <a:gd name="connsiteY54" fmla="*/ 500742 h 2177142"/>
              <a:gd name="connsiteX55" fmla="*/ 8763000 w 9557900"/>
              <a:gd name="connsiteY55" fmla="*/ 522514 h 2177142"/>
              <a:gd name="connsiteX56" fmla="*/ 8817429 w 9557900"/>
              <a:gd name="connsiteY56" fmla="*/ 544285 h 2177142"/>
              <a:gd name="connsiteX57" fmla="*/ 8882743 w 9557900"/>
              <a:gd name="connsiteY57" fmla="*/ 598714 h 2177142"/>
              <a:gd name="connsiteX58" fmla="*/ 8958943 w 9557900"/>
              <a:gd name="connsiteY58" fmla="*/ 631371 h 2177142"/>
              <a:gd name="connsiteX59" fmla="*/ 9024257 w 9557900"/>
              <a:gd name="connsiteY59" fmla="*/ 664028 h 2177142"/>
              <a:gd name="connsiteX60" fmla="*/ 9046029 w 9557900"/>
              <a:gd name="connsiteY60" fmla="*/ 696685 h 2177142"/>
              <a:gd name="connsiteX61" fmla="*/ 9111343 w 9557900"/>
              <a:gd name="connsiteY61" fmla="*/ 718457 h 2177142"/>
              <a:gd name="connsiteX62" fmla="*/ 9209314 w 9557900"/>
              <a:gd name="connsiteY62" fmla="*/ 783771 h 2177142"/>
              <a:gd name="connsiteX63" fmla="*/ 9307286 w 9557900"/>
              <a:gd name="connsiteY63" fmla="*/ 838200 h 2177142"/>
              <a:gd name="connsiteX64" fmla="*/ 9350829 w 9557900"/>
              <a:gd name="connsiteY64" fmla="*/ 892628 h 2177142"/>
              <a:gd name="connsiteX65" fmla="*/ 9383486 w 9557900"/>
              <a:gd name="connsiteY65" fmla="*/ 903514 h 2177142"/>
              <a:gd name="connsiteX66" fmla="*/ 9405257 w 9557900"/>
              <a:gd name="connsiteY66" fmla="*/ 936171 h 2177142"/>
              <a:gd name="connsiteX67" fmla="*/ 9416143 w 9557900"/>
              <a:gd name="connsiteY67" fmla="*/ 968828 h 2177142"/>
              <a:gd name="connsiteX68" fmla="*/ 9437914 w 9557900"/>
              <a:gd name="connsiteY68" fmla="*/ 1012371 h 2177142"/>
              <a:gd name="connsiteX69" fmla="*/ 9459686 w 9557900"/>
              <a:gd name="connsiteY69" fmla="*/ 1045028 h 2177142"/>
              <a:gd name="connsiteX70" fmla="*/ 9503229 w 9557900"/>
              <a:gd name="connsiteY70" fmla="*/ 1143000 h 2177142"/>
              <a:gd name="connsiteX71" fmla="*/ 9514114 w 9557900"/>
              <a:gd name="connsiteY71" fmla="*/ 1175657 h 2177142"/>
              <a:gd name="connsiteX72" fmla="*/ 9525000 w 9557900"/>
              <a:gd name="connsiteY72" fmla="*/ 1219200 h 2177142"/>
              <a:gd name="connsiteX73" fmla="*/ 9546772 w 9557900"/>
              <a:gd name="connsiteY73" fmla="*/ 1251857 h 2177142"/>
              <a:gd name="connsiteX74" fmla="*/ 9557657 w 9557900"/>
              <a:gd name="connsiteY74" fmla="*/ 1306285 h 2177142"/>
              <a:gd name="connsiteX75" fmla="*/ 9481457 w 9557900"/>
              <a:gd name="connsiteY75" fmla="*/ 1556657 h 2177142"/>
              <a:gd name="connsiteX76" fmla="*/ 9448800 w 9557900"/>
              <a:gd name="connsiteY76" fmla="*/ 1578428 h 2177142"/>
              <a:gd name="connsiteX77" fmla="*/ 9427029 w 9557900"/>
              <a:gd name="connsiteY77" fmla="*/ 1611085 h 2177142"/>
              <a:gd name="connsiteX78" fmla="*/ 9405257 w 9557900"/>
              <a:gd name="connsiteY78" fmla="*/ 1654628 h 2177142"/>
              <a:gd name="connsiteX79" fmla="*/ 9372600 w 9557900"/>
              <a:gd name="connsiteY79" fmla="*/ 1687285 h 2177142"/>
              <a:gd name="connsiteX80" fmla="*/ 9329057 w 9557900"/>
              <a:gd name="connsiteY80" fmla="*/ 1741714 h 2177142"/>
              <a:gd name="connsiteX81" fmla="*/ 9296400 w 9557900"/>
              <a:gd name="connsiteY81" fmla="*/ 1763485 h 2177142"/>
              <a:gd name="connsiteX82" fmla="*/ 9252857 w 9557900"/>
              <a:gd name="connsiteY82" fmla="*/ 1796142 h 2177142"/>
              <a:gd name="connsiteX83" fmla="*/ 9231086 w 9557900"/>
              <a:gd name="connsiteY83" fmla="*/ 1817914 h 2177142"/>
              <a:gd name="connsiteX84" fmla="*/ 9187543 w 9557900"/>
              <a:gd name="connsiteY84" fmla="*/ 1828800 h 2177142"/>
              <a:gd name="connsiteX85" fmla="*/ 9154886 w 9557900"/>
              <a:gd name="connsiteY85" fmla="*/ 1839685 h 2177142"/>
              <a:gd name="connsiteX86" fmla="*/ 9133114 w 9557900"/>
              <a:gd name="connsiteY86" fmla="*/ 1861457 h 2177142"/>
              <a:gd name="connsiteX87" fmla="*/ 9089572 w 9557900"/>
              <a:gd name="connsiteY87" fmla="*/ 1872342 h 2177142"/>
              <a:gd name="connsiteX88" fmla="*/ 9078686 w 9557900"/>
              <a:gd name="connsiteY88" fmla="*/ 1905000 h 2177142"/>
              <a:gd name="connsiteX89" fmla="*/ 9046029 w 9557900"/>
              <a:gd name="connsiteY89" fmla="*/ 1915885 h 2177142"/>
              <a:gd name="connsiteX90" fmla="*/ 9013372 w 9557900"/>
              <a:gd name="connsiteY90" fmla="*/ 1937657 h 2177142"/>
              <a:gd name="connsiteX91" fmla="*/ 8882743 w 9557900"/>
              <a:gd name="connsiteY91" fmla="*/ 1970314 h 2177142"/>
              <a:gd name="connsiteX92" fmla="*/ 8839200 w 9557900"/>
              <a:gd name="connsiteY92" fmla="*/ 2002971 h 2177142"/>
              <a:gd name="connsiteX93" fmla="*/ 8752114 w 9557900"/>
              <a:gd name="connsiteY93" fmla="*/ 2013857 h 2177142"/>
              <a:gd name="connsiteX94" fmla="*/ 8665029 w 9557900"/>
              <a:gd name="connsiteY94" fmla="*/ 2035628 h 2177142"/>
              <a:gd name="connsiteX95" fmla="*/ 8599714 w 9557900"/>
              <a:gd name="connsiteY95" fmla="*/ 2057400 h 2177142"/>
              <a:gd name="connsiteX96" fmla="*/ 8556172 w 9557900"/>
              <a:gd name="connsiteY96" fmla="*/ 2079171 h 2177142"/>
              <a:gd name="connsiteX97" fmla="*/ 8403772 w 9557900"/>
              <a:gd name="connsiteY97" fmla="*/ 2111828 h 2177142"/>
              <a:gd name="connsiteX98" fmla="*/ 8349343 w 9557900"/>
              <a:gd name="connsiteY98" fmla="*/ 2122714 h 2177142"/>
              <a:gd name="connsiteX99" fmla="*/ 8262257 w 9557900"/>
              <a:gd name="connsiteY99" fmla="*/ 2144485 h 2177142"/>
              <a:gd name="connsiteX100" fmla="*/ 8164286 w 9557900"/>
              <a:gd name="connsiteY100" fmla="*/ 2166257 h 2177142"/>
              <a:gd name="connsiteX101" fmla="*/ 6945086 w 9557900"/>
              <a:gd name="connsiteY101" fmla="*/ 2155371 h 2177142"/>
              <a:gd name="connsiteX102" fmla="*/ 6477000 w 9557900"/>
              <a:gd name="connsiteY102" fmla="*/ 2068285 h 2177142"/>
              <a:gd name="connsiteX103" fmla="*/ 5910943 w 9557900"/>
              <a:gd name="connsiteY103" fmla="*/ 2177142 h 2177142"/>
              <a:gd name="connsiteX104" fmla="*/ 4909457 w 9557900"/>
              <a:gd name="connsiteY104" fmla="*/ 2166257 h 2177142"/>
              <a:gd name="connsiteX105" fmla="*/ 4408714 w 9557900"/>
              <a:gd name="connsiteY105" fmla="*/ 2090057 h 2177142"/>
              <a:gd name="connsiteX106" fmla="*/ 4103914 w 9557900"/>
              <a:gd name="connsiteY106" fmla="*/ 2035628 h 2177142"/>
              <a:gd name="connsiteX107" fmla="*/ 3755572 w 9557900"/>
              <a:gd name="connsiteY107" fmla="*/ 1948542 h 2177142"/>
              <a:gd name="connsiteX108" fmla="*/ 3429000 w 9557900"/>
              <a:gd name="connsiteY108" fmla="*/ 1872342 h 2177142"/>
              <a:gd name="connsiteX109" fmla="*/ 3004457 w 9557900"/>
              <a:gd name="connsiteY109" fmla="*/ 1774371 h 2177142"/>
              <a:gd name="connsiteX110" fmla="*/ 1915886 w 9557900"/>
              <a:gd name="connsiteY110" fmla="*/ 1719942 h 2177142"/>
              <a:gd name="connsiteX111" fmla="*/ 1872343 w 9557900"/>
              <a:gd name="connsiteY111" fmla="*/ 1730828 h 2177142"/>
              <a:gd name="connsiteX112" fmla="*/ 1839686 w 9557900"/>
              <a:gd name="connsiteY112" fmla="*/ 1741714 h 2177142"/>
              <a:gd name="connsiteX113" fmla="*/ 1698172 w 9557900"/>
              <a:gd name="connsiteY113" fmla="*/ 1752600 h 2177142"/>
              <a:gd name="connsiteX114" fmla="*/ 794657 w 9557900"/>
              <a:gd name="connsiteY114" fmla="*/ 1774371 h 2177142"/>
              <a:gd name="connsiteX115" fmla="*/ 457200 w 9557900"/>
              <a:gd name="connsiteY115" fmla="*/ 1763485 h 2177142"/>
              <a:gd name="connsiteX116" fmla="*/ 283029 w 9557900"/>
              <a:gd name="connsiteY116" fmla="*/ 1741714 h 2177142"/>
              <a:gd name="connsiteX117" fmla="*/ 217714 w 9557900"/>
              <a:gd name="connsiteY117" fmla="*/ 1719942 h 2177142"/>
              <a:gd name="connsiteX118" fmla="*/ 141514 w 9557900"/>
              <a:gd name="connsiteY118" fmla="*/ 1665514 h 2177142"/>
              <a:gd name="connsiteX119" fmla="*/ 76200 w 9557900"/>
              <a:gd name="connsiteY119" fmla="*/ 1621971 h 2177142"/>
              <a:gd name="connsiteX120" fmla="*/ 54429 w 9557900"/>
              <a:gd name="connsiteY120" fmla="*/ 1578428 h 2177142"/>
              <a:gd name="connsiteX121" fmla="*/ 32657 w 9557900"/>
              <a:gd name="connsiteY121" fmla="*/ 1556657 h 2177142"/>
              <a:gd name="connsiteX122" fmla="*/ 10886 w 9557900"/>
              <a:gd name="connsiteY122" fmla="*/ 1491342 h 2177142"/>
              <a:gd name="connsiteX123" fmla="*/ 0 w 9557900"/>
              <a:gd name="connsiteY123" fmla="*/ 1458685 h 2177142"/>
              <a:gd name="connsiteX124" fmla="*/ 10886 w 9557900"/>
              <a:gd name="connsiteY124" fmla="*/ 1284514 h 2177142"/>
              <a:gd name="connsiteX125" fmla="*/ 32657 w 9557900"/>
              <a:gd name="connsiteY125" fmla="*/ 1132114 h 2177142"/>
              <a:gd name="connsiteX126" fmla="*/ 54429 w 9557900"/>
              <a:gd name="connsiteY126" fmla="*/ 1110342 h 2177142"/>
              <a:gd name="connsiteX127" fmla="*/ 65314 w 9557900"/>
              <a:gd name="connsiteY127" fmla="*/ 1066800 h 2177142"/>
              <a:gd name="connsiteX128" fmla="*/ 97972 w 9557900"/>
              <a:gd name="connsiteY128" fmla="*/ 990600 h 2177142"/>
              <a:gd name="connsiteX129" fmla="*/ 108857 w 9557900"/>
              <a:gd name="connsiteY129" fmla="*/ 881742 h 2177142"/>
              <a:gd name="connsiteX130" fmla="*/ 119743 w 9557900"/>
              <a:gd name="connsiteY130" fmla="*/ 849085 h 2177142"/>
              <a:gd name="connsiteX131" fmla="*/ 130629 w 9557900"/>
              <a:gd name="connsiteY131" fmla="*/ 794657 h 2177142"/>
              <a:gd name="connsiteX132" fmla="*/ 174172 w 9557900"/>
              <a:gd name="connsiteY132" fmla="*/ 751114 h 2177142"/>
              <a:gd name="connsiteX133" fmla="*/ 152400 w 9557900"/>
              <a:gd name="connsiteY133"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5138057 w 9557900"/>
              <a:gd name="connsiteY31" fmla="*/ 32657 h 2177142"/>
              <a:gd name="connsiteX32" fmla="*/ 5290457 w 9557900"/>
              <a:gd name="connsiteY32" fmla="*/ 54428 h 2177142"/>
              <a:gd name="connsiteX33" fmla="*/ 5649686 w 9557900"/>
              <a:gd name="connsiteY33" fmla="*/ 97971 h 2177142"/>
              <a:gd name="connsiteX34" fmla="*/ 6139543 w 9557900"/>
              <a:gd name="connsiteY34" fmla="*/ 141514 h 2177142"/>
              <a:gd name="connsiteX35" fmla="*/ 6509657 w 9557900"/>
              <a:gd name="connsiteY35" fmla="*/ 185057 h 2177142"/>
              <a:gd name="connsiteX36" fmla="*/ 6629400 w 9557900"/>
              <a:gd name="connsiteY36" fmla="*/ 195942 h 2177142"/>
              <a:gd name="connsiteX37" fmla="*/ 7739743 w 9557900"/>
              <a:gd name="connsiteY37" fmla="*/ 239485 h 2177142"/>
              <a:gd name="connsiteX38" fmla="*/ 7805057 w 9557900"/>
              <a:gd name="connsiteY38" fmla="*/ 250371 h 2177142"/>
              <a:gd name="connsiteX39" fmla="*/ 7903029 w 9557900"/>
              <a:gd name="connsiteY39" fmla="*/ 261257 h 2177142"/>
              <a:gd name="connsiteX40" fmla="*/ 7946572 w 9557900"/>
              <a:gd name="connsiteY40" fmla="*/ 272142 h 2177142"/>
              <a:gd name="connsiteX41" fmla="*/ 8001000 w 9557900"/>
              <a:gd name="connsiteY41" fmla="*/ 283028 h 2177142"/>
              <a:gd name="connsiteX42" fmla="*/ 8033657 w 9557900"/>
              <a:gd name="connsiteY42" fmla="*/ 293914 h 2177142"/>
              <a:gd name="connsiteX43" fmla="*/ 8055429 w 9557900"/>
              <a:gd name="connsiteY43" fmla="*/ 315685 h 2177142"/>
              <a:gd name="connsiteX44" fmla="*/ 8207829 w 9557900"/>
              <a:gd name="connsiteY44" fmla="*/ 337457 h 2177142"/>
              <a:gd name="connsiteX45" fmla="*/ 8316686 w 9557900"/>
              <a:gd name="connsiteY45" fmla="*/ 359228 h 2177142"/>
              <a:gd name="connsiteX46" fmla="*/ 8382000 w 9557900"/>
              <a:gd name="connsiteY46" fmla="*/ 370114 h 2177142"/>
              <a:gd name="connsiteX47" fmla="*/ 8414657 w 9557900"/>
              <a:gd name="connsiteY47" fmla="*/ 381000 h 2177142"/>
              <a:gd name="connsiteX48" fmla="*/ 8469086 w 9557900"/>
              <a:gd name="connsiteY48" fmla="*/ 391885 h 2177142"/>
              <a:gd name="connsiteX49" fmla="*/ 8490857 w 9557900"/>
              <a:gd name="connsiteY49" fmla="*/ 413657 h 2177142"/>
              <a:gd name="connsiteX50" fmla="*/ 8523514 w 9557900"/>
              <a:gd name="connsiteY50" fmla="*/ 424542 h 2177142"/>
              <a:gd name="connsiteX51" fmla="*/ 8599714 w 9557900"/>
              <a:gd name="connsiteY51" fmla="*/ 446314 h 2177142"/>
              <a:gd name="connsiteX52" fmla="*/ 8643257 w 9557900"/>
              <a:gd name="connsiteY52" fmla="*/ 468085 h 2177142"/>
              <a:gd name="connsiteX53" fmla="*/ 8730343 w 9557900"/>
              <a:gd name="connsiteY53" fmla="*/ 500742 h 2177142"/>
              <a:gd name="connsiteX54" fmla="*/ 8763000 w 9557900"/>
              <a:gd name="connsiteY54" fmla="*/ 522514 h 2177142"/>
              <a:gd name="connsiteX55" fmla="*/ 8817429 w 9557900"/>
              <a:gd name="connsiteY55" fmla="*/ 544285 h 2177142"/>
              <a:gd name="connsiteX56" fmla="*/ 8882743 w 9557900"/>
              <a:gd name="connsiteY56" fmla="*/ 598714 h 2177142"/>
              <a:gd name="connsiteX57" fmla="*/ 8958943 w 9557900"/>
              <a:gd name="connsiteY57" fmla="*/ 631371 h 2177142"/>
              <a:gd name="connsiteX58" fmla="*/ 9024257 w 9557900"/>
              <a:gd name="connsiteY58" fmla="*/ 664028 h 2177142"/>
              <a:gd name="connsiteX59" fmla="*/ 9046029 w 9557900"/>
              <a:gd name="connsiteY59" fmla="*/ 696685 h 2177142"/>
              <a:gd name="connsiteX60" fmla="*/ 9111343 w 9557900"/>
              <a:gd name="connsiteY60" fmla="*/ 718457 h 2177142"/>
              <a:gd name="connsiteX61" fmla="*/ 9209314 w 9557900"/>
              <a:gd name="connsiteY61" fmla="*/ 783771 h 2177142"/>
              <a:gd name="connsiteX62" fmla="*/ 9307286 w 9557900"/>
              <a:gd name="connsiteY62" fmla="*/ 838200 h 2177142"/>
              <a:gd name="connsiteX63" fmla="*/ 9350829 w 9557900"/>
              <a:gd name="connsiteY63" fmla="*/ 892628 h 2177142"/>
              <a:gd name="connsiteX64" fmla="*/ 9383486 w 9557900"/>
              <a:gd name="connsiteY64" fmla="*/ 903514 h 2177142"/>
              <a:gd name="connsiteX65" fmla="*/ 9405257 w 9557900"/>
              <a:gd name="connsiteY65" fmla="*/ 936171 h 2177142"/>
              <a:gd name="connsiteX66" fmla="*/ 9416143 w 9557900"/>
              <a:gd name="connsiteY66" fmla="*/ 968828 h 2177142"/>
              <a:gd name="connsiteX67" fmla="*/ 9437914 w 9557900"/>
              <a:gd name="connsiteY67" fmla="*/ 1012371 h 2177142"/>
              <a:gd name="connsiteX68" fmla="*/ 9459686 w 9557900"/>
              <a:gd name="connsiteY68" fmla="*/ 1045028 h 2177142"/>
              <a:gd name="connsiteX69" fmla="*/ 9503229 w 9557900"/>
              <a:gd name="connsiteY69" fmla="*/ 1143000 h 2177142"/>
              <a:gd name="connsiteX70" fmla="*/ 9514114 w 9557900"/>
              <a:gd name="connsiteY70" fmla="*/ 1175657 h 2177142"/>
              <a:gd name="connsiteX71" fmla="*/ 9525000 w 9557900"/>
              <a:gd name="connsiteY71" fmla="*/ 1219200 h 2177142"/>
              <a:gd name="connsiteX72" fmla="*/ 9546772 w 9557900"/>
              <a:gd name="connsiteY72" fmla="*/ 1251857 h 2177142"/>
              <a:gd name="connsiteX73" fmla="*/ 9557657 w 9557900"/>
              <a:gd name="connsiteY73" fmla="*/ 1306285 h 2177142"/>
              <a:gd name="connsiteX74" fmla="*/ 9481457 w 9557900"/>
              <a:gd name="connsiteY74" fmla="*/ 1556657 h 2177142"/>
              <a:gd name="connsiteX75" fmla="*/ 9448800 w 9557900"/>
              <a:gd name="connsiteY75" fmla="*/ 1578428 h 2177142"/>
              <a:gd name="connsiteX76" fmla="*/ 9427029 w 9557900"/>
              <a:gd name="connsiteY76" fmla="*/ 1611085 h 2177142"/>
              <a:gd name="connsiteX77" fmla="*/ 9405257 w 9557900"/>
              <a:gd name="connsiteY77" fmla="*/ 1654628 h 2177142"/>
              <a:gd name="connsiteX78" fmla="*/ 9372600 w 9557900"/>
              <a:gd name="connsiteY78" fmla="*/ 1687285 h 2177142"/>
              <a:gd name="connsiteX79" fmla="*/ 9329057 w 9557900"/>
              <a:gd name="connsiteY79" fmla="*/ 1741714 h 2177142"/>
              <a:gd name="connsiteX80" fmla="*/ 9296400 w 9557900"/>
              <a:gd name="connsiteY80" fmla="*/ 1763485 h 2177142"/>
              <a:gd name="connsiteX81" fmla="*/ 9252857 w 9557900"/>
              <a:gd name="connsiteY81" fmla="*/ 1796142 h 2177142"/>
              <a:gd name="connsiteX82" fmla="*/ 9231086 w 9557900"/>
              <a:gd name="connsiteY82" fmla="*/ 1817914 h 2177142"/>
              <a:gd name="connsiteX83" fmla="*/ 9187543 w 9557900"/>
              <a:gd name="connsiteY83" fmla="*/ 1828800 h 2177142"/>
              <a:gd name="connsiteX84" fmla="*/ 9154886 w 9557900"/>
              <a:gd name="connsiteY84" fmla="*/ 1839685 h 2177142"/>
              <a:gd name="connsiteX85" fmla="*/ 9133114 w 9557900"/>
              <a:gd name="connsiteY85" fmla="*/ 1861457 h 2177142"/>
              <a:gd name="connsiteX86" fmla="*/ 9089572 w 9557900"/>
              <a:gd name="connsiteY86" fmla="*/ 1872342 h 2177142"/>
              <a:gd name="connsiteX87" fmla="*/ 9078686 w 9557900"/>
              <a:gd name="connsiteY87" fmla="*/ 1905000 h 2177142"/>
              <a:gd name="connsiteX88" fmla="*/ 9046029 w 9557900"/>
              <a:gd name="connsiteY88" fmla="*/ 1915885 h 2177142"/>
              <a:gd name="connsiteX89" fmla="*/ 9013372 w 9557900"/>
              <a:gd name="connsiteY89" fmla="*/ 1937657 h 2177142"/>
              <a:gd name="connsiteX90" fmla="*/ 8882743 w 9557900"/>
              <a:gd name="connsiteY90" fmla="*/ 1970314 h 2177142"/>
              <a:gd name="connsiteX91" fmla="*/ 8839200 w 9557900"/>
              <a:gd name="connsiteY91" fmla="*/ 2002971 h 2177142"/>
              <a:gd name="connsiteX92" fmla="*/ 8752114 w 9557900"/>
              <a:gd name="connsiteY92" fmla="*/ 2013857 h 2177142"/>
              <a:gd name="connsiteX93" fmla="*/ 8665029 w 9557900"/>
              <a:gd name="connsiteY93" fmla="*/ 2035628 h 2177142"/>
              <a:gd name="connsiteX94" fmla="*/ 8599714 w 9557900"/>
              <a:gd name="connsiteY94" fmla="*/ 2057400 h 2177142"/>
              <a:gd name="connsiteX95" fmla="*/ 8556172 w 9557900"/>
              <a:gd name="connsiteY95" fmla="*/ 2079171 h 2177142"/>
              <a:gd name="connsiteX96" fmla="*/ 8403772 w 9557900"/>
              <a:gd name="connsiteY96" fmla="*/ 2111828 h 2177142"/>
              <a:gd name="connsiteX97" fmla="*/ 8349343 w 9557900"/>
              <a:gd name="connsiteY97" fmla="*/ 2122714 h 2177142"/>
              <a:gd name="connsiteX98" fmla="*/ 8262257 w 9557900"/>
              <a:gd name="connsiteY98" fmla="*/ 2144485 h 2177142"/>
              <a:gd name="connsiteX99" fmla="*/ 8164286 w 9557900"/>
              <a:gd name="connsiteY99" fmla="*/ 2166257 h 2177142"/>
              <a:gd name="connsiteX100" fmla="*/ 6945086 w 9557900"/>
              <a:gd name="connsiteY100" fmla="*/ 2155371 h 2177142"/>
              <a:gd name="connsiteX101" fmla="*/ 6477000 w 9557900"/>
              <a:gd name="connsiteY101" fmla="*/ 2068285 h 2177142"/>
              <a:gd name="connsiteX102" fmla="*/ 5910943 w 9557900"/>
              <a:gd name="connsiteY102" fmla="*/ 2177142 h 2177142"/>
              <a:gd name="connsiteX103" fmla="*/ 4909457 w 9557900"/>
              <a:gd name="connsiteY103" fmla="*/ 2166257 h 2177142"/>
              <a:gd name="connsiteX104" fmla="*/ 4408714 w 9557900"/>
              <a:gd name="connsiteY104" fmla="*/ 2090057 h 2177142"/>
              <a:gd name="connsiteX105" fmla="*/ 4103914 w 9557900"/>
              <a:gd name="connsiteY105" fmla="*/ 2035628 h 2177142"/>
              <a:gd name="connsiteX106" fmla="*/ 3755572 w 9557900"/>
              <a:gd name="connsiteY106" fmla="*/ 1948542 h 2177142"/>
              <a:gd name="connsiteX107" fmla="*/ 3429000 w 9557900"/>
              <a:gd name="connsiteY107" fmla="*/ 1872342 h 2177142"/>
              <a:gd name="connsiteX108" fmla="*/ 3004457 w 9557900"/>
              <a:gd name="connsiteY108" fmla="*/ 1774371 h 2177142"/>
              <a:gd name="connsiteX109" fmla="*/ 1915886 w 9557900"/>
              <a:gd name="connsiteY109" fmla="*/ 1719942 h 2177142"/>
              <a:gd name="connsiteX110" fmla="*/ 1872343 w 9557900"/>
              <a:gd name="connsiteY110" fmla="*/ 1730828 h 2177142"/>
              <a:gd name="connsiteX111" fmla="*/ 1839686 w 9557900"/>
              <a:gd name="connsiteY111" fmla="*/ 1741714 h 2177142"/>
              <a:gd name="connsiteX112" fmla="*/ 1698172 w 9557900"/>
              <a:gd name="connsiteY112" fmla="*/ 1752600 h 2177142"/>
              <a:gd name="connsiteX113" fmla="*/ 794657 w 9557900"/>
              <a:gd name="connsiteY113" fmla="*/ 1774371 h 2177142"/>
              <a:gd name="connsiteX114" fmla="*/ 457200 w 9557900"/>
              <a:gd name="connsiteY114" fmla="*/ 1763485 h 2177142"/>
              <a:gd name="connsiteX115" fmla="*/ 283029 w 9557900"/>
              <a:gd name="connsiteY115" fmla="*/ 1741714 h 2177142"/>
              <a:gd name="connsiteX116" fmla="*/ 217714 w 9557900"/>
              <a:gd name="connsiteY116" fmla="*/ 1719942 h 2177142"/>
              <a:gd name="connsiteX117" fmla="*/ 141514 w 9557900"/>
              <a:gd name="connsiteY117" fmla="*/ 1665514 h 2177142"/>
              <a:gd name="connsiteX118" fmla="*/ 76200 w 9557900"/>
              <a:gd name="connsiteY118" fmla="*/ 1621971 h 2177142"/>
              <a:gd name="connsiteX119" fmla="*/ 54429 w 9557900"/>
              <a:gd name="connsiteY119" fmla="*/ 1578428 h 2177142"/>
              <a:gd name="connsiteX120" fmla="*/ 32657 w 9557900"/>
              <a:gd name="connsiteY120" fmla="*/ 1556657 h 2177142"/>
              <a:gd name="connsiteX121" fmla="*/ 10886 w 9557900"/>
              <a:gd name="connsiteY121" fmla="*/ 1491342 h 2177142"/>
              <a:gd name="connsiteX122" fmla="*/ 0 w 9557900"/>
              <a:gd name="connsiteY122" fmla="*/ 1458685 h 2177142"/>
              <a:gd name="connsiteX123" fmla="*/ 10886 w 9557900"/>
              <a:gd name="connsiteY123" fmla="*/ 1284514 h 2177142"/>
              <a:gd name="connsiteX124" fmla="*/ 32657 w 9557900"/>
              <a:gd name="connsiteY124" fmla="*/ 1132114 h 2177142"/>
              <a:gd name="connsiteX125" fmla="*/ 54429 w 9557900"/>
              <a:gd name="connsiteY125" fmla="*/ 1110342 h 2177142"/>
              <a:gd name="connsiteX126" fmla="*/ 65314 w 9557900"/>
              <a:gd name="connsiteY126" fmla="*/ 1066800 h 2177142"/>
              <a:gd name="connsiteX127" fmla="*/ 97972 w 9557900"/>
              <a:gd name="connsiteY127" fmla="*/ 990600 h 2177142"/>
              <a:gd name="connsiteX128" fmla="*/ 108857 w 9557900"/>
              <a:gd name="connsiteY128" fmla="*/ 881742 h 2177142"/>
              <a:gd name="connsiteX129" fmla="*/ 119743 w 9557900"/>
              <a:gd name="connsiteY129" fmla="*/ 849085 h 2177142"/>
              <a:gd name="connsiteX130" fmla="*/ 130629 w 9557900"/>
              <a:gd name="connsiteY130" fmla="*/ 794657 h 2177142"/>
              <a:gd name="connsiteX131" fmla="*/ 174172 w 9557900"/>
              <a:gd name="connsiteY131" fmla="*/ 751114 h 2177142"/>
              <a:gd name="connsiteX132" fmla="*/ 152400 w 9557900"/>
              <a:gd name="connsiteY132"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5138057 w 9557900"/>
              <a:gd name="connsiteY31" fmla="*/ 32657 h 2177142"/>
              <a:gd name="connsiteX32" fmla="*/ 5290457 w 9557900"/>
              <a:gd name="connsiteY32" fmla="*/ 54428 h 2177142"/>
              <a:gd name="connsiteX33" fmla="*/ 5649686 w 9557900"/>
              <a:gd name="connsiteY33" fmla="*/ 97971 h 2177142"/>
              <a:gd name="connsiteX34" fmla="*/ 6139543 w 9557900"/>
              <a:gd name="connsiteY34" fmla="*/ 141514 h 2177142"/>
              <a:gd name="connsiteX35" fmla="*/ 6629400 w 9557900"/>
              <a:gd name="connsiteY35" fmla="*/ 195942 h 2177142"/>
              <a:gd name="connsiteX36" fmla="*/ 7739743 w 9557900"/>
              <a:gd name="connsiteY36" fmla="*/ 239485 h 2177142"/>
              <a:gd name="connsiteX37" fmla="*/ 7805057 w 9557900"/>
              <a:gd name="connsiteY37" fmla="*/ 250371 h 2177142"/>
              <a:gd name="connsiteX38" fmla="*/ 7903029 w 9557900"/>
              <a:gd name="connsiteY38" fmla="*/ 261257 h 2177142"/>
              <a:gd name="connsiteX39" fmla="*/ 7946572 w 9557900"/>
              <a:gd name="connsiteY39" fmla="*/ 272142 h 2177142"/>
              <a:gd name="connsiteX40" fmla="*/ 8001000 w 9557900"/>
              <a:gd name="connsiteY40" fmla="*/ 283028 h 2177142"/>
              <a:gd name="connsiteX41" fmla="*/ 8033657 w 9557900"/>
              <a:gd name="connsiteY41" fmla="*/ 293914 h 2177142"/>
              <a:gd name="connsiteX42" fmla="*/ 8055429 w 9557900"/>
              <a:gd name="connsiteY42" fmla="*/ 315685 h 2177142"/>
              <a:gd name="connsiteX43" fmla="*/ 8207829 w 9557900"/>
              <a:gd name="connsiteY43" fmla="*/ 337457 h 2177142"/>
              <a:gd name="connsiteX44" fmla="*/ 8316686 w 9557900"/>
              <a:gd name="connsiteY44" fmla="*/ 359228 h 2177142"/>
              <a:gd name="connsiteX45" fmla="*/ 8382000 w 9557900"/>
              <a:gd name="connsiteY45" fmla="*/ 370114 h 2177142"/>
              <a:gd name="connsiteX46" fmla="*/ 8414657 w 9557900"/>
              <a:gd name="connsiteY46" fmla="*/ 381000 h 2177142"/>
              <a:gd name="connsiteX47" fmla="*/ 8469086 w 9557900"/>
              <a:gd name="connsiteY47" fmla="*/ 391885 h 2177142"/>
              <a:gd name="connsiteX48" fmla="*/ 8490857 w 9557900"/>
              <a:gd name="connsiteY48" fmla="*/ 413657 h 2177142"/>
              <a:gd name="connsiteX49" fmla="*/ 8523514 w 9557900"/>
              <a:gd name="connsiteY49" fmla="*/ 424542 h 2177142"/>
              <a:gd name="connsiteX50" fmla="*/ 8599714 w 9557900"/>
              <a:gd name="connsiteY50" fmla="*/ 446314 h 2177142"/>
              <a:gd name="connsiteX51" fmla="*/ 8643257 w 9557900"/>
              <a:gd name="connsiteY51" fmla="*/ 468085 h 2177142"/>
              <a:gd name="connsiteX52" fmla="*/ 8730343 w 9557900"/>
              <a:gd name="connsiteY52" fmla="*/ 500742 h 2177142"/>
              <a:gd name="connsiteX53" fmla="*/ 8763000 w 9557900"/>
              <a:gd name="connsiteY53" fmla="*/ 522514 h 2177142"/>
              <a:gd name="connsiteX54" fmla="*/ 8817429 w 9557900"/>
              <a:gd name="connsiteY54" fmla="*/ 544285 h 2177142"/>
              <a:gd name="connsiteX55" fmla="*/ 8882743 w 9557900"/>
              <a:gd name="connsiteY55" fmla="*/ 598714 h 2177142"/>
              <a:gd name="connsiteX56" fmla="*/ 8958943 w 9557900"/>
              <a:gd name="connsiteY56" fmla="*/ 631371 h 2177142"/>
              <a:gd name="connsiteX57" fmla="*/ 9024257 w 9557900"/>
              <a:gd name="connsiteY57" fmla="*/ 664028 h 2177142"/>
              <a:gd name="connsiteX58" fmla="*/ 9046029 w 9557900"/>
              <a:gd name="connsiteY58" fmla="*/ 696685 h 2177142"/>
              <a:gd name="connsiteX59" fmla="*/ 9111343 w 9557900"/>
              <a:gd name="connsiteY59" fmla="*/ 718457 h 2177142"/>
              <a:gd name="connsiteX60" fmla="*/ 9209314 w 9557900"/>
              <a:gd name="connsiteY60" fmla="*/ 783771 h 2177142"/>
              <a:gd name="connsiteX61" fmla="*/ 9307286 w 9557900"/>
              <a:gd name="connsiteY61" fmla="*/ 838200 h 2177142"/>
              <a:gd name="connsiteX62" fmla="*/ 9350829 w 9557900"/>
              <a:gd name="connsiteY62" fmla="*/ 892628 h 2177142"/>
              <a:gd name="connsiteX63" fmla="*/ 9383486 w 9557900"/>
              <a:gd name="connsiteY63" fmla="*/ 903514 h 2177142"/>
              <a:gd name="connsiteX64" fmla="*/ 9405257 w 9557900"/>
              <a:gd name="connsiteY64" fmla="*/ 936171 h 2177142"/>
              <a:gd name="connsiteX65" fmla="*/ 9416143 w 9557900"/>
              <a:gd name="connsiteY65" fmla="*/ 968828 h 2177142"/>
              <a:gd name="connsiteX66" fmla="*/ 9437914 w 9557900"/>
              <a:gd name="connsiteY66" fmla="*/ 1012371 h 2177142"/>
              <a:gd name="connsiteX67" fmla="*/ 9459686 w 9557900"/>
              <a:gd name="connsiteY67" fmla="*/ 1045028 h 2177142"/>
              <a:gd name="connsiteX68" fmla="*/ 9503229 w 9557900"/>
              <a:gd name="connsiteY68" fmla="*/ 1143000 h 2177142"/>
              <a:gd name="connsiteX69" fmla="*/ 9514114 w 9557900"/>
              <a:gd name="connsiteY69" fmla="*/ 1175657 h 2177142"/>
              <a:gd name="connsiteX70" fmla="*/ 9525000 w 9557900"/>
              <a:gd name="connsiteY70" fmla="*/ 1219200 h 2177142"/>
              <a:gd name="connsiteX71" fmla="*/ 9546772 w 9557900"/>
              <a:gd name="connsiteY71" fmla="*/ 1251857 h 2177142"/>
              <a:gd name="connsiteX72" fmla="*/ 9557657 w 9557900"/>
              <a:gd name="connsiteY72" fmla="*/ 1306285 h 2177142"/>
              <a:gd name="connsiteX73" fmla="*/ 9481457 w 9557900"/>
              <a:gd name="connsiteY73" fmla="*/ 1556657 h 2177142"/>
              <a:gd name="connsiteX74" fmla="*/ 9448800 w 9557900"/>
              <a:gd name="connsiteY74" fmla="*/ 1578428 h 2177142"/>
              <a:gd name="connsiteX75" fmla="*/ 9427029 w 9557900"/>
              <a:gd name="connsiteY75" fmla="*/ 1611085 h 2177142"/>
              <a:gd name="connsiteX76" fmla="*/ 9405257 w 9557900"/>
              <a:gd name="connsiteY76" fmla="*/ 1654628 h 2177142"/>
              <a:gd name="connsiteX77" fmla="*/ 9372600 w 9557900"/>
              <a:gd name="connsiteY77" fmla="*/ 1687285 h 2177142"/>
              <a:gd name="connsiteX78" fmla="*/ 9329057 w 9557900"/>
              <a:gd name="connsiteY78" fmla="*/ 1741714 h 2177142"/>
              <a:gd name="connsiteX79" fmla="*/ 9296400 w 9557900"/>
              <a:gd name="connsiteY79" fmla="*/ 1763485 h 2177142"/>
              <a:gd name="connsiteX80" fmla="*/ 9252857 w 9557900"/>
              <a:gd name="connsiteY80" fmla="*/ 1796142 h 2177142"/>
              <a:gd name="connsiteX81" fmla="*/ 9231086 w 9557900"/>
              <a:gd name="connsiteY81" fmla="*/ 1817914 h 2177142"/>
              <a:gd name="connsiteX82" fmla="*/ 9187543 w 9557900"/>
              <a:gd name="connsiteY82" fmla="*/ 1828800 h 2177142"/>
              <a:gd name="connsiteX83" fmla="*/ 9154886 w 9557900"/>
              <a:gd name="connsiteY83" fmla="*/ 1839685 h 2177142"/>
              <a:gd name="connsiteX84" fmla="*/ 9133114 w 9557900"/>
              <a:gd name="connsiteY84" fmla="*/ 1861457 h 2177142"/>
              <a:gd name="connsiteX85" fmla="*/ 9089572 w 9557900"/>
              <a:gd name="connsiteY85" fmla="*/ 1872342 h 2177142"/>
              <a:gd name="connsiteX86" fmla="*/ 9078686 w 9557900"/>
              <a:gd name="connsiteY86" fmla="*/ 1905000 h 2177142"/>
              <a:gd name="connsiteX87" fmla="*/ 9046029 w 9557900"/>
              <a:gd name="connsiteY87" fmla="*/ 1915885 h 2177142"/>
              <a:gd name="connsiteX88" fmla="*/ 9013372 w 9557900"/>
              <a:gd name="connsiteY88" fmla="*/ 1937657 h 2177142"/>
              <a:gd name="connsiteX89" fmla="*/ 8882743 w 9557900"/>
              <a:gd name="connsiteY89" fmla="*/ 1970314 h 2177142"/>
              <a:gd name="connsiteX90" fmla="*/ 8839200 w 9557900"/>
              <a:gd name="connsiteY90" fmla="*/ 2002971 h 2177142"/>
              <a:gd name="connsiteX91" fmla="*/ 8752114 w 9557900"/>
              <a:gd name="connsiteY91" fmla="*/ 2013857 h 2177142"/>
              <a:gd name="connsiteX92" fmla="*/ 8665029 w 9557900"/>
              <a:gd name="connsiteY92" fmla="*/ 2035628 h 2177142"/>
              <a:gd name="connsiteX93" fmla="*/ 8599714 w 9557900"/>
              <a:gd name="connsiteY93" fmla="*/ 2057400 h 2177142"/>
              <a:gd name="connsiteX94" fmla="*/ 8556172 w 9557900"/>
              <a:gd name="connsiteY94" fmla="*/ 2079171 h 2177142"/>
              <a:gd name="connsiteX95" fmla="*/ 8403772 w 9557900"/>
              <a:gd name="connsiteY95" fmla="*/ 2111828 h 2177142"/>
              <a:gd name="connsiteX96" fmla="*/ 8349343 w 9557900"/>
              <a:gd name="connsiteY96" fmla="*/ 2122714 h 2177142"/>
              <a:gd name="connsiteX97" fmla="*/ 8262257 w 9557900"/>
              <a:gd name="connsiteY97" fmla="*/ 2144485 h 2177142"/>
              <a:gd name="connsiteX98" fmla="*/ 8164286 w 9557900"/>
              <a:gd name="connsiteY98" fmla="*/ 2166257 h 2177142"/>
              <a:gd name="connsiteX99" fmla="*/ 6945086 w 9557900"/>
              <a:gd name="connsiteY99" fmla="*/ 2155371 h 2177142"/>
              <a:gd name="connsiteX100" fmla="*/ 6477000 w 9557900"/>
              <a:gd name="connsiteY100" fmla="*/ 2068285 h 2177142"/>
              <a:gd name="connsiteX101" fmla="*/ 5910943 w 9557900"/>
              <a:gd name="connsiteY101" fmla="*/ 2177142 h 2177142"/>
              <a:gd name="connsiteX102" fmla="*/ 4909457 w 9557900"/>
              <a:gd name="connsiteY102" fmla="*/ 2166257 h 2177142"/>
              <a:gd name="connsiteX103" fmla="*/ 4408714 w 9557900"/>
              <a:gd name="connsiteY103" fmla="*/ 2090057 h 2177142"/>
              <a:gd name="connsiteX104" fmla="*/ 4103914 w 9557900"/>
              <a:gd name="connsiteY104" fmla="*/ 2035628 h 2177142"/>
              <a:gd name="connsiteX105" fmla="*/ 3755572 w 9557900"/>
              <a:gd name="connsiteY105" fmla="*/ 1948542 h 2177142"/>
              <a:gd name="connsiteX106" fmla="*/ 3429000 w 9557900"/>
              <a:gd name="connsiteY106" fmla="*/ 1872342 h 2177142"/>
              <a:gd name="connsiteX107" fmla="*/ 3004457 w 9557900"/>
              <a:gd name="connsiteY107" fmla="*/ 1774371 h 2177142"/>
              <a:gd name="connsiteX108" fmla="*/ 1915886 w 9557900"/>
              <a:gd name="connsiteY108" fmla="*/ 1719942 h 2177142"/>
              <a:gd name="connsiteX109" fmla="*/ 1872343 w 9557900"/>
              <a:gd name="connsiteY109" fmla="*/ 1730828 h 2177142"/>
              <a:gd name="connsiteX110" fmla="*/ 1839686 w 9557900"/>
              <a:gd name="connsiteY110" fmla="*/ 1741714 h 2177142"/>
              <a:gd name="connsiteX111" fmla="*/ 1698172 w 9557900"/>
              <a:gd name="connsiteY111" fmla="*/ 1752600 h 2177142"/>
              <a:gd name="connsiteX112" fmla="*/ 794657 w 9557900"/>
              <a:gd name="connsiteY112" fmla="*/ 1774371 h 2177142"/>
              <a:gd name="connsiteX113" fmla="*/ 457200 w 9557900"/>
              <a:gd name="connsiteY113" fmla="*/ 1763485 h 2177142"/>
              <a:gd name="connsiteX114" fmla="*/ 283029 w 9557900"/>
              <a:gd name="connsiteY114" fmla="*/ 1741714 h 2177142"/>
              <a:gd name="connsiteX115" fmla="*/ 217714 w 9557900"/>
              <a:gd name="connsiteY115" fmla="*/ 1719942 h 2177142"/>
              <a:gd name="connsiteX116" fmla="*/ 141514 w 9557900"/>
              <a:gd name="connsiteY116" fmla="*/ 1665514 h 2177142"/>
              <a:gd name="connsiteX117" fmla="*/ 76200 w 9557900"/>
              <a:gd name="connsiteY117" fmla="*/ 1621971 h 2177142"/>
              <a:gd name="connsiteX118" fmla="*/ 54429 w 9557900"/>
              <a:gd name="connsiteY118" fmla="*/ 1578428 h 2177142"/>
              <a:gd name="connsiteX119" fmla="*/ 32657 w 9557900"/>
              <a:gd name="connsiteY119" fmla="*/ 1556657 h 2177142"/>
              <a:gd name="connsiteX120" fmla="*/ 10886 w 9557900"/>
              <a:gd name="connsiteY120" fmla="*/ 1491342 h 2177142"/>
              <a:gd name="connsiteX121" fmla="*/ 0 w 9557900"/>
              <a:gd name="connsiteY121" fmla="*/ 1458685 h 2177142"/>
              <a:gd name="connsiteX122" fmla="*/ 10886 w 9557900"/>
              <a:gd name="connsiteY122" fmla="*/ 1284514 h 2177142"/>
              <a:gd name="connsiteX123" fmla="*/ 32657 w 9557900"/>
              <a:gd name="connsiteY123" fmla="*/ 1132114 h 2177142"/>
              <a:gd name="connsiteX124" fmla="*/ 54429 w 9557900"/>
              <a:gd name="connsiteY124" fmla="*/ 1110342 h 2177142"/>
              <a:gd name="connsiteX125" fmla="*/ 65314 w 9557900"/>
              <a:gd name="connsiteY125" fmla="*/ 1066800 h 2177142"/>
              <a:gd name="connsiteX126" fmla="*/ 97972 w 9557900"/>
              <a:gd name="connsiteY126" fmla="*/ 990600 h 2177142"/>
              <a:gd name="connsiteX127" fmla="*/ 108857 w 9557900"/>
              <a:gd name="connsiteY127" fmla="*/ 881742 h 2177142"/>
              <a:gd name="connsiteX128" fmla="*/ 119743 w 9557900"/>
              <a:gd name="connsiteY128" fmla="*/ 849085 h 2177142"/>
              <a:gd name="connsiteX129" fmla="*/ 130629 w 9557900"/>
              <a:gd name="connsiteY129" fmla="*/ 794657 h 2177142"/>
              <a:gd name="connsiteX130" fmla="*/ 174172 w 9557900"/>
              <a:gd name="connsiteY130" fmla="*/ 751114 h 2177142"/>
              <a:gd name="connsiteX131" fmla="*/ 152400 w 9557900"/>
              <a:gd name="connsiteY131"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02429 w 9557900"/>
              <a:gd name="connsiteY27" fmla="*/ 43542 h 2177142"/>
              <a:gd name="connsiteX28" fmla="*/ 3189514 w 9557900"/>
              <a:gd name="connsiteY28" fmla="*/ 54428 h 2177142"/>
              <a:gd name="connsiteX29" fmla="*/ 3995057 w 9557900"/>
              <a:gd name="connsiteY29" fmla="*/ 54428 h 2177142"/>
              <a:gd name="connsiteX30" fmla="*/ 4071257 w 9557900"/>
              <a:gd name="connsiteY30" fmla="*/ 43542 h 2177142"/>
              <a:gd name="connsiteX31" fmla="*/ 5138057 w 9557900"/>
              <a:gd name="connsiteY31" fmla="*/ 32657 h 2177142"/>
              <a:gd name="connsiteX32" fmla="*/ 5649686 w 9557900"/>
              <a:gd name="connsiteY32" fmla="*/ 97971 h 2177142"/>
              <a:gd name="connsiteX33" fmla="*/ 6139543 w 9557900"/>
              <a:gd name="connsiteY33" fmla="*/ 141514 h 2177142"/>
              <a:gd name="connsiteX34" fmla="*/ 6629400 w 9557900"/>
              <a:gd name="connsiteY34" fmla="*/ 195942 h 2177142"/>
              <a:gd name="connsiteX35" fmla="*/ 7739743 w 9557900"/>
              <a:gd name="connsiteY35" fmla="*/ 239485 h 2177142"/>
              <a:gd name="connsiteX36" fmla="*/ 7805057 w 9557900"/>
              <a:gd name="connsiteY36" fmla="*/ 250371 h 2177142"/>
              <a:gd name="connsiteX37" fmla="*/ 7903029 w 9557900"/>
              <a:gd name="connsiteY37" fmla="*/ 261257 h 2177142"/>
              <a:gd name="connsiteX38" fmla="*/ 7946572 w 9557900"/>
              <a:gd name="connsiteY38" fmla="*/ 272142 h 2177142"/>
              <a:gd name="connsiteX39" fmla="*/ 8001000 w 9557900"/>
              <a:gd name="connsiteY39" fmla="*/ 283028 h 2177142"/>
              <a:gd name="connsiteX40" fmla="*/ 8033657 w 9557900"/>
              <a:gd name="connsiteY40" fmla="*/ 293914 h 2177142"/>
              <a:gd name="connsiteX41" fmla="*/ 8055429 w 9557900"/>
              <a:gd name="connsiteY41" fmla="*/ 315685 h 2177142"/>
              <a:gd name="connsiteX42" fmla="*/ 8207829 w 9557900"/>
              <a:gd name="connsiteY42" fmla="*/ 337457 h 2177142"/>
              <a:gd name="connsiteX43" fmla="*/ 8316686 w 9557900"/>
              <a:gd name="connsiteY43" fmla="*/ 359228 h 2177142"/>
              <a:gd name="connsiteX44" fmla="*/ 8382000 w 9557900"/>
              <a:gd name="connsiteY44" fmla="*/ 370114 h 2177142"/>
              <a:gd name="connsiteX45" fmla="*/ 8414657 w 9557900"/>
              <a:gd name="connsiteY45" fmla="*/ 381000 h 2177142"/>
              <a:gd name="connsiteX46" fmla="*/ 8469086 w 9557900"/>
              <a:gd name="connsiteY46" fmla="*/ 391885 h 2177142"/>
              <a:gd name="connsiteX47" fmla="*/ 8490857 w 9557900"/>
              <a:gd name="connsiteY47" fmla="*/ 413657 h 2177142"/>
              <a:gd name="connsiteX48" fmla="*/ 8523514 w 9557900"/>
              <a:gd name="connsiteY48" fmla="*/ 424542 h 2177142"/>
              <a:gd name="connsiteX49" fmla="*/ 8599714 w 9557900"/>
              <a:gd name="connsiteY49" fmla="*/ 446314 h 2177142"/>
              <a:gd name="connsiteX50" fmla="*/ 8643257 w 9557900"/>
              <a:gd name="connsiteY50" fmla="*/ 468085 h 2177142"/>
              <a:gd name="connsiteX51" fmla="*/ 8730343 w 9557900"/>
              <a:gd name="connsiteY51" fmla="*/ 500742 h 2177142"/>
              <a:gd name="connsiteX52" fmla="*/ 8763000 w 9557900"/>
              <a:gd name="connsiteY52" fmla="*/ 522514 h 2177142"/>
              <a:gd name="connsiteX53" fmla="*/ 8817429 w 9557900"/>
              <a:gd name="connsiteY53" fmla="*/ 544285 h 2177142"/>
              <a:gd name="connsiteX54" fmla="*/ 8882743 w 9557900"/>
              <a:gd name="connsiteY54" fmla="*/ 598714 h 2177142"/>
              <a:gd name="connsiteX55" fmla="*/ 8958943 w 9557900"/>
              <a:gd name="connsiteY55" fmla="*/ 631371 h 2177142"/>
              <a:gd name="connsiteX56" fmla="*/ 9024257 w 9557900"/>
              <a:gd name="connsiteY56" fmla="*/ 664028 h 2177142"/>
              <a:gd name="connsiteX57" fmla="*/ 9046029 w 9557900"/>
              <a:gd name="connsiteY57" fmla="*/ 696685 h 2177142"/>
              <a:gd name="connsiteX58" fmla="*/ 9111343 w 9557900"/>
              <a:gd name="connsiteY58" fmla="*/ 718457 h 2177142"/>
              <a:gd name="connsiteX59" fmla="*/ 9209314 w 9557900"/>
              <a:gd name="connsiteY59" fmla="*/ 783771 h 2177142"/>
              <a:gd name="connsiteX60" fmla="*/ 9307286 w 9557900"/>
              <a:gd name="connsiteY60" fmla="*/ 838200 h 2177142"/>
              <a:gd name="connsiteX61" fmla="*/ 9350829 w 9557900"/>
              <a:gd name="connsiteY61" fmla="*/ 892628 h 2177142"/>
              <a:gd name="connsiteX62" fmla="*/ 9383486 w 9557900"/>
              <a:gd name="connsiteY62" fmla="*/ 903514 h 2177142"/>
              <a:gd name="connsiteX63" fmla="*/ 9405257 w 9557900"/>
              <a:gd name="connsiteY63" fmla="*/ 936171 h 2177142"/>
              <a:gd name="connsiteX64" fmla="*/ 9416143 w 9557900"/>
              <a:gd name="connsiteY64" fmla="*/ 968828 h 2177142"/>
              <a:gd name="connsiteX65" fmla="*/ 9437914 w 9557900"/>
              <a:gd name="connsiteY65" fmla="*/ 1012371 h 2177142"/>
              <a:gd name="connsiteX66" fmla="*/ 9459686 w 9557900"/>
              <a:gd name="connsiteY66" fmla="*/ 1045028 h 2177142"/>
              <a:gd name="connsiteX67" fmla="*/ 9503229 w 9557900"/>
              <a:gd name="connsiteY67" fmla="*/ 1143000 h 2177142"/>
              <a:gd name="connsiteX68" fmla="*/ 9514114 w 9557900"/>
              <a:gd name="connsiteY68" fmla="*/ 1175657 h 2177142"/>
              <a:gd name="connsiteX69" fmla="*/ 9525000 w 9557900"/>
              <a:gd name="connsiteY69" fmla="*/ 1219200 h 2177142"/>
              <a:gd name="connsiteX70" fmla="*/ 9546772 w 9557900"/>
              <a:gd name="connsiteY70" fmla="*/ 1251857 h 2177142"/>
              <a:gd name="connsiteX71" fmla="*/ 9557657 w 9557900"/>
              <a:gd name="connsiteY71" fmla="*/ 1306285 h 2177142"/>
              <a:gd name="connsiteX72" fmla="*/ 9481457 w 9557900"/>
              <a:gd name="connsiteY72" fmla="*/ 1556657 h 2177142"/>
              <a:gd name="connsiteX73" fmla="*/ 9448800 w 9557900"/>
              <a:gd name="connsiteY73" fmla="*/ 1578428 h 2177142"/>
              <a:gd name="connsiteX74" fmla="*/ 9427029 w 9557900"/>
              <a:gd name="connsiteY74" fmla="*/ 1611085 h 2177142"/>
              <a:gd name="connsiteX75" fmla="*/ 9405257 w 9557900"/>
              <a:gd name="connsiteY75" fmla="*/ 1654628 h 2177142"/>
              <a:gd name="connsiteX76" fmla="*/ 9372600 w 9557900"/>
              <a:gd name="connsiteY76" fmla="*/ 1687285 h 2177142"/>
              <a:gd name="connsiteX77" fmla="*/ 9329057 w 9557900"/>
              <a:gd name="connsiteY77" fmla="*/ 1741714 h 2177142"/>
              <a:gd name="connsiteX78" fmla="*/ 9296400 w 9557900"/>
              <a:gd name="connsiteY78" fmla="*/ 1763485 h 2177142"/>
              <a:gd name="connsiteX79" fmla="*/ 9252857 w 9557900"/>
              <a:gd name="connsiteY79" fmla="*/ 1796142 h 2177142"/>
              <a:gd name="connsiteX80" fmla="*/ 9231086 w 9557900"/>
              <a:gd name="connsiteY80" fmla="*/ 1817914 h 2177142"/>
              <a:gd name="connsiteX81" fmla="*/ 9187543 w 9557900"/>
              <a:gd name="connsiteY81" fmla="*/ 1828800 h 2177142"/>
              <a:gd name="connsiteX82" fmla="*/ 9154886 w 9557900"/>
              <a:gd name="connsiteY82" fmla="*/ 1839685 h 2177142"/>
              <a:gd name="connsiteX83" fmla="*/ 9133114 w 9557900"/>
              <a:gd name="connsiteY83" fmla="*/ 1861457 h 2177142"/>
              <a:gd name="connsiteX84" fmla="*/ 9089572 w 9557900"/>
              <a:gd name="connsiteY84" fmla="*/ 1872342 h 2177142"/>
              <a:gd name="connsiteX85" fmla="*/ 9078686 w 9557900"/>
              <a:gd name="connsiteY85" fmla="*/ 1905000 h 2177142"/>
              <a:gd name="connsiteX86" fmla="*/ 9046029 w 9557900"/>
              <a:gd name="connsiteY86" fmla="*/ 1915885 h 2177142"/>
              <a:gd name="connsiteX87" fmla="*/ 9013372 w 9557900"/>
              <a:gd name="connsiteY87" fmla="*/ 1937657 h 2177142"/>
              <a:gd name="connsiteX88" fmla="*/ 8882743 w 9557900"/>
              <a:gd name="connsiteY88" fmla="*/ 1970314 h 2177142"/>
              <a:gd name="connsiteX89" fmla="*/ 8839200 w 9557900"/>
              <a:gd name="connsiteY89" fmla="*/ 2002971 h 2177142"/>
              <a:gd name="connsiteX90" fmla="*/ 8752114 w 9557900"/>
              <a:gd name="connsiteY90" fmla="*/ 2013857 h 2177142"/>
              <a:gd name="connsiteX91" fmla="*/ 8665029 w 9557900"/>
              <a:gd name="connsiteY91" fmla="*/ 2035628 h 2177142"/>
              <a:gd name="connsiteX92" fmla="*/ 8599714 w 9557900"/>
              <a:gd name="connsiteY92" fmla="*/ 2057400 h 2177142"/>
              <a:gd name="connsiteX93" fmla="*/ 8556172 w 9557900"/>
              <a:gd name="connsiteY93" fmla="*/ 2079171 h 2177142"/>
              <a:gd name="connsiteX94" fmla="*/ 8403772 w 9557900"/>
              <a:gd name="connsiteY94" fmla="*/ 2111828 h 2177142"/>
              <a:gd name="connsiteX95" fmla="*/ 8349343 w 9557900"/>
              <a:gd name="connsiteY95" fmla="*/ 2122714 h 2177142"/>
              <a:gd name="connsiteX96" fmla="*/ 8262257 w 9557900"/>
              <a:gd name="connsiteY96" fmla="*/ 2144485 h 2177142"/>
              <a:gd name="connsiteX97" fmla="*/ 8164286 w 9557900"/>
              <a:gd name="connsiteY97" fmla="*/ 2166257 h 2177142"/>
              <a:gd name="connsiteX98" fmla="*/ 6945086 w 9557900"/>
              <a:gd name="connsiteY98" fmla="*/ 2155371 h 2177142"/>
              <a:gd name="connsiteX99" fmla="*/ 6477000 w 9557900"/>
              <a:gd name="connsiteY99" fmla="*/ 2068285 h 2177142"/>
              <a:gd name="connsiteX100" fmla="*/ 5910943 w 9557900"/>
              <a:gd name="connsiteY100" fmla="*/ 2177142 h 2177142"/>
              <a:gd name="connsiteX101" fmla="*/ 4909457 w 9557900"/>
              <a:gd name="connsiteY101" fmla="*/ 2166257 h 2177142"/>
              <a:gd name="connsiteX102" fmla="*/ 4408714 w 9557900"/>
              <a:gd name="connsiteY102" fmla="*/ 2090057 h 2177142"/>
              <a:gd name="connsiteX103" fmla="*/ 4103914 w 9557900"/>
              <a:gd name="connsiteY103" fmla="*/ 2035628 h 2177142"/>
              <a:gd name="connsiteX104" fmla="*/ 3755572 w 9557900"/>
              <a:gd name="connsiteY104" fmla="*/ 1948542 h 2177142"/>
              <a:gd name="connsiteX105" fmla="*/ 3429000 w 9557900"/>
              <a:gd name="connsiteY105" fmla="*/ 1872342 h 2177142"/>
              <a:gd name="connsiteX106" fmla="*/ 3004457 w 9557900"/>
              <a:gd name="connsiteY106" fmla="*/ 1774371 h 2177142"/>
              <a:gd name="connsiteX107" fmla="*/ 1915886 w 9557900"/>
              <a:gd name="connsiteY107" fmla="*/ 1719942 h 2177142"/>
              <a:gd name="connsiteX108" fmla="*/ 1872343 w 9557900"/>
              <a:gd name="connsiteY108" fmla="*/ 1730828 h 2177142"/>
              <a:gd name="connsiteX109" fmla="*/ 1839686 w 9557900"/>
              <a:gd name="connsiteY109" fmla="*/ 1741714 h 2177142"/>
              <a:gd name="connsiteX110" fmla="*/ 1698172 w 9557900"/>
              <a:gd name="connsiteY110" fmla="*/ 1752600 h 2177142"/>
              <a:gd name="connsiteX111" fmla="*/ 794657 w 9557900"/>
              <a:gd name="connsiteY111" fmla="*/ 1774371 h 2177142"/>
              <a:gd name="connsiteX112" fmla="*/ 457200 w 9557900"/>
              <a:gd name="connsiteY112" fmla="*/ 1763485 h 2177142"/>
              <a:gd name="connsiteX113" fmla="*/ 283029 w 9557900"/>
              <a:gd name="connsiteY113" fmla="*/ 1741714 h 2177142"/>
              <a:gd name="connsiteX114" fmla="*/ 217714 w 9557900"/>
              <a:gd name="connsiteY114" fmla="*/ 1719942 h 2177142"/>
              <a:gd name="connsiteX115" fmla="*/ 141514 w 9557900"/>
              <a:gd name="connsiteY115" fmla="*/ 1665514 h 2177142"/>
              <a:gd name="connsiteX116" fmla="*/ 76200 w 9557900"/>
              <a:gd name="connsiteY116" fmla="*/ 1621971 h 2177142"/>
              <a:gd name="connsiteX117" fmla="*/ 54429 w 9557900"/>
              <a:gd name="connsiteY117" fmla="*/ 1578428 h 2177142"/>
              <a:gd name="connsiteX118" fmla="*/ 32657 w 9557900"/>
              <a:gd name="connsiteY118" fmla="*/ 1556657 h 2177142"/>
              <a:gd name="connsiteX119" fmla="*/ 10886 w 9557900"/>
              <a:gd name="connsiteY119" fmla="*/ 1491342 h 2177142"/>
              <a:gd name="connsiteX120" fmla="*/ 0 w 9557900"/>
              <a:gd name="connsiteY120" fmla="*/ 1458685 h 2177142"/>
              <a:gd name="connsiteX121" fmla="*/ 10886 w 9557900"/>
              <a:gd name="connsiteY121" fmla="*/ 1284514 h 2177142"/>
              <a:gd name="connsiteX122" fmla="*/ 32657 w 9557900"/>
              <a:gd name="connsiteY122" fmla="*/ 1132114 h 2177142"/>
              <a:gd name="connsiteX123" fmla="*/ 54429 w 9557900"/>
              <a:gd name="connsiteY123" fmla="*/ 1110342 h 2177142"/>
              <a:gd name="connsiteX124" fmla="*/ 65314 w 9557900"/>
              <a:gd name="connsiteY124" fmla="*/ 1066800 h 2177142"/>
              <a:gd name="connsiteX125" fmla="*/ 97972 w 9557900"/>
              <a:gd name="connsiteY125" fmla="*/ 990600 h 2177142"/>
              <a:gd name="connsiteX126" fmla="*/ 108857 w 9557900"/>
              <a:gd name="connsiteY126" fmla="*/ 881742 h 2177142"/>
              <a:gd name="connsiteX127" fmla="*/ 119743 w 9557900"/>
              <a:gd name="connsiteY127" fmla="*/ 849085 h 2177142"/>
              <a:gd name="connsiteX128" fmla="*/ 130629 w 9557900"/>
              <a:gd name="connsiteY128" fmla="*/ 794657 h 2177142"/>
              <a:gd name="connsiteX129" fmla="*/ 174172 w 9557900"/>
              <a:gd name="connsiteY129" fmla="*/ 751114 h 2177142"/>
              <a:gd name="connsiteX130" fmla="*/ 152400 w 9557900"/>
              <a:gd name="connsiteY130"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89514 w 9557900"/>
              <a:gd name="connsiteY27" fmla="*/ 54428 h 2177142"/>
              <a:gd name="connsiteX28" fmla="*/ 3995057 w 9557900"/>
              <a:gd name="connsiteY28" fmla="*/ 54428 h 2177142"/>
              <a:gd name="connsiteX29" fmla="*/ 4071257 w 9557900"/>
              <a:gd name="connsiteY29" fmla="*/ 43542 h 2177142"/>
              <a:gd name="connsiteX30" fmla="*/ 5138057 w 9557900"/>
              <a:gd name="connsiteY30" fmla="*/ 32657 h 2177142"/>
              <a:gd name="connsiteX31" fmla="*/ 5649686 w 9557900"/>
              <a:gd name="connsiteY31" fmla="*/ 97971 h 2177142"/>
              <a:gd name="connsiteX32" fmla="*/ 6139543 w 9557900"/>
              <a:gd name="connsiteY32" fmla="*/ 141514 h 2177142"/>
              <a:gd name="connsiteX33" fmla="*/ 6629400 w 9557900"/>
              <a:gd name="connsiteY33" fmla="*/ 195942 h 2177142"/>
              <a:gd name="connsiteX34" fmla="*/ 7739743 w 9557900"/>
              <a:gd name="connsiteY34" fmla="*/ 239485 h 2177142"/>
              <a:gd name="connsiteX35" fmla="*/ 7805057 w 9557900"/>
              <a:gd name="connsiteY35" fmla="*/ 250371 h 2177142"/>
              <a:gd name="connsiteX36" fmla="*/ 7903029 w 9557900"/>
              <a:gd name="connsiteY36" fmla="*/ 261257 h 2177142"/>
              <a:gd name="connsiteX37" fmla="*/ 7946572 w 9557900"/>
              <a:gd name="connsiteY37" fmla="*/ 272142 h 2177142"/>
              <a:gd name="connsiteX38" fmla="*/ 8001000 w 9557900"/>
              <a:gd name="connsiteY38" fmla="*/ 283028 h 2177142"/>
              <a:gd name="connsiteX39" fmla="*/ 8033657 w 9557900"/>
              <a:gd name="connsiteY39" fmla="*/ 293914 h 2177142"/>
              <a:gd name="connsiteX40" fmla="*/ 8055429 w 9557900"/>
              <a:gd name="connsiteY40" fmla="*/ 315685 h 2177142"/>
              <a:gd name="connsiteX41" fmla="*/ 8207829 w 9557900"/>
              <a:gd name="connsiteY41" fmla="*/ 337457 h 2177142"/>
              <a:gd name="connsiteX42" fmla="*/ 8316686 w 9557900"/>
              <a:gd name="connsiteY42" fmla="*/ 359228 h 2177142"/>
              <a:gd name="connsiteX43" fmla="*/ 8382000 w 9557900"/>
              <a:gd name="connsiteY43" fmla="*/ 370114 h 2177142"/>
              <a:gd name="connsiteX44" fmla="*/ 8414657 w 9557900"/>
              <a:gd name="connsiteY44" fmla="*/ 381000 h 2177142"/>
              <a:gd name="connsiteX45" fmla="*/ 8469086 w 9557900"/>
              <a:gd name="connsiteY45" fmla="*/ 391885 h 2177142"/>
              <a:gd name="connsiteX46" fmla="*/ 8490857 w 9557900"/>
              <a:gd name="connsiteY46" fmla="*/ 413657 h 2177142"/>
              <a:gd name="connsiteX47" fmla="*/ 8523514 w 9557900"/>
              <a:gd name="connsiteY47" fmla="*/ 424542 h 2177142"/>
              <a:gd name="connsiteX48" fmla="*/ 8599714 w 9557900"/>
              <a:gd name="connsiteY48" fmla="*/ 446314 h 2177142"/>
              <a:gd name="connsiteX49" fmla="*/ 8643257 w 9557900"/>
              <a:gd name="connsiteY49" fmla="*/ 468085 h 2177142"/>
              <a:gd name="connsiteX50" fmla="*/ 8730343 w 9557900"/>
              <a:gd name="connsiteY50" fmla="*/ 500742 h 2177142"/>
              <a:gd name="connsiteX51" fmla="*/ 8763000 w 9557900"/>
              <a:gd name="connsiteY51" fmla="*/ 522514 h 2177142"/>
              <a:gd name="connsiteX52" fmla="*/ 8817429 w 9557900"/>
              <a:gd name="connsiteY52" fmla="*/ 544285 h 2177142"/>
              <a:gd name="connsiteX53" fmla="*/ 8882743 w 9557900"/>
              <a:gd name="connsiteY53" fmla="*/ 598714 h 2177142"/>
              <a:gd name="connsiteX54" fmla="*/ 8958943 w 9557900"/>
              <a:gd name="connsiteY54" fmla="*/ 631371 h 2177142"/>
              <a:gd name="connsiteX55" fmla="*/ 9024257 w 9557900"/>
              <a:gd name="connsiteY55" fmla="*/ 664028 h 2177142"/>
              <a:gd name="connsiteX56" fmla="*/ 9046029 w 9557900"/>
              <a:gd name="connsiteY56" fmla="*/ 696685 h 2177142"/>
              <a:gd name="connsiteX57" fmla="*/ 9111343 w 9557900"/>
              <a:gd name="connsiteY57" fmla="*/ 718457 h 2177142"/>
              <a:gd name="connsiteX58" fmla="*/ 9209314 w 9557900"/>
              <a:gd name="connsiteY58" fmla="*/ 783771 h 2177142"/>
              <a:gd name="connsiteX59" fmla="*/ 9307286 w 9557900"/>
              <a:gd name="connsiteY59" fmla="*/ 838200 h 2177142"/>
              <a:gd name="connsiteX60" fmla="*/ 9350829 w 9557900"/>
              <a:gd name="connsiteY60" fmla="*/ 892628 h 2177142"/>
              <a:gd name="connsiteX61" fmla="*/ 9383486 w 9557900"/>
              <a:gd name="connsiteY61" fmla="*/ 903514 h 2177142"/>
              <a:gd name="connsiteX62" fmla="*/ 9405257 w 9557900"/>
              <a:gd name="connsiteY62" fmla="*/ 936171 h 2177142"/>
              <a:gd name="connsiteX63" fmla="*/ 9416143 w 9557900"/>
              <a:gd name="connsiteY63" fmla="*/ 968828 h 2177142"/>
              <a:gd name="connsiteX64" fmla="*/ 9437914 w 9557900"/>
              <a:gd name="connsiteY64" fmla="*/ 1012371 h 2177142"/>
              <a:gd name="connsiteX65" fmla="*/ 9459686 w 9557900"/>
              <a:gd name="connsiteY65" fmla="*/ 1045028 h 2177142"/>
              <a:gd name="connsiteX66" fmla="*/ 9503229 w 9557900"/>
              <a:gd name="connsiteY66" fmla="*/ 1143000 h 2177142"/>
              <a:gd name="connsiteX67" fmla="*/ 9514114 w 9557900"/>
              <a:gd name="connsiteY67" fmla="*/ 1175657 h 2177142"/>
              <a:gd name="connsiteX68" fmla="*/ 9525000 w 9557900"/>
              <a:gd name="connsiteY68" fmla="*/ 1219200 h 2177142"/>
              <a:gd name="connsiteX69" fmla="*/ 9546772 w 9557900"/>
              <a:gd name="connsiteY69" fmla="*/ 1251857 h 2177142"/>
              <a:gd name="connsiteX70" fmla="*/ 9557657 w 9557900"/>
              <a:gd name="connsiteY70" fmla="*/ 1306285 h 2177142"/>
              <a:gd name="connsiteX71" fmla="*/ 9481457 w 9557900"/>
              <a:gd name="connsiteY71" fmla="*/ 1556657 h 2177142"/>
              <a:gd name="connsiteX72" fmla="*/ 9448800 w 9557900"/>
              <a:gd name="connsiteY72" fmla="*/ 1578428 h 2177142"/>
              <a:gd name="connsiteX73" fmla="*/ 9427029 w 9557900"/>
              <a:gd name="connsiteY73" fmla="*/ 1611085 h 2177142"/>
              <a:gd name="connsiteX74" fmla="*/ 9405257 w 9557900"/>
              <a:gd name="connsiteY74" fmla="*/ 1654628 h 2177142"/>
              <a:gd name="connsiteX75" fmla="*/ 9372600 w 9557900"/>
              <a:gd name="connsiteY75" fmla="*/ 1687285 h 2177142"/>
              <a:gd name="connsiteX76" fmla="*/ 9329057 w 9557900"/>
              <a:gd name="connsiteY76" fmla="*/ 1741714 h 2177142"/>
              <a:gd name="connsiteX77" fmla="*/ 9296400 w 9557900"/>
              <a:gd name="connsiteY77" fmla="*/ 1763485 h 2177142"/>
              <a:gd name="connsiteX78" fmla="*/ 9252857 w 9557900"/>
              <a:gd name="connsiteY78" fmla="*/ 1796142 h 2177142"/>
              <a:gd name="connsiteX79" fmla="*/ 9231086 w 9557900"/>
              <a:gd name="connsiteY79" fmla="*/ 1817914 h 2177142"/>
              <a:gd name="connsiteX80" fmla="*/ 9187543 w 9557900"/>
              <a:gd name="connsiteY80" fmla="*/ 1828800 h 2177142"/>
              <a:gd name="connsiteX81" fmla="*/ 9154886 w 9557900"/>
              <a:gd name="connsiteY81" fmla="*/ 1839685 h 2177142"/>
              <a:gd name="connsiteX82" fmla="*/ 9133114 w 9557900"/>
              <a:gd name="connsiteY82" fmla="*/ 1861457 h 2177142"/>
              <a:gd name="connsiteX83" fmla="*/ 9089572 w 9557900"/>
              <a:gd name="connsiteY83" fmla="*/ 1872342 h 2177142"/>
              <a:gd name="connsiteX84" fmla="*/ 9078686 w 9557900"/>
              <a:gd name="connsiteY84" fmla="*/ 1905000 h 2177142"/>
              <a:gd name="connsiteX85" fmla="*/ 9046029 w 9557900"/>
              <a:gd name="connsiteY85" fmla="*/ 1915885 h 2177142"/>
              <a:gd name="connsiteX86" fmla="*/ 9013372 w 9557900"/>
              <a:gd name="connsiteY86" fmla="*/ 1937657 h 2177142"/>
              <a:gd name="connsiteX87" fmla="*/ 8882743 w 9557900"/>
              <a:gd name="connsiteY87" fmla="*/ 1970314 h 2177142"/>
              <a:gd name="connsiteX88" fmla="*/ 8839200 w 9557900"/>
              <a:gd name="connsiteY88" fmla="*/ 2002971 h 2177142"/>
              <a:gd name="connsiteX89" fmla="*/ 8752114 w 9557900"/>
              <a:gd name="connsiteY89" fmla="*/ 2013857 h 2177142"/>
              <a:gd name="connsiteX90" fmla="*/ 8665029 w 9557900"/>
              <a:gd name="connsiteY90" fmla="*/ 2035628 h 2177142"/>
              <a:gd name="connsiteX91" fmla="*/ 8599714 w 9557900"/>
              <a:gd name="connsiteY91" fmla="*/ 2057400 h 2177142"/>
              <a:gd name="connsiteX92" fmla="*/ 8556172 w 9557900"/>
              <a:gd name="connsiteY92" fmla="*/ 2079171 h 2177142"/>
              <a:gd name="connsiteX93" fmla="*/ 8403772 w 9557900"/>
              <a:gd name="connsiteY93" fmla="*/ 2111828 h 2177142"/>
              <a:gd name="connsiteX94" fmla="*/ 8349343 w 9557900"/>
              <a:gd name="connsiteY94" fmla="*/ 2122714 h 2177142"/>
              <a:gd name="connsiteX95" fmla="*/ 8262257 w 9557900"/>
              <a:gd name="connsiteY95" fmla="*/ 2144485 h 2177142"/>
              <a:gd name="connsiteX96" fmla="*/ 8164286 w 9557900"/>
              <a:gd name="connsiteY96" fmla="*/ 2166257 h 2177142"/>
              <a:gd name="connsiteX97" fmla="*/ 6945086 w 9557900"/>
              <a:gd name="connsiteY97" fmla="*/ 2155371 h 2177142"/>
              <a:gd name="connsiteX98" fmla="*/ 6477000 w 9557900"/>
              <a:gd name="connsiteY98" fmla="*/ 2068285 h 2177142"/>
              <a:gd name="connsiteX99" fmla="*/ 5910943 w 9557900"/>
              <a:gd name="connsiteY99" fmla="*/ 2177142 h 2177142"/>
              <a:gd name="connsiteX100" fmla="*/ 4909457 w 9557900"/>
              <a:gd name="connsiteY100" fmla="*/ 2166257 h 2177142"/>
              <a:gd name="connsiteX101" fmla="*/ 4408714 w 9557900"/>
              <a:gd name="connsiteY101" fmla="*/ 2090057 h 2177142"/>
              <a:gd name="connsiteX102" fmla="*/ 4103914 w 9557900"/>
              <a:gd name="connsiteY102" fmla="*/ 2035628 h 2177142"/>
              <a:gd name="connsiteX103" fmla="*/ 3755572 w 9557900"/>
              <a:gd name="connsiteY103" fmla="*/ 1948542 h 2177142"/>
              <a:gd name="connsiteX104" fmla="*/ 3429000 w 9557900"/>
              <a:gd name="connsiteY104" fmla="*/ 1872342 h 2177142"/>
              <a:gd name="connsiteX105" fmla="*/ 3004457 w 9557900"/>
              <a:gd name="connsiteY105" fmla="*/ 1774371 h 2177142"/>
              <a:gd name="connsiteX106" fmla="*/ 1915886 w 9557900"/>
              <a:gd name="connsiteY106" fmla="*/ 1719942 h 2177142"/>
              <a:gd name="connsiteX107" fmla="*/ 1872343 w 9557900"/>
              <a:gd name="connsiteY107" fmla="*/ 1730828 h 2177142"/>
              <a:gd name="connsiteX108" fmla="*/ 1839686 w 9557900"/>
              <a:gd name="connsiteY108" fmla="*/ 1741714 h 2177142"/>
              <a:gd name="connsiteX109" fmla="*/ 1698172 w 9557900"/>
              <a:gd name="connsiteY109" fmla="*/ 1752600 h 2177142"/>
              <a:gd name="connsiteX110" fmla="*/ 794657 w 9557900"/>
              <a:gd name="connsiteY110" fmla="*/ 1774371 h 2177142"/>
              <a:gd name="connsiteX111" fmla="*/ 457200 w 9557900"/>
              <a:gd name="connsiteY111" fmla="*/ 1763485 h 2177142"/>
              <a:gd name="connsiteX112" fmla="*/ 283029 w 9557900"/>
              <a:gd name="connsiteY112" fmla="*/ 1741714 h 2177142"/>
              <a:gd name="connsiteX113" fmla="*/ 217714 w 9557900"/>
              <a:gd name="connsiteY113" fmla="*/ 1719942 h 2177142"/>
              <a:gd name="connsiteX114" fmla="*/ 141514 w 9557900"/>
              <a:gd name="connsiteY114" fmla="*/ 1665514 h 2177142"/>
              <a:gd name="connsiteX115" fmla="*/ 76200 w 9557900"/>
              <a:gd name="connsiteY115" fmla="*/ 1621971 h 2177142"/>
              <a:gd name="connsiteX116" fmla="*/ 54429 w 9557900"/>
              <a:gd name="connsiteY116" fmla="*/ 1578428 h 2177142"/>
              <a:gd name="connsiteX117" fmla="*/ 32657 w 9557900"/>
              <a:gd name="connsiteY117" fmla="*/ 1556657 h 2177142"/>
              <a:gd name="connsiteX118" fmla="*/ 10886 w 9557900"/>
              <a:gd name="connsiteY118" fmla="*/ 1491342 h 2177142"/>
              <a:gd name="connsiteX119" fmla="*/ 0 w 9557900"/>
              <a:gd name="connsiteY119" fmla="*/ 1458685 h 2177142"/>
              <a:gd name="connsiteX120" fmla="*/ 10886 w 9557900"/>
              <a:gd name="connsiteY120" fmla="*/ 1284514 h 2177142"/>
              <a:gd name="connsiteX121" fmla="*/ 32657 w 9557900"/>
              <a:gd name="connsiteY121" fmla="*/ 1132114 h 2177142"/>
              <a:gd name="connsiteX122" fmla="*/ 54429 w 9557900"/>
              <a:gd name="connsiteY122" fmla="*/ 1110342 h 2177142"/>
              <a:gd name="connsiteX123" fmla="*/ 65314 w 9557900"/>
              <a:gd name="connsiteY123" fmla="*/ 1066800 h 2177142"/>
              <a:gd name="connsiteX124" fmla="*/ 97972 w 9557900"/>
              <a:gd name="connsiteY124" fmla="*/ 990600 h 2177142"/>
              <a:gd name="connsiteX125" fmla="*/ 108857 w 9557900"/>
              <a:gd name="connsiteY125" fmla="*/ 881742 h 2177142"/>
              <a:gd name="connsiteX126" fmla="*/ 119743 w 9557900"/>
              <a:gd name="connsiteY126" fmla="*/ 849085 h 2177142"/>
              <a:gd name="connsiteX127" fmla="*/ 130629 w 9557900"/>
              <a:gd name="connsiteY127" fmla="*/ 794657 h 2177142"/>
              <a:gd name="connsiteX128" fmla="*/ 174172 w 9557900"/>
              <a:gd name="connsiteY128" fmla="*/ 751114 h 2177142"/>
              <a:gd name="connsiteX129" fmla="*/ 152400 w 9557900"/>
              <a:gd name="connsiteY129"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89514 w 9557900"/>
              <a:gd name="connsiteY27" fmla="*/ 54428 h 2177142"/>
              <a:gd name="connsiteX28" fmla="*/ 3995057 w 9557900"/>
              <a:gd name="connsiteY28" fmla="*/ 54428 h 2177142"/>
              <a:gd name="connsiteX29" fmla="*/ 4071257 w 9557900"/>
              <a:gd name="connsiteY29" fmla="*/ 43542 h 2177142"/>
              <a:gd name="connsiteX30" fmla="*/ 5138057 w 9557900"/>
              <a:gd name="connsiteY30" fmla="*/ 32657 h 2177142"/>
              <a:gd name="connsiteX31" fmla="*/ 5649686 w 9557900"/>
              <a:gd name="connsiteY31" fmla="*/ 97971 h 2177142"/>
              <a:gd name="connsiteX32" fmla="*/ 6139543 w 9557900"/>
              <a:gd name="connsiteY32" fmla="*/ 141514 h 2177142"/>
              <a:gd name="connsiteX33" fmla="*/ 6629400 w 9557900"/>
              <a:gd name="connsiteY33" fmla="*/ 195942 h 2177142"/>
              <a:gd name="connsiteX34" fmla="*/ 7739743 w 9557900"/>
              <a:gd name="connsiteY34" fmla="*/ 239485 h 2177142"/>
              <a:gd name="connsiteX35" fmla="*/ 7805057 w 9557900"/>
              <a:gd name="connsiteY35" fmla="*/ 250371 h 2177142"/>
              <a:gd name="connsiteX36" fmla="*/ 7903029 w 9557900"/>
              <a:gd name="connsiteY36" fmla="*/ 261257 h 2177142"/>
              <a:gd name="connsiteX37" fmla="*/ 7946572 w 9557900"/>
              <a:gd name="connsiteY37" fmla="*/ 272142 h 2177142"/>
              <a:gd name="connsiteX38" fmla="*/ 8001000 w 9557900"/>
              <a:gd name="connsiteY38" fmla="*/ 283028 h 2177142"/>
              <a:gd name="connsiteX39" fmla="*/ 8033657 w 9557900"/>
              <a:gd name="connsiteY39" fmla="*/ 293914 h 2177142"/>
              <a:gd name="connsiteX40" fmla="*/ 8055429 w 9557900"/>
              <a:gd name="connsiteY40" fmla="*/ 315685 h 2177142"/>
              <a:gd name="connsiteX41" fmla="*/ 8207829 w 9557900"/>
              <a:gd name="connsiteY41" fmla="*/ 337457 h 2177142"/>
              <a:gd name="connsiteX42" fmla="*/ 8316686 w 9557900"/>
              <a:gd name="connsiteY42" fmla="*/ 359228 h 2177142"/>
              <a:gd name="connsiteX43" fmla="*/ 8382000 w 9557900"/>
              <a:gd name="connsiteY43" fmla="*/ 370114 h 2177142"/>
              <a:gd name="connsiteX44" fmla="*/ 8414657 w 9557900"/>
              <a:gd name="connsiteY44" fmla="*/ 381000 h 2177142"/>
              <a:gd name="connsiteX45" fmla="*/ 8469086 w 9557900"/>
              <a:gd name="connsiteY45" fmla="*/ 391885 h 2177142"/>
              <a:gd name="connsiteX46" fmla="*/ 8490857 w 9557900"/>
              <a:gd name="connsiteY46" fmla="*/ 413657 h 2177142"/>
              <a:gd name="connsiteX47" fmla="*/ 8599714 w 9557900"/>
              <a:gd name="connsiteY47" fmla="*/ 446314 h 2177142"/>
              <a:gd name="connsiteX48" fmla="*/ 8643257 w 9557900"/>
              <a:gd name="connsiteY48" fmla="*/ 468085 h 2177142"/>
              <a:gd name="connsiteX49" fmla="*/ 8730343 w 9557900"/>
              <a:gd name="connsiteY49" fmla="*/ 500742 h 2177142"/>
              <a:gd name="connsiteX50" fmla="*/ 8763000 w 9557900"/>
              <a:gd name="connsiteY50" fmla="*/ 522514 h 2177142"/>
              <a:gd name="connsiteX51" fmla="*/ 8817429 w 9557900"/>
              <a:gd name="connsiteY51" fmla="*/ 544285 h 2177142"/>
              <a:gd name="connsiteX52" fmla="*/ 8882743 w 9557900"/>
              <a:gd name="connsiteY52" fmla="*/ 598714 h 2177142"/>
              <a:gd name="connsiteX53" fmla="*/ 8958943 w 9557900"/>
              <a:gd name="connsiteY53" fmla="*/ 631371 h 2177142"/>
              <a:gd name="connsiteX54" fmla="*/ 9024257 w 9557900"/>
              <a:gd name="connsiteY54" fmla="*/ 664028 h 2177142"/>
              <a:gd name="connsiteX55" fmla="*/ 9046029 w 9557900"/>
              <a:gd name="connsiteY55" fmla="*/ 696685 h 2177142"/>
              <a:gd name="connsiteX56" fmla="*/ 9111343 w 9557900"/>
              <a:gd name="connsiteY56" fmla="*/ 718457 h 2177142"/>
              <a:gd name="connsiteX57" fmla="*/ 9209314 w 9557900"/>
              <a:gd name="connsiteY57" fmla="*/ 783771 h 2177142"/>
              <a:gd name="connsiteX58" fmla="*/ 9307286 w 9557900"/>
              <a:gd name="connsiteY58" fmla="*/ 838200 h 2177142"/>
              <a:gd name="connsiteX59" fmla="*/ 9350829 w 9557900"/>
              <a:gd name="connsiteY59" fmla="*/ 892628 h 2177142"/>
              <a:gd name="connsiteX60" fmla="*/ 9383486 w 9557900"/>
              <a:gd name="connsiteY60" fmla="*/ 903514 h 2177142"/>
              <a:gd name="connsiteX61" fmla="*/ 9405257 w 9557900"/>
              <a:gd name="connsiteY61" fmla="*/ 936171 h 2177142"/>
              <a:gd name="connsiteX62" fmla="*/ 9416143 w 9557900"/>
              <a:gd name="connsiteY62" fmla="*/ 968828 h 2177142"/>
              <a:gd name="connsiteX63" fmla="*/ 9437914 w 9557900"/>
              <a:gd name="connsiteY63" fmla="*/ 1012371 h 2177142"/>
              <a:gd name="connsiteX64" fmla="*/ 9459686 w 9557900"/>
              <a:gd name="connsiteY64" fmla="*/ 1045028 h 2177142"/>
              <a:gd name="connsiteX65" fmla="*/ 9503229 w 9557900"/>
              <a:gd name="connsiteY65" fmla="*/ 1143000 h 2177142"/>
              <a:gd name="connsiteX66" fmla="*/ 9514114 w 9557900"/>
              <a:gd name="connsiteY66" fmla="*/ 1175657 h 2177142"/>
              <a:gd name="connsiteX67" fmla="*/ 9525000 w 9557900"/>
              <a:gd name="connsiteY67" fmla="*/ 1219200 h 2177142"/>
              <a:gd name="connsiteX68" fmla="*/ 9546772 w 9557900"/>
              <a:gd name="connsiteY68" fmla="*/ 1251857 h 2177142"/>
              <a:gd name="connsiteX69" fmla="*/ 9557657 w 9557900"/>
              <a:gd name="connsiteY69" fmla="*/ 1306285 h 2177142"/>
              <a:gd name="connsiteX70" fmla="*/ 9481457 w 9557900"/>
              <a:gd name="connsiteY70" fmla="*/ 1556657 h 2177142"/>
              <a:gd name="connsiteX71" fmla="*/ 9448800 w 9557900"/>
              <a:gd name="connsiteY71" fmla="*/ 1578428 h 2177142"/>
              <a:gd name="connsiteX72" fmla="*/ 9427029 w 9557900"/>
              <a:gd name="connsiteY72" fmla="*/ 1611085 h 2177142"/>
              <a:gd name="connsiteX73" fmla="*/ 9405257 w 9557900"/>
              <a:gd name="connsiteY73" fmla="*/ 1654628 h 2177142"/>
              <a:gd name="connsiteX74" fmla="*/ 9372600 w 9557900"/>
              <a:gd name="connsiteY74" fmla="*/ 1687285 h 2177142"/>
              <a:gd name="connsiteX75" fmla="*/ 9329057 w 9557900"/>
              <a:gd name="connsiteY75" fmla="*/ 1741714 h 2177142"/>
              <a:gd name="connsiteX76" fmla="*/ 9296400 w 9557900"/>
              <a:gd name="connsiteY76" fmla="*/ 1763485 h 2177142"/>
              <a:gd name="connsiteX77" fmla="*/ 9252857 w 9557900"/>
              <a:gd name="connsiteY77" fmla="*/ 1796142 h 2177142"/>
              <a:gd name="connsiteX78" fmla="*/ 9231086 w 9557900"/>
              <a:gd name="connsiteY78" fmla="*/ 1817914 h 2177142"/>
              <a:gd name="connsiteX79" fmla="*/ 9187543 w 9557900"/>
              <a:gd name="connsiteY79" fmla="*/ 1828800 h 2177142"/>
              <a:gd name="connsiteX80" fmla="*/ 9154886 w 9557900"/>
              <a:gd name="connsiteY80" fmla="*/ 1839685 h 2177142"/>
              <a:gd name="connsiteX81" fmla="*/ 9133114 w 9557900"/>
              <a:gd name="connsiteY81" fmla="*/ 1861457 h 2177142"/>
              <a:gd name="connsiteX82" fmla="*/ 9089572 w 9557900"/>
              <a:gd name="connsiteY82" fmla="*/ 1872342 h 2177142"/>
              <a:gd name="connsiteX83" fmla="*/ 9078686 w 9557900"/>
              <a:gd name="connsiteY83" fmla="*/ 1905000 h 2177142"/>
              <a:gd name="connsiteX84" fmla="*/ 9046029 w 9557900"/>
              <a:gd name="connsiteY84" fmla="*/ 1915885 h 2177142"/>
              <a:gd name="connsiteX85" fmla="*/ 9013372 w 9557900"/>
              <a:gd name="connsiteY85" fmla="*/ 1937657 h 2177142"/>
              <a:gd name="connsiteX86" fmla="*/ 8882743 w 9557900"/>
              <a:gd name="connsiteY86" fmla="*/ 1970314 h 2177142"/>
              <a:gd name="connsiteX87" fmla="*/ 8839200 w 9557900"/>
              <a:gd name="connsiteY87" fmla="*/ 2002971 h 2177142"/>
              <a:gd name="connsiteX88" fmla="*/ 8752114 w 9557900"/>
              <a:gd name="connsiteY88" fmla="*/ 2013857 h 2177142"/>
              <a:gd name="connsiteX89" fmla="*/ 8665029 w 9557900"/>
              <a:gd name="connsiteY89" fmla="*/ 2035628 h 2177142"/>
              <a:gd name="connsiteX90" fmla="*/ 8599714 w 9557900"/>
              <a:gd name="connsiteY90" fmla="*/ 2057400 h 2177142"/>
              <a:gd name="connsiteX91" fmla="*/ 8556172 w 9557900"/>
              <a:gd name="connsiteY91" fmla="*/ 2079171 h 2177142"/>
              <a:gd name="connsiteX92" fmla="*/ 8403772 w 9557900"/>
              <a:gd name="connsiteY92" fmla="*/ 2111828 h 2177142"/>
              <a:gd name="connsiteX93" fmla="*/ 8349343 w 9557900"/>
              <a:gd name="connsiteY93" fmla="*/ 2122714 h 2177142"/>
              <a:gd name="connsiteX94" fmla="*/ 8262257 w 9557900"/>
              <a:gd name="connsiteY94" fmla="*/ 2144485 h 2177142"/>
              <a:gd name="connsiteX95" fmla="*/ 8164286 w 9557900"/>
              <a:gd name="connsiteY95" fmla="*/ 2166257 h 2177142"/>
              <a:gd name="connsiteX96" fmla="*/ 6945086 w 9557900"/>
              <a:gd name="connsiteY96" fmla="*/ 2155371 h 2177142"/>
              <a:gd name="connsiteX97" fmla="*/ 6477000 w 9557900"/>
              <a:gd name="connsiteY97" fmla="*/ 2068285 h 2177142"/>
              <a:gd name="connsiteX98" fmla="*/ 5910943 w 9557900"/>
              <a:gd name="connsiteY98" fmla="*/ 2177142 h 2177142"/>
              <a:gd name="connsiteX99" fmla="*/ 4909457 w 9557900"/>
              <a:gd name="connsiteY99" fmla="*/ 2166257 h 2177142"/>
              <a:gd name="connsiteX100" fmla="*/ 4408714 w 9557900"/>
              <a:gd name="connsiteY100" fmla="*/ 2090057 h 2177142"/>
              <a:gd name="connsiteX101" fmla="*/ 4103914 w 9557900"/>
              <a:gd name="connsiteY101" fmla="*/ 2035628 h 2177142"/>
              <a:gd name="connsiteX102" fmla="*/ 3755572 w 9557900"/>
              <a:gd name="connsiteY102" fmla="*/ 1948542 h 2177142"/>
              <a:gd name="connsiteX103" fmla="*/ 3429000 w 9557900"/>
              <a:gd name="connsiteY103" fmla="*/ 1872342 h 2177142"/>
              <a:gd name="connsiteX104" fmla="*/ 3004457 w 9557900"/>
              <a:gd name="connsiteY104" fmla="*/ 1774371 h 2177142"/>
              <a:gd name="connsiteX105" fmla="*/ 1915886 w 9557900"/>
              <a:gd name="connsiteY105" fmla="*/ 1719942 h 2177142"/>
              <a:gd name="connsiteX106" fmla="*/ 1872343 w 9557900"/>
              <a:gd name="connsiteY106" fmla="*/ 1730828 h 2177142"/>
              <a:gd name="connsiteX107" fmla="*/ 1839686 w 9557900"/>
              <a:gd name="connsiteY107" fmla="*/ 1741714 h 2177142"/>
              <a:gd name="connsiteX108" fmla="*/ 1698172 w 9557900"/>
              <a:gd name="connsiteY108" fmla="*/ 1752600 h 2177142"/>
              <a:gd name="connsiteX109" fmla="*/ 794657 w 9557900"/>
              <a:gd name="connsiteY109" fmla="*/ 1774371 h 2177142"/>
              <a:gd name="connsiteX110" fmla="*/ 457200 w 9557900"/>
              <a:gd name="connsiteY110" fmla="*/ 1763485 h 2177142"/>
              <a:gd name="connsiteX111" fmla="*/ 283029 w 9557900"/>
              <a:gd name="connsiteY111" fmla="*/ 1741714 h 2177142"/>
              <a:gd name="connsiteX112" fmla="*/ 217714 w 9557900"/>
              <a:gd name="connsiteY112" fmla="*/ 1719942 h 2177142"/>
              <a:gd name="connsiteX113" fmla="*/ 141514 w 9557900"/>
              <a:gd name="connsiteY113" fmla="*/ 1665514 h 2177142"/>
              <a:gd name="connsiteX114" fmla="*/ 76200 w 9557900"/>
              <a:gd name="connsiteY114" fmla="*/ 1621971 h 2177142"/>
              <a:gd name="connsiteX115" fmla="*/ 54429 w 9557900"/>
              <a:gd name="connsiteY115" fmla="*/ 1578428 h 2177142"/>
              <a:gd name="connsiteX116" fmla="*/ 32657 w 9557900"/>
              <a:gd name="connsiteY116" fmla="*/ 1556657 h 2177142"/>
              <a:gd name="connsiteX117" fmla="*/ 10886 w 9557900"/>
              <a:gd name="connsiteY117" fmla="*/ 1491342 h 2177142"/>
              <a:gd name="connsiteX118" fmla="*/ 0 w 9557900"/>
              <a:gd name="connsiteY118" fmla="*/ 1458685 h 2177142"/>
              <a:gd name="connsiteX119" fmla="*/ 10886 w 9557900"/>
              <a:gd name="connsiteY119" fmla="*/ 1284514 h 2177142"/>
              <a:gd name="connsiteX120" fmla="*/ 32657 w 9557900"/>
              <a:gd name="connsiteY120" fmla="*/ 1132114 h 2177142"/>
              <a:gd name="connsiteX121" fmla="*/ 54429 w 9557900"/>
              <a:gd name="connsiteY121" fmla="*/ 1110342 h 2177142"/>
              <a:gd name="connsiteX122" fmla="*/ 65314 w 9557900"/>
              <a:gd name="connsiteY122" fmla="*/ 1066800 h 2177142"/>
              <a:gd name="connsiteX123" fmla="*/ 97972 w 9557900"/>
              <a:gd name="connsiteY123" fmla="*/ 990600 h 2177142"/>
              <a:gd name="connsiteX124" fmla="*/ 108857 w 9557900"/>
              <a:gd name="connsiteY124" fmla="*/ 881742 h 2177142"/>
              <a:gd name="connsiteX125" fmla="*/ 119743 w 9557900"/>
              <a:gd name="connsiteY125" fmla="*/ 849085 h 2177142"/>
              <a:gd name="connsiteX126" fmla="*/ 130629 w 9557900"/>
              <a:gd name="connsiteY126" fmla="*/ 794657 h 2177142"/>
              <a:gd name="connsiteX127" fmla="*/ 174172 w 9557900"/>
              <a:gd name="connsiteY127" fmla="*/ 751114 h 2177142"/>
              <a:gd name="connsiteX128" fmla="*/ 152400 w 9557900"/>
              <a:gd name="connsiteY128"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89514 w 9557900"/>
              <a:gd name="connsiteY27" fmla="*/ 54428 h 2177142"/>
              <a:gd name="connsiteX28" fmla="*/ 3995057 w 9557900"/>
              <a:gd name="connsiteY28" fmla="*/ 54428 h 2177142"/>
              <a:gd name="connsiteX29" fmla="*/ 4071257 w 9557900"/>
              <a:gd name="connsiteY29" fmla="*/ 43542 h 2177142"/>
              <a:gd name="connsiteX30" fmla="*/ 5138057 w 9557900"/>
              <a:gd name="connsiteY30" fmla="*/ 32657 h 2177142"/>
              <a:gd name="connsiteX31" fmla="*/ 5649686 w 9557900"/>
              <a:gd name="connsiteY31" fmla="*/ 97971 h 2177142"/>
              <a:gd name="connsiteX32" fmla="*/ 6139543 w 9557900"/>
              <a:gd name="connsiteY32" fmla="*/ 141514 h 2177142"/>
              <a:gd name="connsiteX33" fmla="*/ 6629400 w 9557900"/>
              <a:gd name="connsiteY33" fmla="*/ 195942 h 2177142"/>
              <a:gd name="connsiteX34" fmla="*/ 7739743 w 9557900"/>
              <a:gd name="connsiteY34" fmla="*/ 239485 h 2177142"/>
              <a:gd name="connsiteX35" fmla="*/ 7805057 w 9557900"/>
              <a:gd name="connsiteY35" fmla="*/ 250371 h 2177142"/>
              <a:gd name="connsiteX36" fmla="*/ 7903029 w 9557900"/>
              <a:gd name="connsiteY36" fmla="*/ 261257 h 2177142"/>
              <a:gd name="connsiteX37" fmla="*/ 7946572 w 9557900"/>
              <a:gd name="connsiteY37" fmla="*/ 272142 h 2177142"/>
              <a:gd name="connsiteX38" fmla="*/ 8001000 w 9557900"/>
              <a:gd name="connsiteY38" fmla="*/ 283028 h 2177142"/>
              <a:gd name="connsiteX39" fmla="*/ 8033657 w 9557900"/>
              <a:gd name="connsiteY39" fmla="*/ 293914 h 2177142"/>
              <a:gd name="connsiteX40" fmla="*/ 8055429 w 9557900"/>
              <a:gd name="connsiteY40" fmla="*/ 315685 h 2177142"/>
              <a:gd name="connsiteX41" fmla="*/ 8207829 w 9557900"/>
              <a:gd name="connsiteY41" fmla="*/ 337457 h 2177142"/>
              <a:gd name="connsiteX42" fmla="*/ 8316686 w 9557900"/>
              <a:gd name="connsiteY42" fmla="*/ 359228 h 2177142"/>
              <a:gd name="connsiteX43" fmla="*/ 8382000 w 9557900"/>
              <a:gd name="connsiteY43" fmla="*/ 370114 h 2177142"/>
              <a:gd name="connsiteX44" fmla="*/ 8414657 w 9557900"/>
              <a:gd name="connsiteY44" fmla="*/ 381000 h 2177142"/>
              <a:gd name="connsiteX45" fmla="*/ 8469086 w 9557900"/>
              <a:gd name="connsiteY45" fmla="*/ 391885 h 2177142"/>
              <a:gd name="connsiteX46" fmla="*/ 8490857 w 9557900"/>
              <a:gd name="connsiteY46" fmla="*/ 413657 h 2177142"/>
              <a:gd name="connsiteX47" fmla="*/ 8599714 w 9557900"/>
              <a:gd name="connsiteY47" fmla="*/ 446314 h 2177142"/>
              <a:gd name="connsiteX48" fmla="*/ 8643257 w 9557900"/>
              <a:gd name="connsiteY48" fmla="*/ 468085 h 2177142"/>
              <a:gd name="connsiteX49" fmla="*/ 8730343 w 9557900"/>
              <a:gd name="connsiteY49" fmla="*/ 500742 h 2177142"/>
              <a:gd name="connsiteX50" fmla="*/ 8817429 w 9557900"/>
              <a:gd name="connsiteY50" fmla="*/ 544285 h 2177142"/>
              <a:gd name="connsiteX51" fmla="*/ 8882743 w 9557900"/>
              <a:gd name="connsiteY51" fmla="*/ 598714 h 2177142"/>
              <a:gd name="connsiteX52" fmla="*/ 8958943 w 9557900"/>
              <a:gd name="connsiteY52" fmla="*/ 631371 h 2177142"/>
              <a:gd name="connsiteX53" fmla="*/ 9024257 w 9557900"/>
              <a:gd name="connsiteY53" fmla="*/ 664028 h 2177142"/>
              <a:gd name="connsiteX54" fmla="*/ 9046029 w 9557900"/>
              <a:gd name="connsiteY54" fmla="*/ 696685 h 2177142"/>
              <a:gd name="connsiteX55" fmla="*/ 9111343 w 9557900"/>
              <a:gd name="connsiteY55" fmla="*/ 718457 h 2177142"/>
              <a:gd name="connsiteX56" fmla="*/ 9209314 w 9557900"/>
              <a:gd name="connsiteY56" fmla="*/ 783771 h 2177142"/>
              <a:gd name="connsiteX57" fmla="*/ 9307286 w 9557900"/>
              <a:gd name="connsiteY57" fmla="*/ 838200 h 2177142"/>
              <a:gd name="connsiteX58" fmla="*/ 9350829 w 9557900"/>
              <a:gd name="connsiteY58" fmla="*/ 892628 h 2177142"/>
              <a:gd name="connsiteX59" fmla="*/ 9383486 w 9557900"/>
              <a:gd name="connsiteY59" fmla="*/ 903514 h 2177142"/>
              <a:gd name="connsiteX60" fmla="*/ 9405257 w 9557900"/>
              <a:gd name="connsiteY60" fmla="*/ 936171 h 2177142"/>
              <a:gd name="connsiteX61" fmla="*/ 9416143 w 9557900"/>
              <a:gd name="connsiteY61" fmla="*/ 968828 h 2177142"/>
              <a:gd name="connsiteX62" fmla="*/ 9437914 w 9557900"/>
              <a:gd name="connsiteY62" fmla="*/ 1012371 h 2177142"/>
              <a:gd name="connsiteX63" fmla="*/ 9459686 w 9557900"/>
              <a:gd name="connsiteY63" fmla="*/ 1045028 h 2177142"/>
              <a:gd name="connsiteX64" fmla="*/ 9503229 w 9557900"/>
              <a:gd name="connsiteY64" fmla="*/ 1143000 h 2177142"/>
              <a:gd name="connsiteX65" fmla="*/ 9514114 w 9557900"/>
              <a:gd name="connsiteY65" fmla="*/ 1175657 h 2177142"/>
              <a:gd name="connsiteX66" fmla="*/ 9525000 w 9557900"/>
              <a:gd name="connsiteY66" fmla="*/ 1219200 h 2177142"/>
              <a:gd name="connsiteX67" fmla="*/ 9546772 w 9557900"/>
              <a:gd name="connsiteY67" fmla="*/ 1251857 h 2177142"/>
              <a:gd name="connsiteX68" fmla="*/ 9557657 w 9557900"/>
              <a:gd name="connsiteY68" fmla="*/ 1306285 h 2177142"/>
              <a:gd name="connsiteX69" fmla="*/ 9481457 w 9557900"/>
              <a:gd name="connsiteY69" fmla="*/ 1556657 h 2177142"/>
              <a:gd name="connsiteX70" fmla="*/ 9448800 w 9557900"/>
              <a:gd name="connsiteY70" fmla="*/ 1578428 h 2177142"/>
              <a:gd name="connsiteX71" fmla="*/ 9427029 w 9557900"/>
              <a:gd name="connsiteY71" fmla="*/ 1611085 h 2177142"/>
              <a:gd name="connsiteX72" fmla="*/ 9405257 w 9557900"/>
              <a:gd name="connsiteY72" fmla="*/ 1654628 h 2177142"/>
              <a:gd name="connsiteX73" fmla="*/ 9372600 w 9557900"/>
              <a:gd name="connsiteY73" fmla="*/ 1687285 h 2177142"/>
              <a:gd name="connsiteX74" fmla="*/ 9329057 w 9557900"/>
              <a:gd name="connsiteY74" fmla="*/ 1741714 h 2177142"/>
              <a:gd name="connsiteX75" fmla="*/ 9296400 w 9557900"/>
              <a:gd name="connsiteY75" fmla="*/ 1763485 h 2177142"/>
              <a:gd name="connsiteX76" fmla="*/ 9252857 w 9557900"/>
              <a:gd name="connsiteY76" fmla="*/ 1796142 h 2177142"/>
              <a:gd name="connsiteX77" fmla="*/ 9231086 w 9557900"/>
              <a:gd name="connsiteY77" fmla="*/ 1817914 h 2177142"/>
              <a:gd name="connsiteX78" fmla="*/ 9187543 w 9557900"/>
              <a:gd name="connsiteY78" fmla="*/ 1828800 h 2177142"/>
              <a:gd name="connsiteX79" fmla="*/ 9154886 w 9557900"/>
              <a:gd name="connsiteY79" fmla="*/ 1839685 h 2177142"/>
              <a:gd name="connsiteX80" fmla="*/ 9133114 w 9557900"/>
              <a:gd name="connsiteY80" fmla="*/ 1861457 h 2177142"/>
              <a:gd name="connsiteX81" fmla="*/ 9089572 w 9557900"/>
              <a:gd name="connsiteY81" fmla="*/ 1872342 h 2177142"/>
              <a:gd name="connsiteX82" fmla="*/ 9078686 w 9557900"/>
              <a:gd name="connsiteY82" fmla="*/ 1905000 h 2177142"/>
              <a:gd name="connsiteX83" fmla="*/ 9046029 w 9557900"/>
              <a:gd name="connsiteY83" fmla="*/ 1915885 h 2177142"/>
              <a:gd name="connsiteX84" fmla="*/ 9013372 w 9557900"/>
              <a:gd name="connsiteY84" fmla="*/ 1937657 h 2177142"/>
              <a:gd name="connsiteX85" fmla="*/ 8882743 w 9557900"/>
              <a:gd name="connsiteY85" fmla="*/ 1970314 h 2177142"/>
              <a:gd name="connsiteX86" fmla="*/ 8839200 w 9557900"/>
              <a:gd name="connsiteY86" fmla="*/ 2002971 h 2177142"/>
              <a:gd name="connsiteX87" fmla="*/ 8752114 w 9557900"/>
              <a:gd name="connsiteY87" fmla="*/ 2013857 h 2177142"/>
              <a:gd name="connsiteX88" fmla="*/ 8665029 w 9557900"/>
              <a:gd name="connsiteY88" fmla="*/ 2035628 h 2177142"/>
              <a:gd name="connsiteX89" fmla="*/ 8599714 w 9557900"/>
              <a:gd name="connsiteY89" fmla="*/ 2057400 h 2177142"/>
              <a:gd name="connsiteX90" fmla="*/ 8556172 w 9557900"/>
              <a:gd name="connsiteY90" fmla="*/ 2079171 h 2177142"/>
              <a:gd name="connsiteX91" fmla="*/ 8403772 w 9557900"/>
              <a:gd name="connsiteY91" fmla="*/ 2111828 h 2177142"/>
              <a:gd name="connsiteX92" fmla="*/ 8349343 w 9557900"/>
              <a:gd name="connsiteY92" fmla="*/ 2122714 h 2177142"/>
              <a:gd name="connsiteX93" fmla="*/ 8262257 w 9557900"/>
              <a:gd name="connsiteY93" fmla="*/ 2144485 h 2177142"/>
              <a:gd name="connsiteX94" fmla="*/ 8164286 w 9557900"/>
              <a:gd name="connsiteY94" fmla="*/ 2166257 h 2177142"/>
              <a:gd name="connsiteX95" fmla="*/ 6945086 w 9557900"/>
              <a:gd name="connsiteY95" fmla="*/ 2155371 h 2177142"/>
              <a:gd name="connsiteX96" fmla="*/ 6477000 w 9557900"/>
              <a:gd name="connsiteY96" fmla="*/ 2068285 h 2177142"/>
              <a:gd name="connsiteX97" fmla="*/ 5910943 w 9557900"/>
              <a:gd name="connsiteY97" fmla="*/ 2177142 h 2177142"/>
              <a:gd name="connsiteX98" fmla="*/ 4909457 w 9557900"/>
              <a:gd name="connsiteY98" fmla="*/ 2166257 h 2177142"/>
              <a:gd name="connsiteX99" fmla="*/ 4408714 w 9557900"/>
              <a:gd name="connsiteY99" fmla="*/ 2090057 h 2177142"/>
              <a:gd name="connsiteX100" fmla="*/ 4103914 w 9557900"/>
              <a:gd name="connsiteY100" fmla="*/ 2035628 h 2177142"/>
              <a:gd name="connsiteX101" fmla="*/ 3755572 w 9557900"/>
              <a:gd name="connsiteY101" fmla="*/ 1948542 h 2177142"/>
              <a:gd name="connsiteX102" fmla="*/ 3429000 w 9557900"/>
              <a:gd name="connsiteY102" fmla="*/ 1872342 h 2177142"/>
              <a:gd name="connsiteX103" fmla="*/ 3004457 w 9557900"/>
              <a:gd name="connsiteY103" fmla="*/ 1774371 h 2177142"/>
              <a:gd name="connsiteX104" fmla="*/ 1915886 w 9557900"/>
              <a:gd name="connsiteY104" fmla="*/ 1719942 h 2177142"/>
              <a:gd name="connsiteX105" fmla="*/ 1872343 w 9557900"/>
              <a:gd name="connsiteY105" fmla="*/ 1730828 h 2177142"/>
              <a:gd name="connsiteX106" fmla="*/ 1839686 w 9557900"/>
              <a:gd name="connsiteY106" fmla="*/ 1741714 h 2177142"/>
              <a:gd name="connsiteX107" fmla="*/ 1698172 w 9557900"/>
              <a:gd name="connsiteY107" fmla="*/ 1752600 h 2177142"/>
              <a:gd name="connsiteX108" fmla="*/ 794657 w 9557900"/>
              <a:gd name="connsiteY108" fmla="*/ 1774371 h 2177142"/>
              <a:gd name="connsiteX109" fmla="*/ 457200 w 9557900"/>
              <a:gd name="connsiteY109" fmla="*/ 1763485 h 2177142"/>
              <a:gd name="connsiteX110" fmla="*/ 283029 w 9557900"/>
              <a:gd name="connsiteY110" fmla="*/ 1741714 h 2177142"/>
              <a:gd name="connsiteX111" fmla="*/ 217714 w 9557900"/>
              <a:gd name="connsiteY111" fmla="*/ 1719942 h 2177142"/>
              <a:gd name="connsiteX112" fmla="*/ 141514 w 9557900"/>
              <a:gd name="connsiteY112" fmla="*/ 1665514 h 2177142"/>
              <a:gd name="connsiteX113" fmla="*/ 76200 w 9557900"/>
              <a:gd name="connsiteY113" fmla="*/ 1621971 h 2177142"/>
              <a:gd name="connsiteX114" fmla="*/ 54429 w 9557900"/>
              <a:gd name="connsiteY114" fmla="*/ 1578428 h 2177142"/>
              <a:gd name="connsiteX115" fmla="*/ 32657 w 9557900"/>
              <a:gd name="connsiteY115" fmla="*/ 1556657 h 2177142"/>
              <a:gd name="connsiteX116" fmla="*/ 10886 w 9557900"/>
              <a:gd name="connsiteY116" fmla="*/ 1491342 h 2177142"/>
              <a:gd name="connsiteX117" fmla="*/ 0 w 9557900"/>
              <a:gd name="connsiteY117" fmla="*/ 1458685 h 2177142"/>
              <a:gd name="connsiteX118" fmla="*/ 10886 w 9557900"/>
              <a:gd name="connsiteY118" fmla="*/ 1284514 h 2177142"/>
              <a:gd name="connsiteX119" fmla="*/ 32657 w 9557900"/>
              <a:gd name="connsiteY119" fmla="*/ 1132114 h 2177142"/>
              <a:gd name="connsiteX120" fmla="*/ 54429 w 9557900"/>
              <a:gd name="connsiteY120" fmla="*/ 1110342 h 2177142"/>
              <a:gd name="connsiteX121" fmla="*/ 65314 w 9557900"/>
              <a:gd name="connsiteY121" fmla="*/ 1066800 h 2177142"/>
              <a:gd name="connsiteX122" fmla="*/ 97972 w 9557900"/>
              <a:gd name="connsiteY122" fmla="*/ 990600 h 2177142"/>
              <a:gd name="connsiteX123" fmla="*/ 108857 w 9557900"/>
              <a:gd name="connsiteY123" fmla="*/ 881742 h 2177142"/>
              <a:gd name="connsiteX124" fmla="*/ 119743 w 9557900"/>
              <a:gd name="connsiteY124" fmla="*/ 849085 h 2177142"/>
              <a:gd name="connsiteX125" fmla="*/ 130629 w 9557900"/>
              <a:gd name="connsiteY125" fmla="*/ 794657 h 2177142"/>
              <a:gd name="connsiteX126" fmla="*/ 174172 w 9557900"/>
              <a:gd name="connsiteY126" fmla="*/ 751114 h 2177142"/>
              <a:gd name="connsiteX127" fmla="*/ 152400 w 9557900"/>
              <a:gd name="connsiteY127"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89514 w 9557900"/>
              <a:gd name="connsiteY27" fmla="*/ 54428 h 2177142"/>
              <a:gd name="connsiteX28" fmla="*/ 3995057 w 9557900"/>
              <a:gd name="connsiteY28" fmla="*/ 54428 h 2177142"/>
              <a:gd name="connsiteX29" fmla="*/ 4071257 w 9557900"/>
              <a:gd name="connsiteY29" fmla="*/ 43542 h 2177142"/>
              <a:gd name="connsiteX30" fmla="*/ 5138057 w 9557900"/>
              <a:gd name="connsiteY30" fmla="*/ 32657 h 2177142"/>
              <a:gd name="connsiteX31" fmla="*/ 5649686 w 9557900"/>
              <a:gd name="connsiteY31" fmla="*/ 97971 h 2177142"/>
              <a:gd name="connsiteX32" fmla="*/ 6139543 w 9557900"/>
              <a:gd name="connsiteY32" fmla="*/ 141514 h 2177142"/>
              <a:gd name="connsiteX33" fmla="*/ 6629400 w 9557900"/>
              <a:gd name="connsiteY33" fmla="*/ 195942 h 2177142"/>
              <a:gd name="connsiteX34" fmla="*/ 7739743 w 9557900"/>
              <a:gd name="connsiteY34" fmla="*/ 239485 h 2177142"/>
              <a:gd name="connsiteX35" fmla="*/ 7805057 w 9557900"/>
              <a:gd name="connsiteY35" fmla="*/ 250371 h 2177142"/>
              <a:gd name="connsiteX36" fmla="*/ 7903029 w 9557900"/>
              <a:gd name="connsiteY36" fmla="*/ 261257 h 2177142"/>
              <a:gd name="connsiteX37" fmla="*/ 7946572 w 9557900"/>
              <a:gd name="connsiteY37" fmla="*/ 272142 h 2177142"/>
              <a:gd name="connsiteX38" fmla="*/ 8001000 w 9557900"/>
              <a:gd name="connsiteY38" fmla="*/ 283028 h 2177142"/>
              <a:gd name="connsiteX39" fmla="*/ 8033657 w 9557900"/>
              <a:gd name="connsiteY39" fmla="*/ 293914 h 2177142"/>
              <a:gd name="connsiteX40" fmla="*/ 8055429 w 9557900"/>
              <a:gd name="connsiteY40" fmla="*/ 315685 h 2177142"/>
              <a:gd name="connsiteX41" fmla="*/ 8207829 w 9557900"/>
              <a:gd name="connsiteY41" fmla="*/ 337457 h 2177142"/>
              <a:gd name="connsiteX42" fmla="*/ 8316686 w 9557900"/>
              <a:gd name="connsiteY42" fmla="*/ 359228 h 2177142"/>
              <a:gd name="connsiteX43" fmla="*/ 8382000 w 9557900"/>
              <a:gd name="connsiteY43" fmla="*/ 370114 h 2177142"/>
              <a:gd name="connsiteX44" fmla="*/ 8414657 w 9557900"/>
              <a:gd name="connsiteY44" fmla="*/ 381000 h 2177142"/>
              <a:gd name="connsiteX45" fmla="*/ 8469086 w 9557900"/>
              <a:gd name="connsiteY45" fmla="*/ 391885 h 2177142"/>
              <a:gd name="connsiteX46" fmla="*/ 8490857 w 9557900"/>
              <a:gd name="connsiteY46" fmla="*/ 413657 h 2177142"/>
              <a:gd name="connsiteX47" fmla="*/ 8599714 w 9557900"/>
              <a:gd name="connsiteY47" fmla="*/ 446314 h 2177142"/>
              <a:gd name="connsiteX48" fmla="*/ 8643257 w 9557900"/>
              <a:gd name="connsiteY48" fmla="*/ 468085 h 2177142"/>
              <a:gd name="connsiteX49" fmla="*/ 8817429 w 9557900"/>
              <a:gd name="connsiteY49" fmla="*/ 544285 h 2177142"/>
              <a:gd name="connsiteX50" fmla="*/ 8882743 w 9557900"/>
              <a:gd name="connsiteY50" fmla="*/ 598714 h 2177142"/>
              <a:gd name="connsiteX51" fmla="*/ 8958943 w 9557900"/>
              <a:gd name="connsiteY51" fmla="*/ 631371 h 2177142"/>
              <a:gd name="connsiteX52" fmla="*/ 9024257 w 9557900"/>
              <a:gd name="connsiteY52" fmla="*/ 664028 h 2177142"/>
              <a:gd name="connsiteX53" fmla="*/ 9046029 w 9557900"/>
              <a:gd name="connsiteY53" fmla="*/ 696685 h 2177142"/>
              <a:gd name="connsiteX54" fmla="*/ 9111343 w 9557900"/>
              <a:gd name="connsiteY54" fmla="*/ 718457 h 2177142"/>
              <a:gd name="connsiteX55" fmla="*/ 9209314 w 9557900"/>
              <a:gd name="connsiteY55" fmla="*/ 783771 h 2177142"/>
              <a:gd name="connsiteX56" fmla="*/ 9307286 w 9557900"/>
              <a:gd name="connsiteY56" fmla="*/ 838200 h 2177142"/>
              <a:gd name="connsiteX57" fmla="*/ 9350829 w 9557900"/>
              <a:gd name="connsiteY57" fmla="*/ 892628 h 2177142"/>
              <a:gd name="connsiteX58" fmla="*/ 9383486 w 9557900"/>
              <a:gd name="connsiteY58" fmla="*/ 903514 h 2177142"/>
              <a:gd name="connsiteX59" fmla="*/ 9405257 w 9557900"/>
              <a:gd name="connsiteY59" fmla="*/ 936171 h 2177142"/>
              <a:gd name="connsiteX60" fmla="*/ 9416143 w 9557900"/>
              <a:gd name="connsiteY60" fmla="*/ 968828 h 2177142"/>
              <a:gd name="connsiteX61" fmla="*/ 9437914 w 9557900"/>
              <a:gd name="connsiteY61" fmla="*/ 1012371 h 2177142"/>
              <a:gd name="connsiteX62" fmla="*/ 9459686 w 9557900"/>
              <a:gd name="connsiteY62" fmla="*/ 1045028 h 2177142"/>
              <a:gd name="connsiteX63" fmla="*/ 9503229 w 9557900"/>
              <a:gd name="connsiteY63" fmla="*/ 1143000 h 2177142"/>
              <a:gd name="connsiteX64" fmla="*/ 9514114 w 9557900"/>
              <a:gd name="connsiteY64" fmla="*/ 1175657 h 2177142"/>
              <a:gd name="connsiteX65" fmla="*/ 9525000 w 9557900"/>
              <a:gd name="connsiteY65" fmla="*/ 1219200 h 2177142"/>
              <a:gd name="connsiteX66" fmla="*/ 9546772 w 9557900"/>
              <a:gd name="connsiteY66" fmla="*/ 1251857 h 2177142"/>
              <a:gd name="connsiteX67" fmla="*/ 9557657 w 9557900"/>
              <a:gd name="connsiteY67" fmla="*/ 1306285 h 2177142"/>
              <a:gd name="connsiteX68" fmla="*/ 9481457 w 9557900"/>
              <a:gd name="connsiteY68" fmla="*/ 1556657 h 2177142"/>
              <a:gd name="connsiteX69" fmla="*/ 9448800 w 9557900"/>
              <a:gd name="connsiteY69" fmla="*/ 1578428 h 2177142"/>
              <a:gd name="connsiteX70" fmla="*/ 9427029 w 9557900"/>
              <a:gd name="connsiteY70" fmla="*/ 1611085 h 2177142"/>
              <a:gd name="connsiteX71" fmla="*/ 9405257 w 9557900"/>
              <a:gd name="connsiteY71" fmla="*/ 1654628 h 2177142"/>
              <a:gd name="connsiteX72" fmla="*/ 9372600 w 9557900"/>
              <a:gd name="connsiteY72" fmla="*/ 1687285 h 2177142"/>
              <a:gd name="connsiteX73" fmla="*/ 9329057 w 9557900"/>
              <a:gd name="connsiteY73" fmla="*/ 1741714 h 2177142"/>
              <a:gd name="connsiteX74" fmla="*/ 9296400 w 9557900"/>
              <a:gd name="connsiteY74" fmla="*/ 1763485 h 2177142"/>
              <a:gd name="connsiteX75" fmla="*/ 9252857 w 9557900"/>
              <a:gd name="connsiteY75" fmla="*/ 1796142 h 2177142"/>
              <a:gd name="connsiteX76" fmla="*/ 9231086 w 9557900"/>
              <a:gd name="connsiteY76" fmla="*/ 1817914 h 2177142"/>
              <a:gd name="connsiteX77" fmla="*/ 9187543 w 9557900"/>
              <a:gd name="connsiteY77" fmla="*/ 1828800 h 2177142"/>
              <a:gd name="connsiteX78" fmla="*/ 9154886 w 9557900"/>
              <a:gd name="connsiteY78" fmla="*/ 1839685 h 2177142"/>
              <a:gd name="connsiteX79" fmla="*/ 9133114 w 9557900"/>
              <a:gd name="connsiteY79" fmla="*/ 1861457 h 2177142"/>
              <a:gd name="connsiteX80" fmla="*/ 9089572 w 9557900"/>
              <a:gd name="connsiteY80" fmla="*/ 1872342 h 2177142"/>
              <a:gd name="connsiteX81" fmla="*/ 9078686 w 9557900"/>
              <a:gd name="connsiteY81" fmla="*/ 1905000 h 2177142"/>
              <a:gd name="connsiteX82" fmla="*/ 9046029 w 9557900"/>
              <a:gd name="connsiteY82" fmla="*/ 1915885 h 2177142"/>
              <a:gd name="connsiteX83" fmla="*/ 9013372 w 9557900"/>
              <a:gd name="connsiteY83" fmla="*/ 1937657 h 2177142"/>
              <a:gd name="connsiteX84" fmla="*/ 8882743 w 9557900"/>
              <a:gd name="connsiteY84" fmla="*/ 1970314 h 2177142"/>
              <a:gd name="connsiteX85" fmla="*/ 8839200 w 9557900"/>
              <a:gd name="connsiteY85" fmla="*/ 2002971 h 2177142"/>
              <a:gd name="connsiteX86" fmla="*/ 8752114 w 9557900"/>
              <a:gd name="connsiteY86" fmla="*/ 2013857 h 2177142"/>
              <a:gd name="connsiteX87" fmla="*/ 8665029 w 9557900"/>
              <a:gd name="connsiteY87" fmla="*/ 2035628 h 2177142"/>
              <a:gd name="connsiteX88" fmla="*/ 8599714 w 9557900"/>
              <a:gd name="connsiteY88" fmla="*/ 2057400 h 2177142"/>
              <a:gd name="connsiteX89" fmla="*/ 8556172 w 9557900"/>
              <a:gd name="connsiteY89" fmla="*/ 2079171 h 2177142"/>
              <a:gd name="connsiteX90" fmla="*/ 8403772 w 9557900"/>
              <a:gd name="connsiteY90" fmla="*/ 2111828 h 2177142"/>
              <a:gd name="connsiteX91" fmla="*/ 8349343 w 9557900"/>
              <a:gd name="connsiteY91" fmla="*/ 2122714 h 2177142"/>
              <a:gd name="connsiteX92" fmla="*/ 8262257 w 9557900"/>
              <a:gd name="connsiteY92" fmla="*/ 2144485 h 2177142"/>
              <a:gd name="connsiteX93" fmla="*/ 8164286 w 9557900"/>
              <a:gd name="connsiteY93" fmla="*/ 2166257 h 2177142"/>
              <a:gd name="connsiteX94" fmla="*/ 6945086 w 9557900"/>
              <a:gd name="connsiteY94" fmla="*/ 2155371 h 2177142"/>
              <a:gd name="connsiteX95" fmla="*/ 6477000 w 9557900"/>
              <a:gd name="connsiteY95" fmla="*/ 2068285 h 2177142"/>
              <a:gd name="connsiteX96" fmla="*/ 5910943 w 9557900"/>
              <a:gd name="connsiteY96" fmla="*/ 2177142 h 2177142"/>
              <a:gd name="connsiteX97" fmla="*/ 4909457 w 9557900"/>
              <a:gd name="connsiteY97" fmla="*/ 2166257 h 2177142"/>
              <a:gd name="connsiteX98" fmla="*/ 4408714 w 9557900"/>
              <a:gd name="connsiteY98" fmla="*/ 2090057 h 2177142"/>
              <a:gd name="connsiteX99" fmla="*/ 4103914 w 9557900"/>
              <a:gd name="connsiteY99" fmla="*/ 2035628 h 2177142"/>
              <a:gd name="connsiteX100" fmla="*/ 3755572 w 9557900"/>
              <a:gd name="connsiteY100" fmla="*/ 1948542 h 2177142"/>
              <a:gd name="connsiteX101" fmla="*/ 3429000 w 9557900"/>
              <a:gd name="connsiteY101" fmla="*/ 1872342 h 2177142"/>
              <a:gd name="connsiteX102" fmla="*/ 3004457 w 9557900"/>
              <a:gd name="connsiteY102" fmla="*/ 1774371 h 2177142"/>
              <a:gd name="connsiteX103" fmla="*/ 1915886 w 9557900"/>
              <a:gd name="connsiteY103" fmla="*/ 1719942 h 2177142"/>
              <a:gd name="connsiteX104" fmla="*/ 1872343 w 9557900"/>
              <a:gd name="connsiteY104" fmla="*/ 1730828 h 2177142"/>
              <a:gd name="connsiteX105" fmla="*/ 1839686 w 9557900"/>
              <a:gd name="connsiteY105" fmla="*/ 1741714 h 2177142"/>
              <a:gd name="connsiteX106" fmla="*/ 1698172 w 9557900"/>
              <a:gd name="connsiteY106" fmla="*/ 1752600 h 2177142"/>
              <a:gd name="connsiteX107" fmla="*/ 794657 w 9557900"/>
              <a:gd name="connsiteY107" fmla="*/ 1774371 h 2177142"/>
              <a:gd name="connsiteX108" fmla="*/ 457200 w 9557900"/>
              <a:gd name="connsiteY108" fmla="*/ 1763485 h 2177142"/>
              <a:gd name="connsiteX109" fmla="*/ 283029 w 9557900"/>
              <a:gd name="connsiteY109" fmla="*/ 1741714 h 2177142"/>
              <a:gd name="connsiteX110" fmla="*/ 217714 w 9557900"/>
              <a:gd name="connsiteY110" fmla="*/ 1719942 h 2177142"/>
              <a:gd name="connsiteX111" fmla="*/ 141514 w 9557900"/>
              <a:gd name="connsiteY111" fmla="*/ 1665514 h 2177142"/>
              <a:gd name="connsiteX112" fmla="*/ 76200 w 9557900"/>
              <a:gd name="connsiteY112" fmla="*/ 1621971 h 2177142"/>
              <a:gd name="connsiteX113" fmla="*/ 54429 w 9557900"/>
              <a:gd name="connsiteY113" fmla="*/ 1578428 h 2177142"/>
              <a:gd name="connsiteX114" fmla="*/ 32657 w 9557900"/>
              <a:gd name="connsiteY114" fmla="*/ 1556657 h 2177142"/>
              <a:gd name="connsiteX115" fmla="*/ 10886 w 9557900"/>
              <a:gd name="connsiteY115" fmla="*/ 1491342 h 2177142"/>
              <a:gd name="connsiteX116" fmla="*/ 0 w 9557900"/>
              <a:gd name="connsiteY116" fmla="*/ 1458685 h 2177142"/>
              <a:gd name="connsiteX117" fmla="*/ 10886 w 9557900"/>
              <a:gd name="connsiteY117" fmla="*/ 1284514 h 2177142"/>
              <a:gd name="connsiteX118" fmla="*/ 32657 w 9557900"/>
              <a:gd name="connsiteY118" fmla="*/ 1132114 h 2177142"/>
              <a:gd name="connsiteX119" fmla="*/ 54429 w 9557900"/>
              <a:gd name="connsiteY119" fmla="*/ 1110342 h 2177142"/>
              <a:gd name="connsiteX120" fmla="*/ 65314 w 9557900"/>
              <a:gd name="connsiteY120" fmla="*/ 1066800 h 2177142"/>
              <a:gd name="connsiteX121" fmla="*/ 97972 w 9557900"/>
              <a:gd name="connsiteY121" fmla="*/ 990600 h 2177142"/>
              <a:gd name="connsiteX122" fmla="*/ 108857 w 9557900"/>
              <a:gd name="connsiteY122" fmla="*/ 881742 h 2177142"/>
              <a:gd name="connsiteX123" fmla="*/ 119743 w 9557900"/>
              <a:gd name="connsiteY123" fmla="*/ 849085 h 2177142"/>
              <a:gd name="connsiteX124" fmla="*/ 130629 w 9557900"/>
              <a:gd name="connsiteY124" fmla="*/ 794657 h 2177142"/>
              <a:gd name="connsiteX125" fmla="*/ 174172 w 9557900"/>
              <a:gd name="connsiteY125" fmla="*/ 751114 h 2177142"/>
              <a:gd name="connsiteX126" fmla="*/ 152400 w 9557900"/>
              <a:gd name="connsiteY126"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89514 w 9557900"/>
              <a:gd name="connsiteY27" fmla="*/ 54428 h 2177142"/>
              <a:gd name="connsiteX28" fmla="*/ 3995057 w 9557900"/>
              <a:gd name="connsiteY28" fmla="*/ 54428 h 2177142"/>
              <a:gd name="connsiteX29" fmla="*/ 4071257 w 9557900"/>
              <a:gd name="connsiteY29" fmla="*/ 43542 h 2177142"/>
              <a:gd name="connsiteX30" fmla="*/ 5138057 w 9557900"/>
              <a:gd name="connsiteY30" fmla="*/ 32657 h 2177142"/>
              <a:gd name="connsiteX31" fmla="*/ 5649686 w 9557900"/>
              <a:gd name="connsiteY31" fmla="*/ 97971 h 2177142"/>
              <a:gd name="connsiteX32" fmla="*/ 6139543 w 9557900"/>
              <a:gd name="connsiteY32" fmla="*/ 141514 h 2177142"/>
              <a:gd name="connsiteX33" fmla="*/ 6629400 w 9557900"/>
              <a:gd name="connsiteY33" fmla="*/ 195942 h 2177142"/>
              <a:gd name="connsiteX34" fmla="*/ 7739743 w 9557900"/>
              <a:gd name="connsiteY34" fmla="*/ 239485 h 2177142"/>
              <a:gd name="connsiteX35" fmla="*/ 7805057 w 9557900"/>
              <a:gd name="connsiteY35" fmla="*/ 250371 h 2177142"/>
              <a:gd name="connsiteX36" fmla="*/ 7903029 w 9557900"/>
              <a:gd name="connsiteY36" fmla="*/ 261257 h 2177142"/>
              <a:gd name="connsiteX37" fmla="*/ 7946572 w 9557900"/>
              <a:gd name="connsiteY37" fmla="*/ 272142 h 2177142"/>
              <a:gd name="connsiteX38" fmla="*/ 8001000 w 9557900"/>
              <a:gd name="connsiteY38" fmla="*/ 283028 h 2177142"/>
              <a:gd name="connsiteX39" fmla="*/ 8033657 w 9557900"/>
              <a:gd name="connsiteY39" fmla="*/ 293914 h 2177142"/>
              <a:gd name="connsiteX40" fmla="*/ 8055429 w 9557900"/>
              <a:gd name="connsiteY40" fmla="*/ 315685 h 2177142"/>
              <a:gd name="connsiteX41" fmla="*/ 8207829 w 9557900"/>
              <a:gd name="connsiteY41" fmla="*/ 337457 h 2177142"/>
              <a:gd name="connsiteX42" fmla="*/ 8316686 w 9557900"/>
              <a:gd name="connsiteY42" fmla="*/ 359228 h 2177142"/>
              <a:gd name="connsiteX43" fmla="*/ 8382000 w 9557900"/>
              <a:gd name="connsiteY43" fmla="*/ 370114 h 2177142"/>
              <a:gd name="connsiteX44" fmla="*/ 8414657 w 9557900"/>
              <a:gd name="connsiteY44" fmla="*/ 381000 h 2177142"/>
              <a:gd name="connsiteX45" fmla="*/ 8469086 w 9557900"/>
              <a:gd name="connsiteY45" fmla="*/ 391885 h 2177142"/>
              <a:gd name="connsiteX46" fmla="*/ 8490857 w 9557900"/>
              <a:gd name="connsiteY46" fmla="*/ 413657 h 2177142"/>
              <a:gd name="connsiteX47" fmla="*/ 8599714 w 9557900"/>
              <a:gd name="connsiteY47" fmla="*/ 446314 h 2177142"/>
              <a:gd name="connsiteX48" fmla="*/ 8817429 w 9557900"/>
              <a:gd name="connsiteY48" fmla="*/ 544285 h 2177142"/>
              <a:gd name="connsiteX49" fmla="*/ 8882743 w 9557900"/>
              <a:gd name="connsiteY49" fmla="*/ 598714 h 2177142"/>
              <a:gd name="connsiteX50" fmla="*/ 8958943 w 9557900"/>
              <a:gd name="connsiteY50" fmla="*/ 631371 h 2177142"/>
              <a:gd name="connsiteX51" fmla="*/ 9024257 w 9557900"/>
              <a:gd name="connsiteY51" fmla="*/ 664028 h 2177142"/>
              <a:gd name="connsiteX52" fmla="*/ 9046029 w 9557900"/>
              <a:gd name="connsiteY52" fmla="*/ 696685 h 2177142"/>
              <a:gd name="connsiteX53" fmla="*/ 9111343 w 9557900"/>
              <a:gd name="connsiteY53" fmla="*/ 718457 h 2177142"/>
              <a:gd name="connsiteX54" fmla="*/ 9209314 w 9557900"/>
              <a:gd name="connsiteY54" fmla="*/ 783771 h 2177142"/>
              <a:gd name="connsiteX55" fmla="*/ 9307286 w 9557900"/>
              <a:gd name="connsiteY55" fmla="*/ 838200 h 2177142"/>
              <a:gd name="connsiteX56" fmla="*/ 9350829 w 9557900"/>
              <a:gd name="connsiteY56" fmla="*/ 892628 h 2177142"/>
              <a:gd name="connsiteX57" fmla="*/ 9383486 w 9557900"/>
              <a:gd name="connsiteY57" fmla="*/ 903514 h 2177142"/>
              <a:gd name="connsiteX58" fmla="*/ 9405257 w 9557900"/>
              <a:gd name="connsiteY58" fmla="*/ 936171 h 2177142"/>
              <a:gd name="connsiteX59" fmla="*/ 9416143 w 9557900"/>
              <a:gd name="connsiteY59" fmla="*/ 968828 h 2177142"/>
              <a:gd name="connsiteX60" fmla="*/ 9437914 w 9557900"/>
              <a:gd name="connsiteY60" fmla="*/ 1012371 h 2177142"/>
              <a:gd name="connsiteX61" fmla="*/ 9459686 w 9557900"/>
              <a:gd name="connsiteY61" fmla="*/ 1045028 h 2177142"/>
              <a:gd name="connsiteX62" fmla="*/ 9503229 w 9557900"/>
              <a:gd name="connsiteY62" fmla="*/ 1143000 h 2177142"/>
              <a:gd name="connsiteX63" fmla="*/ 9514114 w 9557900"/>
              <a:gd name="connsiteY63" fmla="*/ 1175657 h 2177142"/>
              <a:gd name="connsiteX64" fmla="*/ 9525000 w 9557900"/>
              <a:gd name="connsiteY64" fmla="*/ 1219200 h 2177142"/>
              <a:gd name="connsiteX65" fmla="*/ 9546772 w 9557900"/>
              <a:gd name="connsiteY65" fmla="*/ 1251857 h 2177142"/>
              <a:gd name="connsiteX66" fmla="*/ 9557657 w 9557900"/>
              <a:gd name="connsiteY66" fmla="*/ 1306285 h 2177142"/>
              <a:gd name="connsiteX67" fmla="*/ 9481457 w 9557900"/>
              <a:gd name="connsiteY67" fmla="*/ 1556657 h 2177142"/>
              <a:gd name="connsiteX68" fmla="*/ 9448800 w 9557900"/>
              <a:gd name="connsiteY68" fmla="*/ 1578428 h 2177142"/>
              <a:gd name="connsiteX69" fmla="*/ 9427029 w 9557900"/>
              <a:gd name="connsiteY69" fmla="*/ 1611085 h 2177142"/>
              <a:gd name="connsiteX70" fmla="*/ 9405257 w 9557900"/>
              <a:gd name="connsiteY70" fmla="*/ 1654628 h 2177142"/>
              <a:gd name="connsiteX71" fmla="*/ 9372600 w 9557900"/>
              <a:gd name="connsiteY71" fmla="*/ 1687285 h 2177142"/>
              <a:gd name="connsiteX72" fmla="*/ 9329057 w 9557900"/>
              <a:gd name="connsiteY72" fmla="*/ 1741714 h 2177142"/>
              <a:gd name="connsiteX73" fmla="*/ 9296400 w 9557900"/>
              <a:gd name="connsiteY73" fmla="*/ 1763485 h 2177142"/>
              <a:gd name="connsiteX74" fmla="*/ 9252857 w 9557900"/>
              <a:gd name="connsiteY74" fmla="*/ 1796142 h 2177142"/>
              <a:gd name="connsiteX75" fmla="*/ 9231086 w 9557900"/>
              <a:gd name="connsiteY75" fmla="*/ 1817914 h 2177142"/>
              <a:gd name="connsiteX76" fmla="*/ 9187543 w 9557900"/>
              <a:gd name="connsiteY76" fmla="*/ 1828800 h 2177142"/>
              <a:gd name="connsiteX77" fmla="*/ 9154886 w 9557900"/>
              <a:gd name="connsiteY77" fmla="*/ 1839685 h 2177142"/>
              <a:gd name="connsiteX78" fmla="*/ 9133114 w 9557900"/>
              <a:gd name="connsiteY78" fmla="*/ 1861457 h 2177142"/>
              <a:gd name="connsiteX79" fmla="*/ 9089572 w 9557900"/>
              <a:gd name="connsiteY79" fmla="*/ 1872342 h 2177142"/>
              <a:gd name="connsiteX80" fmla="*/ 9078686 w 9557900"/>
              <a:gd name="connsiteY80" fmla="*/ 1905000 h 2177142"/>
              <a:gd name="connsiteX81" fmla="*/ 9046029 w 9557900"/>
              <a:gd name="connsiteY81" fmla="*/ 1915885 h 2177142"/>
              <a:gd name="connsiteX82" fmla="*/ 9013372 w 9557900"/>
              <a:gd name="connsiteY82" fmla="*/ 1937657 h 2177142"/>
              <a:gd name="connsiteX83" fmla="*/ 8882743 w 9557900"/>
              <a:gd name="connsiteY83" fmla="*/ 1970314 h 2177142"/>
              <a:gd name="connsiteX84" fmla="*/ 8839200 w 9557900"/>
              <a:gd name="connsiteY84" fmla="*/ 2002971 h 2177142"/>
              <a:gd name="connsiteX85" fmla="*/ 8752114 w 9557900"/>
              <a:gd name="connsiteY85" fmla="*/ 2013857 h 2177142"/>
              <a:gd name="connsiteX86" fmla="*/ 8665029 w 9557900"/>
              <a:gd name="connsiteY86" fmla="*/ 2035628 h 2177142"/>
              <a:gd name="connsiteX87" fmla="*/ 8599714 w 9557900"/>
              <a:gd name="connsiteY87" fmla="*/ 2057400 h 2177142"/>
              <a:gd name="connsiteX88" fmla="*/ 8556172 w 9557900"/>
              <a:gd name="connsiteY88" fmla="*/ 2079171 h 2177142"/>
              <a:gd name="connsiteX89" fmla="*/ 8403772 w 9557900"/>
              <a:gd name="connsiteY89" fmla="*/ 2111828 h 2177142"/>
              <a:gd name="connsiteX90" fmla="*/ 8349343 w 9557900"/>
              <a:gd name="connsiteY90" fmla="*/ 2122714 h 2177142"/>
              <a:gd name="connsiteX91" fmla="*/ 8262257 w 9557900"/>
              <a:gd name="connsiteY91" fmla="*/ 2144485 h 2177142"/>
              <a:gd name="connsiteX92" fmla="*/ 8164286 w 9557900"/>
              <a:gd name="connsiteY92" fmla="*/ 2166257 h 2177142"/>
              <a:gd name="connsiteX93" fmla="*/ 6945086 w 9557900"/>
              <a:gd name="connsiteY93" fmla="*/ 2155371 h 2177142"/>
              <a:gd name="connsiteX94" fmla="*/ 6477000 w 9557900"/>
              <a:gd name="connsiteY94" fmla="*/ 2068285 h 2177142"/>
              <a:gd name="connsiteX95" fmla="*/ 5910943 w 9557900"/>
              <a:gd name="connsiteY95" fmla="*/ 2177142 h 2177142"/>
              <a:gd name="connsiteX96" fmla="*/ 4909457 w 9557900"/>
              <a:gd name="connsiteY96" fmla="*/ 2166257 h 2177142"/>
              <a:gd name="connsiteX97" fmla="*/ 4408714 w 9557900"/>
              <a:gd name="connsiteY97" fmla="*/ 2090057 h 2177142"/>
              <a:gd name="connsiteX98" fmla="*/ 4103914 w 9557900"/>
              <a:gd name="connsiteY98" fmla="*/ 2035628 h 2177142"/>
              <a:gd name="connsiteX99" fmla="*/ 3755572 w 9557900"/>
              <a:gd name="connsiteY99" fmla="*/ 1948542 h 2177142"/>
              <a:gd name="connsiteX100" fmla="*/ 3429000 w 9557900"/>
              <a:gd name="connsiteY100" fmla="*/ 1872342 h 2177142"/>
              <a:gd name="connsiteX101" fmla="*/ 3004457 w 9557900"/>
              <a:gd name="connsiteY101" fmla="*/ 1774371 h 2177142"/>
              <a:gd name="connsiteX102" fmla="*/ 1915886 w 9557900"/>
              <a:gd name="connsiteY102" fmla="*/ 1719942 h 2177142"/>
              <a:gd name="connsiteX103" fmla="*/ 1872343 w 9557900"/>
              <a:gd name="connsiteY103" fmla="*/ 1730828 h 2177142"/>
              <a:gd name="connsiteX104" fmla="*/ 1839686 w 9557900"/>
              <a:gd name="connsiteY104" fmla="*/ 1741714 h 2177142"/>
              <a:gd name="connsiteX105" fmla="*/ 1698172 w 9557900"/>
              <a:gd name="connsiteY105" fmla="*/ 1752600 h 2177142"/>
              <a:gd name="connsiteX106" fmla="*/ 794657 w 9557900"/>
              <a:gd name="connsiteY106" fmla="*/ 1774371 h 2177142"/>
              <a:gd name="connsiteX107" fmla="*/ 457200 w 9557900"/>
              <a:gd name="connsiteY107" fmla="*/ 1763485 h 2177142"/>
              <a:gd name="connsiteX108" fmla="*/ 283029 w 9557900"/>
              <a:gd name="connsiteY108" fmla="*/ 1741714 h 2177142"/>
              <a:gd name="connsiteX109" fmla="*/ 217714 w 9557900"/>
              <a:gd name="connsiteY109" fmla="*/ 1719942 h 2177142"/>
              <a:gd name="connsiteX110" fmla="*/ 141514 w 9557900"/>
              <a:gd name="connsiteY110" fmla="*/ 1665514 h 2177142"/>
              <a:gd name="connsiteX111" fmla="*/ 76200 w 9557900"/>
              <a:gd name="connsiteY111" fmla="*/ 1621971 h 2177142"/>
              <a:gd name="connsiteX112" fmla="*/ 54429 w 9557900"/>
              <a:gd name="connsiteY112" fmla="*/ 1578428 h 2177142"/>
              <a:gd name="connsiteX113" fmla="*/ 32657 w 9557900"/>
              <a:gd name="connsiteY113" fmla="*/ 1556657 h 2177142"/>
              <a:gd name="connsiteX114" fmla="*/ 10886 w 9557900"/>
              <a:gd name="connsiteY114" fmla="*/ 1491342 h 2177142"/>
              <a:gd name="connsiteX115" fmla="*/ 0 w 9557900"/>
              <a:gd name="connsiteY115" fmla="*/ 1458685 h 2177142"/>
              <a:gd name="connsiteX116" fmla="*/ 10886 w 9557900"/>
              <a:gd name="connsiteY116" fmla="*/ 1284514 h 2177142"/>
              <a:gd name="connsiteX117" fmla="*/ 32657 w 9557900"/>
              <a:gd name="connsiteY117" fmla="*/ 1132114 h 2177142"/>
              <a:gd name="connsiteX118" fmla="*/ 54429 w 9557900"/>
              <a:gd name="connsiteY118" fmla="*/ 1110342 h 2177142"/>
              <a:gd name="connsiteX119" fmla="*/ 65314 w 9557900"/>
              <a:gd name="connsiteY119" fmla="*/ 1066800 h 2177142"/>
              <a:gd name="connsiteX120" fmla="*/ 97972 w 9557900"/>
              <a:gd name="connsiteY120" fmla="*/ 990600 h 2177142"/>
              <a:gd name="connsiteX121" fmla="*/ 108857 w 9557900"/>
              <a:gd name="connsiteY121" fmla="*/ 881742 h 2177142"/>
              <a:gd name="connsiteX122" fmla="*/ 119743 w 9557900"/>
              <a:gd name="connsiteY122" fmla="*/ 849085 h 2177142"/>
              <a:gd name="connsiteX123" fmla="*/ 130629 w 9557900"/>
              <a:gd name="connsiteY123" fmla="*/ 794657 h 2177142"/>
              <a:gd name="connsiteX124" fmla="*/ 174172 w 9557900"/>
              <a:gd name="connsiteY124" fmla="*/ 751114 h 2177142"/>
              <a:gd name="connsiteX125" fmla="*/ 152400 w 9557900"/>
              <a:gd name="connsiteY125"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89514 w 9557900"/>
              <a:gd name="connsiteY27" fmla="*/ 54428 h 2177142"/>
              <a:gd name="connsiteX28" fmla="*/ 3995057 w 9557900"/>
              <a:gd name="connsiteY28" fmla="*/ 54428 h 2177142"/>
              <a:gd name="connsiteX29" fmla="*/ 4071257 w 9557900"/>
              <a:gd name="connsiteY29" fmla="*/ 43542 h 2177142"/>
              <a:gd name="connsiteX30" fmla="*/ 5138057 w 9557900"/>
              <a:gd name="connsiteY30" fmla="*/ 32657 h 2177142"/>
              <a:gd name="connsiteX31" fmla="*/ 5649686 w 9557900"/>
              <a:gd name="connsiteY31" fmla="*/ 97971 h 2177142"/>
              <a:gd name="connsiteX32" fmla="*/ 6139543 w 9557900"/>
              <a:gd name="connsiteY32" fmla="*/ 141514 h 2177142"/>
              <a:gd name="connsiteX33" fmla="*/ 6629400 w 9557900"/>
              <a:gd name="connsiteY33" fmla="*/ 195942 h 2177142"/>
              <a:gd name="connsiteX34" fmla="*/ 7739743 w 9557900"/>
              <a:gd name="connsiteY34" fmla="*/ 239485 h 2177142"/>
              <a:gd name="connsiteX35" fmla="*/ 7805057 w 9557900"/>
              <a:gd name="connsiteY35" fmla="*/ 250371 h 2177142"/>
              <a:gd name="connsiteX36" fmla="*/ 7903029 w 9557900"/>
              <a:gd name="connsiteY36" fmla="*/ 261257 h 2177142"/>
              <a:gd name="connsiteX37" fmla="*/ 7946572 w 9557900"/>
              <a:gd name="connsiteY37" fmla="*/ 272142 h 2177142"/>
              <a:gd name="connsiteX38" fmla="*/ 8001000 w 9557900"/>
              <a:gd name="connsiteY38" fmla="*/ 283028 h 2177142"/>
              <a:gd name="connsiteX39" fmla="*/ 8033657 w 9557900"/>
              <a:gd name="connsiteY39" fmla="*/ 293914 h 2177142"/>
              <a:gd name="connsiteX40" fmla="*/ 8055429 w 9557900"/>
              <a:gd name="connsiteY40" fmla="*/ 315685 h 2177142"/>
              <a:gd name="connsiteX41" fmla="*/ 8207829 w 9557900"/>
              <a:gd name="connsiteY41" fmla="*/ 337457 h 2177142"/>
              <a:gd name="connsiteX42" fmla="*/ 8316686 w 9557900"/>
              <a:gd name="connsiteY42" fmla="*/ 359228 h 2177142"/>
              <a:gd name="connsiteX43" fmla="*/ 8382000 w 9557900"/>
              <a:gd name="connsiteY43" fmla="*/ 370114 h 2177142"/>
              <a:gd name="connsiteX44" fmla="*/ 8414657 w 9557900"/>
              <a:gd name="connsiteY44" fmla="*/ 381000 h 2177142"/>
              <a:gd name="connsiteX45" fmla="*/ 8469086 w 9557900"/>
              <a:gd name="connsiteY45" fmla="*/ 391885 h 2177142"/>
              <a:gd name="connsiteX46" fmla="*/ 8599714 w 9557900"/>
              <a:gd name="connsiteY46" fmla="*/ 446314 h 2177142"/>
              <a:gd name="connsiteX47" fmla="*/ 8817429 w 9557900"/>
              <a:gd name="connsiteY47" fmla="*/ 544285 h 2177142"/>
              <a:gd name="connsiteX48" fmla="*/ 8882743 w 9557900"/>
              <a:gd name="connsiteY48" fmla="*/ 598714 h 2177142"/>
              <a:gd name="connsiteX49" fmla="*/ 8958943 w 9557900"/>
              <a:gd name="connsiteY49" fmla="*/ 631371 h 2177142"/>
              <a:gd name="connsiteX50" fmla="*/ 9024257 w 9557900"/>
              <a:gd name="connsiteY50" fmla="*/ 664028 h 2177142"/>
              <a:gd name="connsiteX51" fmla="*/ 9046029 w 9557900"/>
              <a:gd name="connsiteY51" fmla="*/ 696685 h 2177142"/>
              <a:gd name="connsiteX52" fmla="*/ 9111343 w 9557900"/>
              <a:gd name="connsiteY52" fmla="*/ 718457 h 2177142"/>
              <a:gd name="connsiteX53" fmla="*/ 9209314 w 9557900"/>
              <a:gd name="connsiteY53" fmla="*/ 783771 h 2177142"/>
              <a:gd name="connsiteX54" fmla="*/ 9307286 w 9557900"/>
              <a:gd name="connsiteY54" fmla="*/ 838200 h 2177142"/>
              <a:gd name="connsiteX55" fmla="*/ 9350829 w 9557900"/>
              <a:gd name="connsiteY55" fmla="*/ 892628 h 2177142"/>
              <a:gd name="connsiteX56" fmla="*/ 9383486 w 9557900"/>
              <a:gd name="connsiteY56" fmla="*/ 903514 h 2177142"/>
              <a:gd name="connsiteX57" fmla="*/ 9405257 w 9557900"/>
              <a:gd name="connsiteY57" fmla="*/ 936171 h 2177142"/>
              <a:gd name="connsiteX58" fmla="*/ 9416143 w 9557900"/>
              <a:gd name="connsiteY58" fmla="*/ 968828 h 2177142"/>
              <a:gd name="connsiteX59" fmla="*/ 9437914 w 9557900"/>
              <a:gd name="connsiteY59" fmla="*/ 1012371 h 2177142"/>
              <a:gd name="connsiteX60" fmla="*/ 9459686 w 9557900"/>
              <a:gd name="connsiteY60" fmla="*/ 1045028 h 2177142"/>
              <a:gd name="connsiteX61" fmla="*/ 9503229 w 9557900"/>
              <a:gd name="connsiteY61" fmla="*/ 1143000 h 2177142"/>
              <a:gd name="connsiteX62" fmla="*/ 9514114 w 9557900"/>
              <a:gd name="connsiteY62" fmla="*/ 1175657 h 2177142"/>
              <a:gd name="connsiteX63" fmla="*/ 9525000 w 9557900"/>
              <a:gd name="connsiteY63" fmla="*/ 1219200 h 2177142"/>
              <a:gd name="connsiteX64" fmla="*/ 9546772 w 9557900"/>
              <a:gd name="connsiteY64" fmla="*/ 1251857 h 2177142"/>
              <a:gd name="connsiteX65" fmla="*/ 9557657 w 9557900"/>
              <a:gd name="connsiteY65" fmla="*/ 1306285 h 2177142"/>
              <a:gd name="connsiteX66" fmla="*/ 9481457 w 9557900"/>
              <a:gd name="connsiteY66" fmla="*/ 1556657 h 2177142"/>
              <a:gd name="connsiteX67" fmla="*/ 9448800 w 9557900"/>
              <a:gd name="connsiteY67" fmla="*/ 1578428 h 2177142"/>
              <a:gd name="connsiteX68" fmla="*/ 9427029 w 9557900"/>
              <a:gd name="connsiteY68" fmla="*/ 1611085 h 2177142"/>
              <a:gd name="connsiteX69" fmla="*/ 9405257 w 9557900"/>
              <a:gd name="connsiteY69" fmla="*/ 1654628 h 2177142"/>
              <a:gd name="connsiteX70" fmla="*/ 9372600 w 9557900"/>
              <a:gd name="connsiteY70" fmla="*/ 1687285 h 2177142"/>
              <a:gd name="connsiteX71" fmla="*/ 9329057 w 9557900"/>
              <a:gd name="connsiteY71" fmla="*/ 1741714 h 2177142"/>
              <a:gd name="connsiteX72" fmla="*/ 9296400 w 9557900"/>
              <a:gd name="connsiteY72" fmla="*/ 1763485 h 2177142"/>
              <a:gd name="connsiteX73" fmla="*/ 9252857 w 9557900"/>
              <a:gd name="connsiteY73" fmla="*/ 1796142 h 2177142"/>
              <a:gd name="connsiteX74" fmla="*/ 9231086 w 9557900"/>
              <a:gd name="connsiteY74" fmla="*/ 1817914 h 2177142"/>
              <a:gd name="connsiteX75" fmla="*/ 9187543 w 9557900"/>
              <a:gd name="connsiteY75" fmla="*/ 1828800 h 2177142"/>
              <a:gd name="connsiteX76" fmla="*/ 9154886 w 9557900"/>
              <a:gd name="connsiteY76" fmla="*/ 1839685 h 2177142"/>
              <a:gd name="connsiteX77" fmla="*/ 9133114 w 9557900"/>
              <a:gd name="connsiteY77" fmla="*/ 1861457 h 2177142"/>
              <a:gd name="connsiteX78" fmla="*/ 9089572 w 9557900"/>
              <a:gd name="connsiteY78" fmla="*/ 1872342 h 2177142"/>
              <a:gd name="connsiteX79" fmla="*/ 9078686 w 9557900"/>
              <a:gd name="connsiteY79" fmla="*/ 1905000 h 2177142"/>
              <a:gd name="connsiteX80" fmla="*/ 9046029 w 9557900"/>
              <a:gd name="connsiteY80" fmla="*/ 1915885 h 2177142"/>
              <a:gd name="connsiteX81" fmla="*/ 9013372 w 9557900"/>
              <a:gd name="connsiteY81" fmla="*/ 1937657 h 2177142"/>
              <a:gd name="connsiteX82" fmla="*/ 8882743 w 9557900"/>
              <a:gd name="connsiteY82" fmla="*/ 1970314 h 2177142"/>
              <a:gd name="connsiteX83" fmla="*/ 8839200 w 9557900"/>
              <a:gd name="connsiteY83" fmla="*/ 2002971 h 2177142"/>
              <a:gd name="connsiteX84" fmla="*/ 8752114 w 9557900"/>
              <a:gd name="connsiteY84" fmla="*/ 2013857 h 2177142"/>
              <a:gd name="connsiteX85" fmla="*/ 8665029 w 9557900"/>
              <a:gd name="connsiteY85" fmla="*/ 2035628 h 2177142"/>
              <a:gd name="connsiteX86" fmla="*/ 8599714 w 9557900"/>
              <a:gd name="connsiteY86" fmla="*/ 2057400 h 2177142"/>
              <a:gd name="connsiteX87" fmla="*/ 8556172 w 9557900"/>
              <a:gd name="connsiteY87" fmla="*/ 2079171 h 2177142"/>
              <a:gd name="connsiteX88" fmla="*/ 8403772 w 9557900"/>
              <a:gd name="connsiteY88" fmla="*/ 2111828 h 2177142"/>
              <a:gd name="connsiteX89" fmla="*/ 8349343 w 9557900"/>
              <a:gd name="connsiteY89" fmla="*/ 2122714 h 2177142"/>
              <a:gd name="connsiteX90" fmla="*/ 8262257 w 9557900"/>
              <a:gd name="connsiteY90" fmla="*/ 2144485 h 2177142"/>
              <a:gd name="connsiteX91" fmla="*/ 8164286 w 9557900"/>
              <a:gd name="connsiteY91" fmla="*/ 2166257 h 2177142"/>
              <a:gd name="connsiteX92" fmla="*/ 6945086 w 9557900"/>
              <a:gd name="connsiteY92" fmla="*/ 2155371 h 2177142"/>
              <a:gd name="connsiteX93" fmla="*/ 6477000 w 9557900"/>
              <a:gd name="connsiteY93" fmla="*/ 2068285 h 2177142"/>
              <a:gd name="connsiteX94" fmla="*/ 5910943 w 9557900"/>
              <a:gd name="connsiteY94" fmla="*/ 2177142 h 2177142"/>
              <a:gd name="connsiteX95" fmla="*/ 4909457 w 9557900"/>
              <a:gd name="connsiteY95" fmla="*/ 2166257 h 2177142"/>
              <a:gd name="connsiteX96" fmla="*/ 4408714 w 9557900"/>
              <a:gd name="connsiteY96" fmla="*/ 2090057 h 2177142"/>
              <a:gd name="connsiteX97" fmla="*/ 4103914 w 9557900"/>
              <a:gd name="connsiteY97" fmla="*/ 2035628 h 2177142"/>
              <a:gd name="connsiteX98" fmla="*/ 3755572 w 9557900"/>
              <a:gd name="connsiteY98" fmla="*/ 1948542 h 2177142"/>
              <a:gd name="connsiteX99" fmla="*/ 3429000 w 9557900"/>
              <a:gd name="connsiteY99" fmla="*/ 1872342 h 2177142"/>
              <a:gd name="connsiteX100" fmla="*/ 3004457 w 9557900"/>
              <a:gd name="connsiteY100" fmla="*/ 1774371 h 2177142"/>
              <a:gd name="connsiteX101" fmla="*/ 1915886 w 9557900"/>
              <a:gd name="connsiteY101" fmla="*/ 1719942 h 2177142"/>
              <a:gd name="connsiteX102" fmla="*/ 1872343 w 9557900"/>
              <a:gd name="connsiteY102" fmla="*/ 1730828 h 2177142"/>
              <a:gd name="connsiteX103" fmla="*/ 1839686 w 9557900"/>
              <a:gd name="connsiteY103" fmla="*/ 1741714 h 2177142"/>
              <a:gd name="connsiteX104" fmla="*/ 1698172 w 9557900"/>
              <a:gd name="connsiteY104" fmla="*/ 1752600 h 2177142"/>
              <a:gd name="connsiteX105" fmla="*/ 794657 w 9557900"/>
              <a:gd name="connsiteY105" fmla="*/ 1774371 h 2177142"/>
              <a:gd name="connsiteX106" fmla="*/ 457200 w 9557900"/>
              <a:gd name="connsiteY106" fmla="*/ 1763485 h 2177142"/>
              <a:gd name="connsiteX107" fmla="*/ 283029 w 9557900"/>
              <a:gd name="connsiteY107" fmla="*/ 1741714 h 2177142"/>
              <a:gd name="connsiteX108" fmla="*/ 217714 w 9557900"/>
              <a:gd name="connsiteY108" fmla="*/ 1719942 h 2177142"/>
              <a:gd name="connsiteX109" fmla="*/ 141514 w 9557900"/>
              <a:gd name="connsiteY109" fmla="*/ 1665514 h 2177142"/>
              <a:gd name="connsiteX110" fmla="*/ 76200 w 9557900"/>
              <a:gd name="connsiteY110" fmla="*/ 1621971 h 2177142"/>
              <a:gd name="connsiteX111" fmla="*/ 54429 w 9557900"/>
              <a:gd name="connsiteY111" fmla="*/ 1578428 h 2177142"/>
              <a:gd name="connsiteX112" fmla="*/ 32657 w 9557900"/>
              <a:gd name="connsiteY112" fmla="*/ 1556657 h 2177142"/>
              <a:gd name="connsiteX113" fmla="*/ 10886 w 9557900"/>
              <a:gd name="connsiteY113" fmla="*/ 1491342 h 2177142"/>
              <a:gd name="connsiteX114" fmla="*/ 0 w 9557900"/>
              <a:gd name="connsiteY114" fmla="*/ 1458685 h 2177142"/>
              <a:gd name="connsiteX115" fmla="*/ 10886 w 9557900"/>
              <a:gd name="connsiteY115" fmla="*/ 1284514 h 2177142"/>
              <a:gd name="connsiteX116" fmla="*/ 32657 w 9557900"/>
              <a:gd name="connsiteY116" fmla="*/ 1132114 h 2177142"/>
              <a:gd name="connsiteX117" fmla="*/ 54429 w 9557900"/>
              <a:gd name="connsiteY117" fmla="*/ 1110342 h 2177142"/>
              <a:gd name="connsiteX118" fmla="*/ 65314 w 9557900"/>
              <a:gd name="connsiteY118" fmla="*/ 1066800 h 2177142"/>
              <a:gd name="connsiteX119" fmla="*/ 97972 w 9557900"/>
              <a:gd name="connsiteY119" fmla="*/ 990600 h 2177142"/>
              <a:gd name="connsiteX120" fmla="*/ 108857 w 9557900"/>
              <a:gd name="connsiteY120" fmla="*/ 881742 h 2177142"/>
              <a:gd name="connsiteX121" fmla="*/ 119743 w 9557900"/>
              <a:gd name="connsiteY121" fmla="*/ 849085 h 2177142"/>
              <a:gd name="connsiteX122" fmla="*/ 130629 w 9557900"/>
              <a:gd name="connsiteY122" fmla="*/ 794657 h 2177142"/>
              <a:gd name="connsiteX123" fmla="*/ 174172 w 9557900"/>
              <a:gd name="connsiteY123" fmla="*/ 751114 h 2177142"/>
              <a:gd name="connsiteX124" fmla="*/ 152400 w 9557900"/>
              <a:gd name="connsiteY124"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89514 w 9557900"/>
              <a:gd name="connsiteY27" fmla="*/ 54428 h 2177142"/>
              <a:gd name="connsiteX28" fmla="*/ 3995057 w 9557900"/>
              <a:gd name="connsiteY28" fmla="*/ 54428 h 2177142"/>
              <a:gd name="connsiteX29" fmla="*/ 4071257 w 9557900"/>
              <a:gd name="connsiteY29" fmla="*/ 43542 h 2177142"/>
              <a:gd name="connsiteX30" fmla="*/ 5138057 w 9557900"/>
              <a:gd name="connsiteY30" fmla="*/ 32657 h 2177142"/>
              <a:gd name="connsiteX31" fmla="*/ 5649686 w 9557900"/>
              <a:gd name="connsiteY31" fmla="*/ 97971 h 2177142"/>
              <a:gd name="connsiteX32" fmla="*/ 6139543 w 9557900"/>
              <a:gd name="connsiteY32" fmla="*/ 141514 h 2177142"/>
              <a:gd name="connsiteX33" fmla="*/ 6629400 w 9557900"/>
              <a:gd name="connsiteY33" fmla="*/ 195942 h 2177142"/>
              <a:gd name="connsiteX34" fmla="*/ 7739743 w 9557900"/>
              <a:gd name="connsiteY34" fmla="*/ 239485 h 2177142"/>
              <a:gd name="connsiteX35" fmla="*/ 7805057 w 9557900"/>
              <a:gd name="connsiteY35" fmla="*/ 250371 h 2177142"/>
              <a:gd name="connsiteX36" fmla="*/ 7903029 w 9557900"/>
              <a:gd name="connsiteY36" fmla="*/ 261257 h 2177142"/>
              <a:gd name="connsiteX37" fmla="*/ 7946572 w 9557900"/>
              <a:gd name="connsiteY37" fmla="*/ 272142 h 2177142"/>
              <a:gd name="connsiteX38" fmla="*/ 8001000 w 9557900"/>
              <a:gd name="connsiteY38" fmla="*/ 283028 h 2177142"/>
              <a:gd name="connsiteX39" fmla="*/ 8033657 w 9557900"/>
              <a:gd name="connsiteY39" fmla="*/ 293914 h 2177142"/>
              <a:gd name="connsiteX40" fmla="*/ 8055429 w 9557900"/>
              <a:gd name="connsiteY40" fmla="*/ 315685 h 2177142"/>
              <a:gd name="connsiteX41" fmla="*/ 8207829 w 9557900"/>
              <a:gd name="connsiteY41" fmla="*/ 337457 h 2177142"/>
              <a:gd name="connsiteX42" fmla="*/ 8316686 w 9557900"/>
              <a:gd name="connsiteY42" fmla="*/ 359228 h 2177142"/>
              <a:gd name="connsiteX43" fmla="*/ 8382000 w 9557900"/>
              <a:gd name="connsiteY43" fmla="*/ 370114 h 2177142"/>
              <a:gd name="connsiteX44" fmla="*/ 8414657 w 9557900"/>
              <a:gd name="connsiteY44" fmla="*/ 381000 h 2177142"/>
              <a:gd name="connsiteX45" fmla="*/ 8599714 w 9557900"/>
              <a:gd name="connsiteY45" fmla="*/ 446314 h 2177142"/>
              <a:gd name="connsiteX46" fmla="*/ 8817429 w 9557900"/>
              <a:gd name="connsiteY46" fmla="*/ 544285 h 2177142"/>
              <a:gd name="connsiteX47" fmla="*/ 8882743 w 9557900"/>
              <a:gd name="connsiteY47" fmla="*/ 598714 h 2177142"/>
              <a:gd name="connsiteX48" fmla="*/ 8958943 w 9557900"/>
              <a:gd name="connsiteY48" fmla="*/ 631371 h 2177142"/>
              <a:gd name="connsiteX49" fmla="*/ 9024257 w 9557900"/>
              <a:gd name="connsiteY49" fmla="*/ 664028 h 2177142"/>
              <a:gd name="connsiteX50" fmla="*/ 9046029 w 9557900"/>
              <a:gd name="connsiteY50" fmla="*/ 696685 h 2177142"/>
              <a:gd name="connsiteX51" fmla="*/ 9111343 w 9557900"/>
              <a:gd name="connsiteY51" fmla="*/ 718457 h 2177142"/>
              <a:gd name="connsiteX52" fmla="*/ 9209314 w 9557900"/>
              <a:gd name="connsiteY52" fmla="*/ 783771 h 2177142"/>
              <a:gd name="connsiteX53" fmla="*/ 9307286 w 9557900"/>
              <a:gd name="connsiteY53" fmla="*/ 838200 h 2177142"/>
              <a:gd name="connsiteX54" fmla="*/ 9350829 w 9557900"/>
              <a:gd name="connsiteY54" fmla="*/ 892628 h 2177142"/>
              <a:gd name="connsiteX55" fmla="*/ 9383486 w 9557900"/>
              <a:gd name="connsiteY55" fmla="*/ 903514 h 2177142"/>
              <a:gd name="connsiteX56" fmla="*/ 9405257 w 9557900"/>
              <a:gd name="connsiteY56" fmla="*/ 936171 h 2177142"/>
              <a:gd name="connsiteX57" fmla="*/ 9416143 w 9557900"/>
              <a:gd name="connsiteY57" fmla="*/ 968828 h 2177142"/>
              <a:gd name="connsiteX58" fmla="*/ 9437914 w 9557900"/>
              <a:gd name="connsiteY58" fmla="*/ 1012371 h 2177142"/>
              <a:gd name="connsiteX59" fmla="*/ 9459686 w 9557900"/>
              <a:gd name="connsiteY59" fmla="*/ 1045028 h 2177142"/>
              <a:gd name="connsiteX60" fmla="*/ 9503229 w 9557900"/>
              <a:gd name="connsiteY60" fmla="*/ 1143000 h 2177142"/>
              <a:gd name="connsiteX61" fmla="*/ 9514114 w 9557900"/>
              <a:gd name="connsiteY61" fmla="*/ 1175657 h 2177142"/>
              <a:gd name="connsiteX62" fmla="*/ 9525000 w 9557900"/>
              <a:gd name="connsiteY62" fmla="*/ 1219200 h 2177142"/>
              <a:gd name="connsiteX63" fmla="*/ 9546772 w 9557900"/>
              <a:gd name="connsiteY63" fmla="*/ 1251857 h 2177142"/>
              <a:gd name="connsiteX64" fmla="*/ 9557657 w 9557900"/>
              <a:gd name="connsiteY64" fmla="*/ 1306285 h 2177142"/>
              <a:gd name="connsiteX65" fmla="*/ 9481457 w 9557900"/>
              <a:gd name="connsiteY65" fmla="*/ 1556657 h 2177142"/>
              <a:gd name="connsiteX66" fmla="*/ 9448800 w 9557900"/>
              <a:gd name="connsiteY66" fmla="*/ 1578428 h 2177142"/>
              <a:gd name="connsiteX67" fmla="*/ 9427029 w 9557900"/>
              <a:gd name="connsiteY67" fmla="*/ 1611085 h 2177142"/>
              <a:gd name="connsiteX68" fmla="*/ 9405257 w 9557900"/>
              <a:gd name="connsiteY68" fmla="*/ 1654628 h 2177142"/>
              <a:gd name="connsiteX69" fmla="*/ 9372600 w 9557900"/>
              <a:gd name="connsiteY69" fmla="*/ 1687285 h 2177142"/>
              <a:gd name="connsiteX70" fmla="*/ 9329057 w 9557900"/>
              <a:gd name="connsiteY70" fmla="*/ 1741714 h 2177142"/>
              <a:gd name="connsiteX71" fmla="*/ 9296400 w 9557900"/>
              <a:gd name="connsiteY71" fmla="*/ 1763485 h 2177142"/>
              <a:gd name="connsiteX72" fmla="*/ 9252857 w 9557900"/>
              <a:gd name="connsiteY72" fmla="*/ 1796142 h 2177142"/>
              <a:gd name="connsiteX73" fmla="*/ 9231086 w 9557900"/>
              <a:gd name="connsiteY73" fmla="*/ 1817914 h 2177142"/>
              <a:gd name="connsiteX74" fmla="*/ 9187543 w 9557900"/>
              <a:gd name="connsiteY74" fmla="*/ 1828800 h 2177142"/>
              <a:gd name="connsiteX75" fmla="*/ 9154886 w 9557900"/>
              <a:gd name="connsiteY75" fmla="*/ 1839685 h 2177142"/>
              <a:gd name="connsiteX76" fmla="*/ 9133114 w 9557900"/>
              <a:gd name="connsiteY76" fmla="*/ 1861457 h 2177142"/>
              <a:gd name="connsiteX77" fmla="*/ 9089572 w 9557900"/>
              <a:gd name="connsiteY77" fmla="*/ 1872342 h 2177142"/>
              <a:gd name="connsiteX78" fmla="*/ 9078686 w 9557900"/>
              <a:gd name="connsiteY78" fmla="*/ 1905000 h 2177142"/>
              <a:gd name="connsiteX79" fmla="*/ 9046029 w 9557900"/>
              <a:gd name="connsiteY79" fmla="*/ 1915885 h 2177142"/>
              <a:gd name="connsiteX80" fmla="*/ 9013372 w 9557900"/>
              <a:gd name="connsiteY80" fmla="*/ 1937657 h 2177142"/>
              <a:gd name="connsiteX81" fmla="*/ 8882743 w 9557900"/>
              <a:gd name="connsiteY81" fmla="*/ 1970314 h 2177142"/>
              <a:gd name="connsiteX82" fmla="*/ 8839200 w 9557900"/>
              <a:gd name="connsiteY82" fmla="*/ 2002971 h 2177142"/>
              <a:gd name="connsiteX83" fmla="*/ 8752114 w 9557900"/>
              <a:gd name="connsiteY83" fmla="*/ 2013857 h 2177142"/>
              <a:gd name="connsiteX84" fmla="*/ 8665029 w 9557900"/>
              <a:gd name="connsiteY84" fmla="*/ 2035628 h 2177142"/>
              <a:gd name="connsiteX85" fmla="*/ 8599714 w 9557900"/>
              <a:gd name="connsiteY85" fmla="*/ 2057400 h 2177142"/>
              <a:gd name="connsiteX86" fmla="*/ 8556172 w 9557900"/>
              <a:gd name="connsiteY86" fmla="*/ 2079171 h 2177142"/>
              <a:gd name="connsiteX87" fmla="*/ 8403772 w 9557900"/>
              <a:gd name="connsiteY87" fmla="*/ 2111828 h 2177142"/>
              <a:gd name="connsiteX88" fmla="*/ 8349343 w 9557900"/>
              <a:gd name="connsiteY88" fmla="*/ 2122714 h 2177142"/>
              <a:gd name="connsiteX89" fmla="*/ 8262257 w 9557900"/>
              <a:gd name="connsiteY89" fmla="*/ 2144485 h 2177142"/>
              <a:gd name="connsiteX90" fmla="*/ 8164286 w 9557900"/>
              <a:gd name="connsiteY90" fmla="*/ 2166257 h 2177142"/>
              <a:gd name="connsiteX91" fmla="*/ 6945086 w 9557900"/>
              <a:gd name="connsiteY91" fmla="*/ 2155371 h 2177142"/>
              <a:gd name="connsiteX92" fmla="*/ 6477000 w 9557900"/>
              <a:gd name="connsiteY92" fmla="*/ 2068285 h 2177142"/>
              <a:gd name="connsiteX93" fmla="*/ 5910943 w 9557900"/>
              <a:gd name="connsiteY93" fmla="*/ 2177142 h 2177142"/>
              <a:gd name="connsiteX94" fmla="*/ 4909457 w 9557900"/>
              <a:gd name="connsiteY94" fmla="*/ 2166257 h 2177142"/>
              <a:gd name="connsiteX95" fmla="*/ 4408714 w 9557900"/>
              <a:gd name="connsiteY95" fmla="*/ 2090057 h 2177142"/>
              <a:gd name="connsiteX96" fmla="*/ 4103914 w 9557900"/>
              <a:gd name="connsiteY96" fmla="*/ 2035628 h 2177142"/>
              <a:gd name="connsiteX97" fmla="*/ 3755572 w 9557900"/>
              <a:gd name="connsiteY97" fmla="*/ 1948542 h 2177142"/>
              <a:gd name="connsiteX98" fmla="*/ 3429000 w 9557900"/>
              <a:gd name="connsiteY98" fmla="*/ 1872342 h 2177142"/>
              <a:gd name="connsiteX99" fmla="*/ 3004457 w 9557900"/>
              <a:gd name="connsiteY99" fmla="*/ 1774371 h 2177142"/>
              <a:gd name="connsiteX100" fmla="*/ 1915886 w 9557900"/>
              <a:gd name="connsiteY100" fmla="*/ 1719942 h 2177142"/>
              <a:gd name="connsiteX101" fmla="*/ 1872343 w 9557900"/>
              <a:gd name="connsiteY101" fmla="*/ 1730828 h 2177142"/>
              <a:gd name="connsiteX102" fmla="*/ 1839686 w 9557900"/>
              <a:gd name="connsiteY102" fmla="*/ 1741714 h 2177142"/>
              <a:gd name="connsiteX103" fmla="*/ 1698172 w 9557900"/>
              <a:gd name="connsiteY103" fmla="*/ 1752600 h 2177142"/>
              <a:gd name="connsiteX104" fmla="*/ 794657 w 9557900"/>
              <a:gd name="connsiteY104" fmla="*/ 1774371 h 2177142"/>
              <a:gd name="connsiteX105" fmla="*/ 457200 w 9557900"/>
              <a:gd name="connsiteY105" fmla="*/ 1763485 h 2177142"/>
              <a:gd name="connsiteX106" fmla="*/ 283029 w 9557900"/>
              <a:gd name="connsiteY106" fmla="*/ 1741714 h 2177142"/>
              <a:gd name="connsiteX107" fmla="*/ 217714 w 9557900"/>
              <a:gd name="connsiteY107" fmla="*/ 1719942 h 2177142"/>
              <a:gd name="connsiteX108" fmla="*/ 141514 w 9557900"/>
              <a:gd name="connsiteY108" fmla="*/ 1665514 h 2177142"/>
              <a:gd name="connsiteX109" fmla="*/ 76200 w 9557900"/>
              <a:gd name="connsiteY109" fmla="*/ 1621971 h 2177142"/>
              <a:gd name="connsiteX110" fmla="*/ 54429 w 9557900"/>
              <a:gd name="connsiteY110" fmla="*/ 1578428 h 2177142"/>
              <a:gd name="connsiteX111" fmla="*/ 32657 w 9557900"/>
              <a:gd name="connsiteY111" fmla="*/ 1556657 h 2177142"/>
              <a:gd name="connsiteX112" fmla="*/ 10886 w 9557900"/>
              <a:gd name="connsiteY112" fmla="*/ 1491342 h 2177142"/>
              <a:gd name="connsiteX113" fmla="*/ 0 w 9557900"/>
              <a:gd name="connsiteY113" fmla="*/ 1458685 h 2177142"/>
              <a:gd name="connsiteX114" fmla="*/ 10886 w 9557900"/>
              <a:gd name="connsiteY114" fmla="*/ 1284514 h 2177142"/>
              <a:gd name="connsiteX115" fmla="*/ 32657 w 9557900"/>
              <a:gd name="connsiteY115" fmla="*/ 1132114 h 2177142"/>
              <a:gd name="connsiteX116" fmla="*/ 54429 w 9557900"/>
              <a:gd name="connsiteY116" fmla="*/ 1110342 h 2177142"/>
              <a:gd name="connsiteX117" fmla="*/ 65314 w 9557900"/>
              <a:gd name="connsiteY117" fmla="*/ 1066800 h 2177142"/>
              <a:gd name="connsiteX118" fmla="*/ 97972 w 9557900"/>
              <a:gd name="connsiteY118" fmla="*/ 990600 h 2177142"/>
              <a:gd name="connsiteX119" fmla="*/ 108857 w 9557900"/>
              <a:gd name="connsiteY119" fmla="*/ 881742 h 2177142"/>
              <a:gd name="connsiteX120" fmla="*/ 119743 w 9557900"/>
              <a:gd name="connsiteY120" fmla="*/ 849085 h 2177142"/>
              <a:gd name="connsiteX121" fmla="*/ 130629 w 9557900"/>
              <a:gd name="connsiteY121" fmla="*/ 794657 h 2177142"/>
              <a:gd name="connsiteX122" fmla="*/ 174172 w 9557900"/>
              <a:gd name="connsiteY122" fmla="*/ 751114 h 2177142"/>
              <a:gd name="connsiteX123" fmla="*/ 152400 w 9557900"/>
              <a:gd name="connsiteY123"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89514 w 9557900"/>
              <a:gd name="connsiteY27" fmla="*/ 54428 h 2177142"/>
              <a:gd name="connsiteX28" fmla="*/ 3995057 w 9557900"/>
              <a:gd name="connsiteY28" fmla="*/ 54428 h 2177142"/>
              <a:gd name="connsiteX29" fmla="*/ 4071257 w 9557900"/>
              <a:gd name="connsiteY29" fmla="*/ 43542 h 2177142"/>
              <a:gd name="connsiteX30" fmla="*/ 5138057 w 9557900"/>
              <a:gd name="connsiteY30" fmla="*/ 32657 h 2177142"/>
              <a:gd name="connsiteX31" fmla="*/ 5649686 w 9557900"/>
              <a:gd name="connsiteY31" fmla="*/ 97971 h 2177142"/>
              <a:gd name="connsiteX32" fmla="*/ 6139543 w 9557900"/>
              <a:gd name="connsiteY32" fmla="*/ 141514 h 2177142"/>
              <a:gd name="connsiteX33" fmla="*/ 6629400 w 9557900"/>
              <a:gd name="connsiteY33" fmla="*/ 195942 h 2177142"/>
              <a:gd name="connsiteX34" fmla="*/ 7739743 w 9557900"/>
              <a:gd name="connsiteY34" fmla="*/ 239485 h 2177142"/>
              <a:gd name="connsiteX35" fmla="*/ 7805057 w 9557900"/>
              <a:gd name="connsiteY35" fmla="*/ 250371 h 2177142"/>
              <a:gd name="connsiteX36" fmla="*/ 7903029 w 9557900"/>
              <a:gd name="connsiteY36" fmla="*/ 261257 h 2177142"/>
              <a:gd name="connsiteX37" fmla="*/ 7946572 w 9557900"/>
              <a:gd name="connsiteY37" fmla="*/ 272142 h 2177142"/>
              <a:gd name="connsiteX38" fmla="*/ 8001000 w 9557900"/>
              <a:gd name="connsiteY38" fmla="*/ 283028 h 2177142"/>
              <a:gd name="connsiteX39" fmla="*/ 8033657 w 9557900"/>
              <a:gd name="connsiteY39" fmla="*/ 293914 h 2177142"/>
              <a:gd name="connsiteX40" fmla="*/ 8055429 w 9557900"/>
              <a:gd name="connsiteY40" fmla="*/ 315685 h 2177142"/>
              <a:gd name="connsiteX41" fmla="*/ 8207829 w 9557900"/>
              <a:gd name="connsiteY41" fmla="*/ 337457 h 2177142"/>
              <a:gd name="connsiteX42" fmla="*/ 8316686 w 9557900"/>
              <a:gd name="connsiteY42" fmla="*/ 359228 h 2177142"/>
              <a:gd name="connsiteX43" fmla="*/ 8382000 w 9557900"/>
              <a:gd name="connsiteY43" fmla="*/ 370114 h 2177142"/>
              <a:gd name="connsiteX44" fmla="*/ 8599714 w 9557900"/>
              <a:gd name="connsiteY44" fmla="*/ 446314 h 2177142"/>
              <a:gd name="connsiteX45" fmla="*/ 8817429 w 9557900"/>
              <a:gd name="connsiteY45" fmla="*/ 544285 h 2177142"/>
              <a:gd name="connsiteX46" fmla="*/ 8882743 w 9557900"/>
              <a:gd name="connsiteY46" fmla="*/ 598714 h 2177142"/>
              <a:gd name="connsiteX47" fmla="*/ 8958943 w 9557900"/>
              <a:gd name="connsiteY47" fmla="*/ 631371 h 2177142"/>
              <a:gd name="connsiteX48" fmla="*/ 9024257 w 9557900"/>
              <a:gd name="connsiteY48" fmla="*/ 664028 h 2177142"/>
              <a:gd name="connsiteX49" fmla="*/ 9046029 w 9557900"/>
              <a:gd name="connsiteY49" fmla="*/ 696685 h 2177142"/>
              <a:gd name="connsiteX50" fmla="*/ 9111343 w 9557900"/>
              <a:gd name="connsiteY50" fmla="*/ 718457 h 2177142"/>
              <a:gd name="connsiteX51" fmla="*/ 9209314 w 9557900"/>
              <a:gd name="connsiteY51" fmla="*/ 783771 h 2177142"/>
              <a:gd name="connsiteX52" fmla="*/ 9307286 w 9557900"/>
              <a:gd name="connsiteY52" fmla="*/ 838200 h 2177142"/>
              <a:gd name="connsiteX53" fmla="*/ 9350829 w 9557900"/>
              <a:gd name="connsiteY53" fmla="*/ 892628 h 2177142"/>
              <a:gd name="connsiteX54" fmla="*/ 9383486 w 9557900"/>
              <a:gd name="connsiteY54" fmla="*/ 903514 h 2177142"/>
              <a:gd name="connsiteX55" fmla="*/ 9405257 w 9557900"/>
              <a:gd name="connsiteY55" fmla="*/ 936171 h 2177142"/>
              <a:gd name="connsiteX56" fmla="*/ 9416143 w 9557900"/>
              <a:gd name="connsiteY56" fmla="*/ 968828 h 2177142"/>
              <a:gd name="connsiteX57" fmla="*/ 9437914 w 9557900"/>
              <a:gd name="connsiteY57" fmla="*/ 1012371 h 2177142"/>
              <a:gd name="connsiteX58" fmla="*/ 9459686 w 9557900"/>
              <a:gd name="connsiteY58" fmla="*/ 1045028 h 2177142"/>
              <a:gd name="connsiteX59" fmla="*/ 9503229 w 9557900"/>
              <a:gd name="connsiteY59" fmla="*/ 1143000 h 2177142"/>
              <a:gd name="connsiteX60" fmla="*/ 9514114 w 9557900"/>
              <a:gd name="connsiteY60" fmla="*/ 1175657 h 2177142"/>
              <a:gd name="connsiteX61" fmla="*/ 9525000 w 9557900"/>
              <a:gd name="connsiteY61" fmla="*/ 1219200 h 2177142"/>
              <a:gd name="connsiteX62" fmla="*/ 9546772 w 9557900"/>
              <a:gd name="connsiteY62" fmla="*/ 1251857 h 2177142"/>
              <a:gd name="connsiteX63" fmla="*/ 9557657 w 9557900"/>
              <a:gd name="connsiteY63" fmla="*/ 1306285 h 2177142"/>
              <a:gd name="connsiteX64" fmla="*/ 9481457 w 9557900"/>
              <a:gd name="connsiteY64" fmla="*/ 1556657 h 2177142"/>
              <a:gd name="connsiteX65" fmla="*/ 9448800 w 9557900"/>
              <a:gd name="connsiteY65" fmla="*/ 1578428 h 2177142"/>
              <a:gd name="connsiteX66" fmla="*/ 9427029 w 9557900"/>
              <a:gd name="connsiteY66" fmla="*/ 1611085 h 2177142"/>
              <a:gd name="connsiteX67" fmla="*/ 9405257 w 9557900"/>
              <a:gd name="connsiteY67" fmla="*/ 1654628 h 2177142"/>
              <a:gd name="connsiteX68" fmla="*/ 9372600 w 9557900"/>
              <a:gd name="connsiteY68" fmla="*/ 1687285 h 2177142"/>
              <a:gd name="connsiteX69" fmla="*/ 9329057 w 9557900"/>
              <a:gd name="connsiteY69" fmla="*/ 1741714 h 2177142"/>
              <a:gd name="connsiteX70" fmla="*/ 9296400 w 9557900"/>
              <a:gd name="connsiteY70" fmla="*/ 1763485 h 2177142"/>
              <a:gd name="connsiteX71" fmla="*/ 9252857 w 9557900"/>
              <a:gd name="connsiteY71" fmla="*/ 1796142 h 2177142"/>
              <a:gd name="connsiteX72" fmla="*/ 9231086 w 9557900"/>
              <a:gd name="connsiteY72" fmla="*/ 1817914 h 2177142"/>
              <a:gd name="connsiteX73" fmla="*/ 9187543 w 9557900"/>
              <a:gd name="connsiteY73" fmla="*/ 1828800 h 2177142"/>
              <a:gd name="connsiteX74" fmla="*/ 9154886 w 9557900"/>
              <a:gd name="connsiteY74" fmla="*/ 1839685 h 2177142"/>
              <a:gd name="connsiteX75" fmla="*/ 9133114 w 9557900"/>
              <a:gd name="connsiteY75" fmla="*/ 1861457 h 2177142"/>
              <a:gd name="connsiteX76" fmla="*/ 9089572 w 9557900"/>
              <a:gd name="connsiteY76" fmla="*/ 1872342 h 2177142"/>
              <a:gd name="connsiteX77" fmla="*/ 9078686 w 9557900"/>
              <a:gd name="connsiteY77" fmla="*/ 1905000 h 2177142"/>
              <a:gd name="connsiteX78" fmla="*/ 9046029 w 9557900"/>
              <a:gd name="connsiteY78" fmla="*/ 1915885 h 2177142"/>
              <a:gd name="connsiteX79" fmla="*/ 9013372 w 9557900"/>
              <a:gd name="connsiteY79" fmla="*/ 1937657 h 2177142"/>
              <a:gd name="connsiteX80" fmla="*/ 8882743 w 9557900"/>
              <a:gd name="connsiteY80" fmla="*/ 1970314 h 2177142"/>
              <a:gd name="connsiteX81" fmla="*/ 8839200 w 9557900"/>
              <a:gd name="connsiteY81" fmla="*/ 2002971 h 2177142"/>
              <a:gd name="connsiteX82" fmla="*/ 8752114 w 9557900"/>
              <a:gd name="connsiteY82" fmla="*/ 2013857 h 2177142"/>
              <a:gd name="connsiteX83" fmla="*/ 8665029 w 9557900"/>
              <a:gd name="connsiteY83" fmla="*/ 2035628 h 2177142"/>
              <a:gd name="connsiteX84" fmla="*/ 8599714 w 9557900"/>
              <a:gd name="connsiteY84" fmla="*/ 2057400 h 2177142"/>
              <a:gd name="connsiteX85" fmla="*/ 8556172 w 9557900"/>
              <a:gd name="connsiteY85" fmla="*/ 2079171 h 2177142"/>
              <a:gd name="connsiteX86" fmla="*/ 8403772 w 9557900"/>
              <a:gd name="connsiteY86" fmla="*/ 2111828 h 2177142"/>
              <a:gd name="connsiteX87" fmla="*/ 8349343 w 9557900"/>
              <a:gd name="connsiteY87" fmla="*/ 2122714 h 2177142"/>
              <a:gd name="connsiteX88" fmla="*/ 8262257 w 9557900"/>
              <a:gd name="connsiteY88" fmla="*/ 2144485 h 2177142"/>
              <a:gd name="connsiteX89" fmla="*/ 8164286 w 9557900"/>
              <a:gd name="connsiteY89" fmla="*/ 2166257 h 2177142"/>
              <a:gd name="connsiteX90" fmla="*/ 6945086 w 9557900"/>
              <a:gd name="connsiteY90" fmla="*/ 2155371 h 2177142"/>
              <a:gd name="connsiteX91" fmla="*/ 6477000 w 9557900"/>
              <a:gd name="connsiteY91" fmla="*/ 2068285 h 2177142"/>
              <a:gd name="connsiteX92" fmla="*/ 5910943 w 9557900"/>
              <a:gd name="connsiteY92" fmla="*/ 2177142 h 2177142"/>
              <a:gd name="connsiteX93" fmla="*/ 4909457 w 9557900"/>
              <a:gd name="connsiteY93" fmla="*/ 2166257 h 2177142"/>
              <a:gd name="connsiteX94" fmla="*/ 4408714 w 9557900"/>
              <a:gd name="connsiteY94" fmla="*/ 2090057 h 2177142"/>
              <a:gd name="connsiteX95" fmla="*/ 4103914 w 9557900"/>
              <a:gd name="connsiteY95" fmla="*/ 2035628 h 2177142"/>
              <a:gd name="connsiteX96" fmla="*/ 3755572 w 9557900"/>
              <a:gd name="connsiteY96" fmla="*/ 1948542 h 2177142"/>
              <a:gd name="connsiteX97" fmla="*/ 3429000 w 9557900"/>
              <a:gd name="connsiteY97" fmla="*/ 1872342 h 2177142"/>
              <a:gd name="connsiteX98" fmla="*/ 3004457 w 9557900"/>
              <a:gd name="connsiteY98" fmla="*/ 1774371 h 2177142"/>
              <a:gd name="connsiteX99" fmla="*/ 1915886 w 9557900"/>
              <a:gd name="connsiteY99" fmla="*/ 1719942 h 2177142"/>
              <a:gd name="connsiteX100" fmla="*/ 1872343 w 9557900"/>
              <a:gd name="connsiteY100" fmla="*/ 1730828 h 2177142"/>
              <a:gd name="connsiteX101" fmla="*/ 1839686 w 9557900"/>
              <a:gd name="connsiteY101" fmla="*/ 1741714 h 2177142"/>
              <a:gd name="connsiteX102" fmla="*/ 1698172 w 9557900"/>
              <a:gd name="connsiteY102" fmla="*/ 1752600 h 2177142"/>
              <a:gd name="connsiteX103" fmla="*/ 794657 w 9557900"/>
              <a:gd name="connsiteY103" fmla="*/ 1774371 h 2177142"/>
              <a:gd name="connsiteX104" fmla="*/ 457200 w 9557900"/>
              <a:gd name="connsiteY104" fmla="*/ 1763485 h 2177142"/>
              <a:gd name="connsiteX105" fmla="*/ 283029 w 9557900"/>
              <a:gd name="connsiteY105" fmla="*/ 1741714 h 2177142"/>
              <a:gd name="connsiteX106" fmla="*/ 217714 w 9557900"/>
              <a:gd name="connsiteY106" fmla="*/ 1719942 h 2177142"/>
              <a:gd name="connsiteX107" fmla="*/ 141514 w 9557900"/>
              <a:gd name="connsiteY107" fmla="*/ 1665514 h 2177142"/>
              <a:gd name="connsiteX108" fmla="*/ 76200 w 9557900"/>
              <a:gd name="connsiteY108" fmla="*/ 1621971 h 2177142"/>
              <a:gd name="connsiteX109" fmla="*/ 54429 w 9557900"/>
              <a:gd name="connsiteY109" fmla="*/ 1578428 h 2177142"/>
              <a:gd name="connsiteX110" fmla="*/ 32657 w 9557900"/>
              <a:gd name="connsiteY110" fmla="*/ 1556657 h 2177142"/>
              <a:gd name="connsiteX111" fmla="*/ 10886 w 9557900"/>
              <a:gd name="connsiteY111" fmla="*/ 1491342 h 2177142"/>
              <a:gd name="connsiteX112" fmla="*/ 0 w 9557900"/>
              <a:gd name="connsiteY112" fmla="*/ 1458685 h 2177142"/>
              <a:gd name="connsiteX113" fmla="*/ 10886 w 9557900"/>
              <a:gd name="connsiteY113" fmla="*/ 1284514 h 2177142"/>
              <a:gd name="connsiteX114" fmla="*/ 32657 w 9557900"/>
              <a:gd name="connsiteY114" fmla="*/ 1132114 h 2177142"/>
              <a:gd name="connsiteX115" fmla="*/ 54429 w 9557900"/>
              <a:gd name="connsiteY115" fmla="*/ 1110342 h 2177142"/>
              <a:gd name="connsiteX116" fmla="*/ 65314 w 9557900"/>
              <a:gd name="connsiteY116" fmla="*/ 1066800 h 2177142"/>
              <a:gd name="connsiteX117" fmla="*/ 97972 w 9557900"/>
              <a:gd name="connsiteY117" fmla="*/ 990600 h 2177142"/>
              <a:gd name="connsiteX118" fmla="*/ 108857 w 9557900"/>
              <a:gd name="connsiteY118" fmla="*/ 881742 h 2177142"/>
              <a:gd name="connsiteX119" fmla="*/ 119743 w 9557900"/>
              <a:gd name="connsiteY119" fmla="*/ 849085 h 2177142"/>
              <a:gd name="connsiteX120" fmla="*/ 130629 w 9557900"/>
              <a:gd name="connsiteY120" fmla="*/ 794657 h 2177142"/>
              <a:gd name="connsiteX121" fmla="*/ 174172 w 9557900"/>
              <a:gd name="connsiteY121" fmla="*/ 751114 h 2177142"/>
              <a:gd name="connsiteX122" fmla="*/ 152400 w 9557900"/>
              <a:gd name="connsiteY122"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89514 w 9557900"/>
              <a:gd name="connsiteY27" fmla="*/ 54428 h 2177142"/>
              <a:gd name="connsiteX28" fmla="*/ 3995057 w 9557900"/>
              <a:gd name="connsiteY28" fmla="*/ 54428 h 2177142"/>
              <a:gd name="connsiteX29" fmla="*/ 4071257 w 9557900"/>
              <a:gd name="connsiteY29" fmla="*/ 43542 h 2177142"/>
              <a:gd name="connsiteX30" fmla="*/ 5138057 w 9557900"/>
              <a:gd name="connsiteY30" fmla="*/ 32657 h 2177142"/>
              <a:gd name="connsiteX31" fmla="*/ 5649686 w 9557900"/>
              <a:gd name="connsiteY31" fmla="*/ 97971 h 2177142"/>
              <a:gd name="connsiteX32" fmla="*/ 6139543 w 9557900"/>
              <a:gd name="connsiteY32" fmla="*/ 141514 h 2177142"/>
              <a:gd name="connsiteX33" fmla="*/ 6629400 w 9557900"/>
              <a:gd name="connsiteY33" fmla="*/ 195942 h 2177142"/>
              <a:gd name="connsiteX34" fmla="*/ 7739743 w 9557900"/>
              <a:gd name="connsiteY34" fmla="*/ 239485 h 2177142"/>
              <a:gd name="connsiteX35" fmla="*/ 7805057 w 9557900"/>
              <a:gd name="connsiteY35" fmla="*/ 250371 h 2177142"/>
              <a:gd name="connsiteX36" fmla="*/ 7903029 w 9557900"/>
              <a:gd name="connsiteY36" fmla="*/ 261257 h 2177142"/>
              <a:gd name="connsiteX37" fmla="*/ 7946572 w 9557900"/>
              <a:gd name="connsiteY37" fmla="*/ 272142 h 2177142"/>
              <a:gd name="connsiteX38" fmla="*/ 8001000 w 9557900"/>
              <a:gd name="connsiteY38" fmla="*/ 283028 h 2177142"/>
              <a:gd name="connsiteX39" fmla="*/ 8033657 w 9557900"/>
              <a:gd name="connsiteY39" fmla="*/ 293914 h 2177142"/>
              <a:gd name="connsiteX40" fmla="*/ 8055429 w 9557900"/>
              <a:gd name="connsiteY40" fmla="*/ 315685 h 2177142"/>
              <a:gd name="connsiteX41" fmla="*/ 8207829 w 9557900"/>
              <a:gd name="connsiteY41" fmla="*/ 337457 h 2177142"/>
              <a:gd name="connsiteX42" fmla="*/ 8316686 w 9557900"/>
              <a:gd name="connsiteY42" fmla="*/ 359228 h 2177142"/>
              <a:gd name="connsiteX43" fmla="*/ 8599714 w 9557900"/>
              <a:gd name="connsiteY43" fmla="*/ 446314 h 2177142"/>
              <a:gd name="connsiteX44" fmla="*/ 8817429 w 9557900"/>
              <a:gd name="connsiteY44" fmla="*/ 544285 h 2177142"/>
              <a:gd name="connsiteX45" fmla="*/ 8882743 w 9557900"/>
              <a:gd name="connsiteY45" fmla="*/ 598714 h 2177142"/>
              <a:gd name="connsiteX46" fmla="*/ 8958943 w 9557900"/>
              <a:gd name="connsiteY46" fmla="*/ 631371 h 2177142"/>
              <a:gd name="connsiteX47" fmla="*/ 9024257 w 9557900"/>
              <a:gd name="connsiteY47" fmla="*/ 664028 h 2177142"/>
              <a:gd name="connsiteX48" fmla="*/ 9046029 w 9557900"/>
              <a:gd name="connsiteY48" fmla="*/ 696685 h 2177142"/>
              <a:gd name="connsiteX49" fmla="*/ 9111343 w 9557900"/>
              <a:gd name="connsiteY49" fmla="*/ 718457 h 2177142"/>
              <a:gd name="connsiteX50" fmla="*/ 9209314 w 9557900"/>
              <a:gd name="connsiteY50" fmla="*/ 783771 h 2177142"/>
              <a:gd name="connsiteX51" fmla="*/ 9307286 w 9557900"/>
              <a:gd name="connsiteY51" fmla="*/ 838200 h 2177142"/>
              <a:gd name="connsiteX52" fmla="*/ 9350829 w 9557900"/>
              <a:gd name="connsiteY52" fmla="*/ 892628 h 2177142"/>
              <a:gd name="connsiteX53" fmla="*/ 9383486 w 9557900"/>
              <a:gd name="connsiteY53" fmla="*/ 903514 h 2177142"/>
              <a:gd name="connsiteX54" fmla="*/ 9405257 w 9557900"/>
              <a:gd name="connsiteY54" fmla="*/ 936171 h 2177142"/>
              <a:gd name="connsiteX55" fmla="*/ 9416143 w 9557900"/>
              <a:gd name="connsiteY55" fmla="*/ 968828 h 2177142"/>
              <a:gd name="connsiteX56" fmla="*/ 9437914 w 9557900"/>
              <a:gd name="connsiteY56" fmla="*/ 1012371 h 2177142"/>
              <a:gd name="connsiteX57" fmla="*/ 9459686 w 9557900"/>
              <a:gd name="connsiteY57" fmla="*/ 1045028 h 2177142"/>
              <a:gd name="connsiteX58" fmla="*/ 9503229 w 9557900"/>
              <a:gd name="connsiteY58" fmla="*/ 1143000 h 2177142"/>
              <a:gd name="connsiteX59" fmla="*/ 9514114 w 9557900"/>
              <a:gd name="connsiteY59" fmla="*/ 1175657 h 2177142"/>
              <a:gd name="connsiteX60" fmla="*/ 9525000 w 9557900"/>
              <a:gd name="connsiteY60" fmla="*/ 1219200 h 2177142"/>
              <a:gd name="connsiteX61" fmla="*/ 9546772 w 9557900"/>
              <a:gd name="connsiteY61" fmla="*/ 1251857 h 2177142"/>
              <a:gd name="connsiteX62" fmla="*/ 9557657 w 9557900"/>
              <a:gd name="connsiteY62" fmla="*/ 1306285 h 2177142"/>
              <a:gd name="connsiteX63" fmla="*/ 9481457 w 9557900"/>
              <a:gd name="connsiteY63" fmla="*/ 1556657 h 2177142"/>
              <a:gd name="connsiteX64" fmla="*/ 9448800 w 9557900"/>
              <a:gd name="connsiteY64" fmla="*/ 1578428 h 2177142"/>
              <a:gd name="connsiteX65" fmla="*/ 9427029 w 9557900"/>
              <a:gd name="connsiteY65" fmla="*/ 1611085 h 2177142"/>
              <a:gd name="connsiteX66" fmla="*/ 9405257 w 9557900"/>
              <a:gd name="connsiteY66" fmla="*/ 1654628 h 2177142"/>
              <a:gd name="connsiteX67" fmla="*/ 9372600 w 9557900"/>
              <a:gd name="connsiteY67" fmla="*/ 1687285 h 2177142"/>
              <a:gd name="connsiteX68" fmla="*/ 9329057 w 9557900"/>
              <a:gd name="connsiteY68" fmla="*/ 1741714 h 2177142"/>
              <a:gd name="connsiteX69" fmla="*/ 9296400 w 9557900"/>
              <a:gd name="connsiteY69" fmla="*/ 1763485 h 2177142"/>
              <a:gd name="connsiteX70" fmla="*/ 9252857 w 9557900"/>
              <a:gd name="connsiteY70" fmla="*/ 1796142 h 2177142"/>
              <a:gd name="connsiteX71" fmla="*/ 9231086 w 9557900"/>
              <a:gd name="connsiteY71" fmla="*/ 1817914 h 2177142"/>
              <a:gd name="connsiteX72" fmla="*/ 9187543 w 9557900"/>
              <a:gd name="connsiteY72" fmla="*/ 1828800 h 2177142"/>
              <a:gd name="connsiteX73" fmla="*/ 9154886 w 9557900"/>
              <a:gd name="connsiteY73" fmla="*/ 1839685 h 2177142"/>
              <a:gd name="connsiteX74" fmla="*/ 9133114 w 9557900"/>
              <a:gd name="connsiteY74" fmla="*/ 1861457 h 2177142"/>
              <a:gd name="connsiteX75" fmla="*/ 9089572 w 9557900"/>
              <a:gd name="connsiteY75" fmla="*/ 1872342 h 2177142"/>
              <a:gd name="connsiteX76" fmla="*/ 9078686 w 9557900"/>
              <a:gd name="connsiteY76" fmla="*/ 1905000 h 2177142"/>
              <a:gd name="connsiteX77" fmla="*/ 9046029 w 9557900"/>
              <a:gd name="connsiteY77" fmla="*/ 1915885 h 2177142"/>
              <a:gd name="connsiteX78" fmla="*/ 9013372 w 9557900"/>
              <a:gd name="connsiteY78" fmla="*/ 1937657 h 2177142"/>
              <a:gd name="connsiteX79" fmla="*/ 8882743 w 9557900"/>
              <a:gd name="connsiteY79" fmla="*/ 1970314 h 2177142"/>
              <a:gd name="connsiteX80" fmla="*/ 8839200 w 9557900"/>
              <a:gd name="connsiteY80" fmla="*/ 2002971 h 2177142"/>
              <a:gd name="connsiteX81" fmla="*/ 8752114 w 9557900"/>
              <a:gd name="connsiteY81" fmla="*/ 2013857 h 2177142"/>
              <a:gd name="connsiteX82" fmla="*/ 8665029 w 9557900"/>
              <a:gd name="connsiteY82" fmla="*/ 2035628 h 2177142"/>
              <a:gd name="connsiteX83" fmla="*/ 8599714 w 9557900"/>
              <a:gd name="connsiteY83" fmla="*/ 2057400 h 2177142"/>
              <a:gd name="connsiteX84" fmla="*/ 8556172 w 9557900"/>
              <a:gd name="connsiteY84" fmla="*/ 2079171 h 2177142"/>
              <a:gd name="connsiteX85" fmla="*/ 8403772 w 9557900"/>
              <a:gd name="connsiteY85" fmla="*/ 2111828 h 2177142"/>
              <a:gd name="connsiteX86" fmla="*/ 8349343 w 9557900"/>
              <a:gd name="connsiteY86" fmla="*/ 2122714 h 2177142"/>
              <a:gd name="connsiteX87" fmla="*/ 8262257 w 9557900"/>
              <a:gd name="connsiteY87" fmla="*/ 2144485 h 2177142"/>
              <a:gd name="connsiteX88" fmla="*/ 8164286 w 9557900"/>
              <a:gd name="connsiteY88" fmla="*/ 2166257 h 2177142"/>
              <a:gd name="connsiteX89" fmla="*/ 6945086 w 9557900"/>
              <a:gd name="connsiteY89" fmla="*/ 2155371 h 2177142"/>
              <a:gd name="connsiteX90" fmla="*/ 6477000 w 9557900"/>
              <a:gd name="connsiteY90" fmla="*/ 2068285 h 2177142"/>
              <a:gd name="connsiteX91" fmla="*/ 5910943 w 9557900"/>
              <a:gd name="connsiteY91" fmla="*/ 2177142 h 2177142"/>
              <a:gd name="connsiteX92" fmla="*/ 4909457 w 9557900"/>
              <a:gd name="connsiteY92" fmla="*/ 2166257 h 2177142"/>
              <a:gd name="connsiteX93" fmla="*/ 4408714 w 9557900"/>
              <a:gd name="connsiteY93" fmla="*/ 2090057 h 2177142"/>
              <a:gd name="connsiteX94" fmla="*/ 4103914 w 9557900"/>
              <a:gd name="connsiteY94" fmla="*/ 2035628 h 2177142"/>
              <a:gd name="connsiteX95" fmla="*/ 3755572 w 9557900"/>
              <a:gd name="connsiteY95" fmla="*/ 1948542 h 2177142"/>
              <a:gd name="connsiteX96" fmla="*/ 3429000 w 9557900"/>
              <a:gd name="connsiteY96" fmla="*/ 1872342 h 2177142"/>
              <a:gd name="connsiteX97" fmla="*/ 3004457 w 9557900"/>
              <a:gd name="connsiteY97" fmla="*/ 1774371 h 2177142"/>
              <a:gd name="connsiteX98" fmla="*/ 1915886 w 9557900"/>
              <a:gd name="connsiteY98" fmla="*/ 1719942 h 2177142"/>
              <a:gd name="connsiteX99" fmla="*/ 1872343 w 9557900"/>
              <a:gd name="connsiteY99" fmla="*/ 1730828 h 2177142"/>
              <a:gd name="connsiteX100" fmla="*/ 1839686 w 9557900"/>
              <a:gd name="connsiteY100" fmla="*/ 1741714 h 2177142"/>
              <a:gd name="connsiteX101" fmla="*/ 1698172 w 9557900"/>
              <a:gd name="connsiteY101" fmla="*/ 1752600 h 2177142"/>
              <a:gd name="connsiteX102" fmla="*/ 794657 w 9557900"/>
              <a:gd name="connsiteY102" fmla="*/ 1774371 h 2177142"/>
              <a:gd name="connsiteX103" fmla="*/ 457200 w 9557900"/>
              <a:gd name="connsiteY103" fmla="*/ 1763485 h 2177142"/>
              <a:gd name="connsiteX104" fmla="*/ 283029 w 9557900"/>
              <a:gd name="connsiteY104" fmla="*/ 1741714 h 2177142"/>
              <a:gd name="connsiteX105" fmla="*/ 217714 w 9557900"/>
              <a:gd name="connsiteY105" fmla="*/ 1719942 h 2177142"/>
              <a:gd name="connsiteX106" fmla="*/ 141514 w 9557900"/>
              <a:gd name="connsiteY106" fmla="*/ 1665514 h 2177142"/>
              <a:gd name="connsiteX107" fmla="*/ 76200 w 9557900"/>
              <a:gd name="connsiteY107" fmla="*/ 1621971 h 2177142"/>
              <a:gd name="connsiteX108" fmla="*/ 54429 w 9557900"/>
              <a:gd name="connsiteY108" fmla="*/ 1578428 h 2177142"/>
              <a:gd name="connsiteX109" fmla="*/ 32657 w 9557900"/>
              <a:gd name="connsiteY109" fmla="*/ 1556657 h 2177142"/>
              <a:gd name="connsiteX110" fmla="*/ 10886 w 9557900"/>
              <a:gd name="connsiteY110" fmla="*/ 1491342 h 2177142"/>
              <a:gd name="connsiteX111" fmla="*/ 0 w 9557900"/>
              <a:gd name="connsiteY111" fmla="*/ 1458685 h 2177142"/>
              <a:gd name="connsiteX112" fmla="*/ 10886 w 9557900"/>
              <a:gd name="connsiteY112" fmla="*/ 1284514 h 2177142"/>
              <a:gd name="connsiteX113" fmla="*/ 32657 w 9557900"/>
              <a:gd name="connsiteY113" fmla="*/ 1132114 h 2177142"/>
              <a:gd name="connsiteX114" fmla="*/ 54429 w 9557900"/>
              <a:gd name="connsiteY114" fmla="*/ 1110342 h 2177142"/>
              <a:gd name="connsiteX115" fmla="*/ 65314 w 9557900"/>
              <a:gd name="connsiteY115" fmla="*/ 1066800 h 2177142"/>
              <a:gd name="connsiteX116" fmla="*/ 97972 w 9557900"/>
              <a:gd name="connsiteY116" fmla="*/ 990600 h 2177142"/>
              <a:gd name="connsiteX117" fmla="*/ 108857 w 9557900"/>
              <a:gd name="connsiteY117" fmla="*/ 881742 h 2177142"/>
              <a:gd name="connsiteX118" fmla="*/ 119743 w 9557900"/>
              <a:gd name="connsiteY118" fmla="*/ 849085 h 2177142"/>
              <a:gd name="connsiteX119" fmla="*/ 130629 w 9557900"/>
              <a:gd name="connsiteY119" fmla="*/ 794657 h 2177142"/>
              <a:gd name="connsiteX120" fmla="*/ 174172 w 9557900"/>
              <a:gd name="connsiteY120" fmla="*/ 751114 h 2177142"/>
              <a:gd name="connsiteX121" fmla="*/ 152400 w 9557900"/>
              <a:gd name="connsiteY121"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89514 w 9557900"/>
              <a:gd name="connsiteY27" fmla="*/ 54428 h 2177142"/>
              <a:gd name="connsiteX28" fmla="*/ 3995057 w 9557900"/>
              <a:gd name="connsiteY28" fmla="*/ 54428 h 2177142"/>
              <a:gd name="connsiteX29" fmla="*/ 4071257 w 9557900"/>
              <a:gd name="connsiteY29" fmla="*/ 43542 h 2177142"/>
              <a:gd name="connsiteX30" fmla="*/ 5138057 w 9557900"/>
              <a:gd name="connsiteY30" fmla="*/ 32657 h 2177142"/>
              <a:gd name="connsiteX31" fmla="*/ 5649686 w 9557900"/>
              <a:gd name="connsiteY31" fmla="*/ 97971 h 2177142"/>
              <a:gd name="connsiteX32" fmla="*/ 6139543 w 9557900"/>
              <a:gd name="connsiteY32" fmla="*/ 141514 h 2177142"/>
              <a:gd name="connsiteX33" fmla="*/ 6629400 w 9557900"/>
              <a:gd name="connsiteY33" fmla="*/ 195942 h 2177142"/>
              <a:gd name="connsiteX34" fmla="*/ 7739743 w 9557900"/>
              <a:gd name="connsiteY34" fmla="*/ 239485 h 2177142"/>
              <a:gd name="connsiteX35" fmla="*/ 7805057 w 9557900"/>
              <a:gd name="connsiteY35" fmla="*/ 250371 h 2177142"/>
              <a:gd name="connsiteX36" fmla="*/ 7903029 w 9557900"/>
              <a:gd name="connsiteY36" fmla="*/ 261257 h 2177142"/>
              <a:gd name="connsiteX37" fmla="*/ 8001000 w 9557900"/>
              <a:gd name="connsiteY37" fmla="*/ 283028 h 2177142"/>
              <a:gd name="connsiteX38" fmla="*/ 8033657 w 9557900"/>
              <a:gd name="connsiteY38" fmla="*/ 293914 h 2177142"/>
              <a:gd name="connsiteX39" fmla="*/ 8055429 w 9557900"/>
              <a:gd name="connsiteY39" fmla="*/ 315685 h 2177142"/>
              <a:gd name="connsiteX40" fmla="*/ 8207829 w 9557900"/>
              <a:gd name="connsiteY40" fmla="*/ 337457 h 2177142"/>
              <a:gd name="connsiteX41" fmla="*/ 8316686 w 9557900"/>
              <a:gd name="connsiteY41" fmla="*/ 359228 h 2177142"/>
              <a:gd name="connsiteX42" fmla="*/ 8599714 w 9557900"/>
              <a:gd name="connsiteY42" fmla="*/ 446314 h 2177142"/>
              <a:gd name="connsiteX43" fmla="*/ 8817429 w 9557900"/>
              <a:gd name="connsiteY43" fmla="*/ 544285 h 2177142"/>
              <a:gd name="connsiteX44" fmla="*/ 8882743 w 9557900"/>
              <a:gd name="connsiteY44" fmla="*/ 598714 h 2177142"/>
              <a:gd name="connsiteX45" fmla="*/ 8958943 w 9557900"/>
              <a:gd name="connsiteY45" fmla="*/ 631371 h 2177142"/>
              <a:gd name="connsiteX46" fmla="*/ 9024257 w 9557900"/>
              <a:gd name="connsiteY46" fmla="*/ 664028 h 2177142"/>
              <a:gd name="connsiteX47" fmla="*/ 9046029 w 9557900"/>
              <a:gd name="connsiteY47" fmla="*/ 696685 h 2177142"/>
              <a:gd name="connsiteX48" fmla="*/ 9111343 w 9557900"/>
              <a:gd name="connsiteY48" fmla="*/ 718457 h 2177142"/>
              <a:gd name="connsiteX49" fmla="*/ 9209314 w 9557900"/>
              <a:gd name="connsiteY49" fmla="*/ 783771 h 2177142"/>
              <a:gd name="connsiteX50" fmla="*/ 9307286 w 9557900"/>
              <a:gd name="connsiteY50" fmla="*/ 838200 h 2177142"/>
              <a:gd name="connsiteX51" fmla="*/ 9350829 w 9557900"/>
              <a:gd name="connsiteY51" fmla="*/ 892628 h 2177142"/>
              <a:gd name="connsiteX52" fmla="*/ 9383486 w 9557900"/>
              <a:gd name="connsiteY52" fmla="*/ 903514 h 2177142"/>
              <a:gd name="connsiteX53" fmla="*/ 9405257 w 9557900"/>
              <a:gd name="connsiteY53" fmla="*/ 936171 h 2177142"/>
              <a:gd name="connsiteX54" fmla="*/ 9416143 w 9557900"/>
              <a:gd name="connsiteY54" fmla="*/ 968828 h 2177142"/>
              <a:gd name="connsiteX55" fmla="*/ 9437914 w 9557900"/>
              <a:gd name="connsiteY55" fmla="*/ 1012371 h 2177142"/>
              <a:gd name="connsiteX56" fmla="*/ 9459686 w 9557900"/>
              <a:gd name="connsiteY56" fmla="*/ 1045028 h 2177142"/>
              <a:gd name="connsiteX57" fmla="*/ 9503229 w 9557900"/>
              <a:gd name="connsiteY57" fmla="*/ 1143000 h 2177142"/>
              <a:gd name="connsiteX58" fmla="*/ 9514114 w 9557900"/>
              <a:gd name="connsiteY58" fmla="*/ 1175657 h 2177142"/>
              <a:gd name="connsiteX59" fmla="*/ 9525000 w 9557900"/>
              <a:gd name="connsiteY59" fmla="*/ 1219200 h 2177142"/>
              <a:gd name="connsiteX60" fmla="*/ 9546772 w 9557900"/>
              <a:gd name="connsiteY60" fmla="*/ 1251857 h 2177142"/>
              <a:gd name="connsiteX61" fmla="*/ 9557657 w 9557900"/>
              <a:gd name="connsiteY61" fmla="*/ 1306285 h 2177142"/>
              <a:gd name="connsiteX62" fmla="*/ 9481457 w 9557900"/>
              <a:gd name="connsiteY62" fmla="*/ 1556657 h 2177142"/>
              <a:gd name="connsiteX63" fmla="*/ 9448800 w 9557900"/>
              <a:gd name="connsiteY63" fmla="*/ 1578428 h 2177142"/>
              <a:gd name="connsiteX64" fmla="*/ 9427029 w 9557900"/>
              <a:gd name="connsiteY64" fmla="*/ 1611085 h 2177142"/>
              <a:gd name="connsiteX65" fmla="*/ 9405257 w 9557900"/>
              <a:gd name="connsiteY65" fmla="*/ 1654628 h 2177142"/>
              <a:gd name="connsiteX66" fmla="*/ 9372600 w 9557900"/>
              <a:gd name="connsiteY66" fmla="*/ 1687285 h 2177142"/>
              <a:gd name="connsiteX67" fmla="*/ 9329057 w 9557900"/>
              <a:gd name="connsiteY67" fmla="*/ 1741714 h 2177142"/>
              <a:gd name="connsiteX68" fmla="*/ 9296400 w 9557900"/>
              <a:gd name="connsiteY68" fmla="*/ 1763485 h 2177142"/>
              <a:gd name="connsiteX69" fmla="*/ 9252857 w 9557900"/>
              <a:gd name="connsiteY69" fmla="*/ 1796142 h 2177142"/>
              <a:gd name="connsiteX70" fmla="*/ 9231086 w 9557900"/>
              <a:gd name="connsiteY70" fmla="*/ 1817914 h 2177142"/>
              <a:gd name="connsiteX71" fmla="*/ 9187543 w 9557900"/>
              <a:gd name="connsiteY71" fmla="*/ 1828800 h 2177142"/>
              <a:gd name="connsiteX72" fmla="*/ 9154886 w 9557900"/>
              <a:gd name="connsiteY72" fmla="*/ 1839685 h 2177142"/>
              <a:gd name="connsiteX73" fmla="*/ 9133114 w 9557900"/>
              <a:gd name="connsiteY73" fmla="*/ 1861457 h 2177142"/>
              <a:gd name="connsiteX74" fmla="*/ 9089572 w 9557900"/>
              <a:gd name="connsiteY74" fmla="*/ 1872342 h 2177142"/>
              <a:gd name="connsiteX75" fmla="*/ 9078686 w 9557900"/>
              <a:gd name="connsiteY75" fmla="*/ 1905000 h 2177142"/>
              <a:gd name="connsiteX76" fmla="*/ 9046029 w 9557900"/>
              <a:gd name="connsiteY76" fmla="*/ 1915885 h 2177142"/>
              <a:gd name="connsiteX77" fmla="*/ 9013372 w 9557900"/>
              <a:gd name="connsiteY77" fmla="*/ 1937657 h 2177142"/>
              <a:gd name="connsiteX78" fmla="*/ 8882743 w 9557900"/>
              <a:gd name="connsiteY78" fmla="*/ 1970314 h 2177142"/>
              <a:gd name="connsiteX79" fmla="*/ 8839200 w 9557900"/>
              <a:gd name="connsiteY79" fmla="*/ 2002971 h 2177142"/>
              <a:gd name="connsiteX80" fmla="*/ 8752114 w 9557900"/>
              <a:gd name="connsiteY80" fmla="*/ 2013857 h 2177142"/>
              <a:gd name="connsiteX81" fmla="*/ 8665029 w 9557900"/>
              <a:gd name="connsiteY81" fmla="*/ 2035628 h 2177142"/>
              <a:gd name="connsiteX82" fmla="*/ 8599714 w 9557900"/>
              <a:gd name="connsiteY82" fmla="*/ 2057400 h 2177142"/>
              <a:gd name="connsiteX83" fmla="*/ 8556172 w 9557900"/>
              <a:gd name="connsiteY83" fmla="*/ 2079171 h 2177142"/>
              <a:gd name="connsiteX84" fmla="*/ 8403772 w 9557900"/>
              <a:gd name="connsiteY84" fmla="*/ 2111828 h 2177142"/>
              <a:gd name="connsiteX85" fmla="*/ 8349343 w 9557900"/>
              <a:gd name="connsiteY85" fmla="*/ 2122714 h 2177142"/>
              <a:gd name="connsiteX86" fmla="*/ 8262257 w 9557900"/>
              <a:gd name="connsiteY86" fmla="*/ 2144485 h 2177142"/>
              <a:gd name="connsiteX87" fmla="*/ 8164286 w 9557900"/>
              <a:gd name="connsiteY87" fmla="*/ 2166257 h 2177142"/>
              <a:gd name="connsiteX88" fmla="*/ 6945086 w 9557900"/>
              <a:gd name="connsiteY88" fmla="*/ 2155371 h 2177142"/>
              <a:gd name="connsiteX89" fmla="*/ 6477000 w 9557900"/>
              <a:gd name="connsiteY89" fmla="*/ 2068285 h 2177142"/>
              <a:gd name="connsiteX90" fmla="*/ 5910943 w 9557900"/>
              <a:gd name="connsiteY90" fmla="*/ 2177142 h 2177142"/>
              <a:gd name="connsiteX91" fmla="*/ 4909457 w 9557900"/>
              <a:gd name="connsiteY91" fmla="*/ 2166257 h 2177142"/>
              <a:gd name="connsiteX92" fmla="*/ 4408714 w 9557900"/>
              <a:gd name="connsiteY92" fmla="*/ 2090057 h 2177142"/>
              <a:gd name="connsiteX93" fmla="*/ 4103914 w 9557900"/>
              <a:gd name="connsiteY93" fmla="*/ 2035628 h 2177142"/>
              <a:gd name="connsiteX94" fmla="*/ 3755572 w 9557900"/>
              <a:gd name="connsiteY94" fmla="*/ 1948542 h 2177142"/>
              <a:gd name="connsiteX95" fmla="*/ 3429000 w 9557900"/>
              <a:gd name="connsiteY95" fmla="*/ 1872342 h 2177142"/>
              <a:gd name="connsiteX96" fmla="*/ 3004457 w 9557900"/>
              <a:gd name="connsiteY96" fmla="*/ 1774371 h 2177142"/>
              <a:gd name="connsiteX97" fmla="*/ 1915886 w 9557900"/>
              <a:gd name="connsiteY97" fmla="*/ 1719942 h 2177142"/>
              <a:gd name="connsiteX98" fmla="*/ 1872343 w 9557900"/>
              <a:gd name="connsiteY98" fmla="*/ 1730828 h 2177142"/>
              <a:gd name="connsiteX99" fmla="*/ 1839686 w 9557900"/>
              <a:gd name="connsiteY99" fmla="*/ 1741714 h 2177142"/>
              <a:gd name="connsiteX100" fmla="*/ 1698172 w 9557900"/>
              <a:gd name="connsiteY100" fmla="*/ 1752600 h 2177142"/>
              <a:gd name="connsiteX101" fmla="*/ 794657 w 9557900"/>
              <a:gd name="connsiteY101" fmla="*/ 1774371 h 2177142"/>
              <a:gd name="connsiteX102" fmla="*/ 457200 w 9557900"/>
              <a:gd name="connsiteY102" fmla="*/ 1763485 h 2177142"/>
              <a:gd name="connsiteX103" fmla="*/ 283029 w 9557900"/>
              <a:gd name="connsiteY103" fmla="*/ 1741714 h 2177142"/>
              <a:gd name="connsiteX104" fmla="*/ 217714 w 9557900"/>
              <a:gd name="connsiteY104" fmla="*/ 1719942 h 2177142"/>
              <a:gd name="connsiteX105" fmla="*/ 141514 w 9557900"/>
              <a:gd name="connsiteY105" fmla="*/ 1665514 h 2177142"/>
              <a:gd name="connsiteX106" fmla="*/ 76200 w 9557900"/>
              <a:gd name="connsiteY106" fmla="*/ 1621971 h 2177142"/>
              <a:gd name="connsiteX107" fmla="*/ 54429 w 9557900"/>
              <a:gd name="connsiteY107" fmla="*/ 1578428 h 2177142"/>
              <a:gd name="connsiteX108" fmla="*/ 32657 w 9557900"/>
              <a:gd name="connsiteY108" fmla="*/ 1556657 h 2177142"/>
              <a:gd name="connsiteX109" fmla="*/ 10886 w 9557900"/>
              <a:gd name="connsiteY109" fmla="*/ 1491342 h 2177142"/>
              <a:gd name="connsiteX110" fmla="*/ 0 w 9557900"/>
              <a:gd name="connsiteY110" fmla="*/ 1458685 h 2177142"/>
              <a:gd name="connsiteX111" fmla="*/ 10886 w 9557900"/>
              <a:gd name="connsiteY111" fmla="*/ 1284514 h 2177142"/>
              <a:gd name="connsiteX112" fmla="*/ 32657 w 9557900"/>
              <a:gd name="connsiteY112" fmla="*/ 1132114 h 2177142"/>
              <a:gd name="connsiteX113" fmla="*/ 54429 w 9557900"/>
              <a:gd name="connsiteY113" fmla="*/ 1110342 h 2177142"/>
              <a:gd name="connsiteX114" fmla="*/ 65314 w 9557900"/>
              <a:gd name="connsiteY114" fmla="*/ 1066800 h 2177142"/>
              <a:gd name="connsiteX115" fmla="*/ 97972 w 9557900"/>
              <a:gd name="connsiteY115" fmla="*/ 990600 h 2177142"/>
              <a:gd name="connsiteX116" fmla="*/ 108857 w 9557900"/>
              <a:gd name="connsiteY116" fmla="*/ 881742 h 2177142"/>
              <a:gd name="connsiteX117" fmla="*/ 119743 w 9557900"/>
              <a:gd name="connsiteY117" fmla="*/ 849085 h 2177142"/>
              <a:gd name="connsiteX118" fmla="*/ 130629 w 9557900"/>
              <a:gd name="connsiteY118" fmla="*/ 794657 h 2177142"/>
              <a:gd name="connsiteX119" fmla="*/ 174172 w 9557900"/>
              <a:gd name="connsiteY119" fmla="*/ 751114 h 2177142"/>
              <a:gd name="connsiteX120" fmla="*/ 152400 w 9557900"/>
              <a:gd name="connsiteY120"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89514 w 9557900"/>
              <a:gd name="connsiteY27" fmla="*/ 54428 h 2177142"/>
              <a:gd name="connsiteX28" fmla="*/ 3995057 w 9557900"/>
              <a:gd name="connsiteY28" fmla="*/ 54428 h 2177142"/>
              <a:gd name="connsiteX29" fmla="*/ 4071257 w 9557900"/>
              <a:gd name="connsiteY29" fmla="*/ 43542 h 2177142"/>
              <a:gd name="connsiteX30" fmla="*/ 5138057 w 9557900"/>
              <a:gd name="connsiteY30" fmla="*/ 32657 h 2177142"/>
              <a:gd name="connsiteX31" fmla="*/ 5649686 w 9557900"/>
              <a:gd name="connsiteY31" fmla="*/ 97971 h 2177142"/>
              <a:gd name="connsiteX32" fmla="*/ 6139543 w 9557900"/>
              <a:gd name="connsiteY32" fmla="*/ 141514 h 2177142"/>
              <a:gd name="connsiteX33" fmla="*/ 6629400 w 9557900"/>
              <a:gd name="connsiteY33" fmla="*/ 195942 h 2177142"/>
              <a:gd name="connsiteX34" fmla="*/ 7739743 w 9557900"/>
              <a:gd name="connsiteY34" fmla="*/ 239485 h 2177142"/>
              <a:gd name="connsiteX35" fmla="*/ 7805057 w 9557900"/>
              <a:gd name="connsiteY35" fmla="*/ 250371 h 2177142"/>
              <a:gd name="connsiteX36" fmla="*/ 8001000 w 9557900"/>
              <a:gd name="connsiteY36" fmla="*/ 283028 h 2177142"/>
              <a:gd name="connsiteX37" fmla="*/ 8033657 w 9557900"/>
              <a:gd name="connsiteY37" fmla="*/ 293914 h 2177142"/>
              <a:gd name="connsiteX38" fmla="*/ 8055429 w 9557900"/>
              <a:gd name="connsiteY38" fmla="*/ 315685 h 2177142"/>
              <a:gd name="connsiteX39" fmla="*/ 8207829 w 9557900"/>
              <a:gd name="connsiteY39" fmla="*/ 337457 h 2177142"/>
              <a:gd name="connsiteX40" fmla="*/ 8316686 w 9557900"/>
              <a:gd name="connsiteY40" fmla="*/ 359228 h 2177142"/>
              <a:gd name="connsiteX41" fmla="*/ 8599714 w 9557900"/>
              <a:gd name="connsiteY41" fmla="*/ 446314 h 2177142"/>
              <a:gd name="connsiteX42" fmla="*/ 8817429 w 9557900"/>
              <a:gd name="connsiteY42" fmla="*/ 544285 h 2177142"/>
              <a:gd name="connsiteX43" fmla="*/ 8882743 w 9557900"/>
              <a:gd name="connsiteY43" fmla="*/ 598714 h 2177142"/>
              <a:gd name="connsiteX44" fmla="*/ 8958943 w 9557900"/>
              <a:gd name="connsiteY44" fmla="*/ 631371 h 2177142"/>
              <a:gd name="connsiteX45" fmla="*/ 9024257 w 9557900"/>
              <a:gd name="connsiteY45" fmla="*/ 664028 h 2177142"/>
              <a:gd name="connsiteX46" fmla="*/ 9046029 w 9557900"/>
              <a:gd name="connsiteY46" fmla="*/ 696685 h 2177142"/>
              <a:gd name="connsiteX47" fmla="*/ 9111343 w 9557900"/>
              <a:gd name="connsiteY47" fmla="*/ 718457 h 2177142"/>
              <a:gd name="connsiteX48" fmla="*/ 9209314 w 9557900"/>
              <a:gd name="connsiteY48" fmla="*/ 783771 h 2177142"/>
              <a:gd name="connsiteX49" fmla="*/ 9307286 w 9557900"/>
              <a:gd name="connsiteY49" fmla="*/ 838200 h 2177142"/>
              <a:gd name="connsiteX50" fmla="*/ 9350829 w 9557900"/>
              <a:gd name="connsiteY50" fmla="*/ 892628 h 2177142"/>
              <a:gd name="connsiteX51" fmla="*/ 9383486 w 9557900"/>
              <a:gd name="connsiteY51" fmla="*/ 903514 h 2177142"/>
              <a:gd name="connsiteX52" fmla="*/ 9405257 w 9557900"/>
              <a:gd name="connsiteY52" fmla="*/ 936171 h 2177142"/>
              <a:gd name="connsiteX53" fmla="*/ 9416143 w 9557900"/>
              <a:gd name="connsiteY53" fmla="*/ 968828 h 2177142"/>
              <a:gd name="connsiteX54" fmla="*/ 9437914 w 9557900"/>
              <a:gd name="connsiteY54" fmla="*/ 1012371 h 2177142"/>
              <a:gd name="connsiteX55" fmla="*/ 9459686 w 9557900"/>
              <a:gd name="connsiteY55" fmla="*/ 1045028 h 2177142"/>
              <a:gd name="connsiteX56" fmla="*/ 9503229 w 9557900"/>
              <a:gd name="connsiteY56" fmla="*/ 1143000 h 2177142"/>
              <a:gd name="connsiteX57" fmla="*/ 9514114 w 9557900"/>
              <a:gd name="connsiteY57" fmla="*/ 1175657 h 2177142"/>
              <a:gd name="connsiteX58" fmla="*/ 9525000 w 9557900"/>
              <a:gd name="connsiteY58" fmla="*/ 1219200 h 2177142"/>
              <a:gd name="connsiteX59" fmla="*/ 9546772 w 9557900"/>
              <a:gd name="connsiteY59" fmla="*/ 1251857 h 2177142"/>
              <a:gd name="connsiteX60" fmla="*/ 9557657 w 9557900"/>
              <a:gd name="connsiteY60" fmla="*/ 1306285 h 2177142"/>
              <a:gd name="connsiteX61" fmla="*/ 9481457 w 9557900"/>
              <a:gd name="connsiteY61" fmla="*/ 1556657 h 2177142"/>
              <a:gd name="connsiteX62" fmla="*/ 9448800 w 9557900"/>
              <a:gd name="connsiteY62" fmla="*/ 1578428 h 2177142"/>
              <a:gd name="connsiteX63" fmla="*/ 9427029 w 9557900"/>
              <a:gd name="connsiteY63" fmla="*/ 1611085 h 2177142"/>
              <a:gd name="connsiteX64" fmla="*/ 9405257 w 9557900"/>
              <a:gd name="connsiteY64" fmla="*/ 1654628 h 2177142"/>
              <a:gd name="connsiteX65" fmla="*/ 9372600 w 9557900"/>
              <a:gd name="connsiteY65" fmla="*/ 1687285 h 2177142"/>
              <a:gd name="connsiteX66" fmla="*/ 9329057 w 9557900"/>
              <a:gd name="connsiteY66" fmla="*/ 1741714 h 2177142"/>
              <a:gd name="connsiteX67" fmla="*/ 9296400 w 9557900"/>
              <a:gd name="connsiteY67" fmla="*/ 1763485 h 2177142"/>
              <a:gd name="connsiteX68" fmla="*/ 9252857 w 9557900"/>
              <a:gd name="connsiteY68" fmla="*/ 1796142 h 2177142"/>
              <a:gd name="connsiteX69" fmla="*/ 9231086 w 9557900"/>
              <a:gd name="connsiteY69" fmla="*/ 1817914 h 2177142"/>
              <a:gd name="connsiteX70" fmla="*/ 9187543 w 9557900"/>
              <a:gd name="connsiteY70" fmla="*/ 1828800 h 2177142"/>
              <a:gd name="connsiteX71" fmla="*/ 9154886 w 9557900"/>
              <a:gd name="connsiteY71" fmla="*/ 1839685 h 2177142"/>
              <a:gd name="connsiteX72" fmla="*/ 9133114 w 9557900"/>
              <a:gd name="connsiteY72" fmla="*/ 1861457 h 2177142"/>
              <a:gd name="connsiteX73" fmla="*/ 9089572 w 9557900"/>
              <a:gd name="connsiteY73" fmla="*/ 1872342 h 2177142"/>
              <a:gd name="connsiteX74" fmla="*/ 9078686 w 9557900"/>
              <a:gd name="connsiteY74" fmla="*/ 1905000 h 2177142"/>
              <a:gd name="connsiteX75" fmla="*/ 9046029 w 9557900"/>
              <a:gd name="connsiteY75" fmla="*/ 1915885 h 2177142"/>
              <a:gd name="connsiteX76" fmla="*/ 9013372 w 9557900"/>
              <a:gd name="connsiteY76" fmla="*/ 1937657 h 2177142"/>
              <a:gd name="connsiteX77" fmla="*/ 8882743 w 9557900"/>
              <a:gd name="connsiteY77" fmla="*/ 1970314 h 2177142"/>
              <a:gd name="connsiteX78" fmla="*/ 8839200 w 9557900"/>
              <a:gd name="connsiteY78" fmla="*/ 2002971 h 2177142"/>
              <a:gd name="connsiteX79" fmla="*/ 8752114 w 9557900"/>
              <a:gd name="connsiteY79" fmla="*/ 2013857 h 2177142"/>
              <a:gd name="connsiteX80" fmla="*/ 8665029 w 9557900"/>
              <a:gd name="connsiteY80" fmla="*/ 2035628 h 2177142"/>
              <a:gd name="connsiteX81" fmla="*/ 8599714 w 9557900"/>
              <a:gd name="connsiteY81" fmla="*/ 2057400 h 2177142"/>
              <a:gd name="connsiteX82" fmla="*/ 8556172 w 9557900"/>
              <a:gd name="connsiteY82" fmla="*/ 2079171 h 2177142"/>
              <a:gd name="connsiteX83" fmla="*/ 8403772 w 9557900"/>
              <a:gd name="connsiteY83" fmla="*/ 2111828 h 2177142"/>
              <a:gd name="connsiteX84" fmla="*/ 8349343 w 9557900"/>
              <a:gd name="connsiteY84" fmla="*/ 2122714 h 2177142"/>
              <a:gd name="connsiteX85" fmla="*/ 8262257 w 9557900"/>
              <a:gd name="connsiteY85" fmla="*/ 2144485 h 2177142"/>
              <a:gd name="connsiteX86" fmla="*/ 8164286 w 9557900"/>
              <a:gd name="connsiteY86" fmla="*/ 2166257 h 2177142"/>
              <a:gd name="connsiteX87" fmla="*/ 6945086 w 9557900"/>
              <a:gd name="connsiteY87" fmla="*/ 2155371 h 2177142"/>
              <a:gd name="connsiteX88" fmla="*/ 6477000 w 9557900"/>
              <a:gd name="connsiteY88" fmla="*/ 2068285 h 2177142"/>
              <a:gd name="connsiteX89" fmla="*/ 5910943 w 9557900"/>
              <a:gd name="connsiteY89" fmla="*/ 2177142 h 2177142"/>
              <a:gd name="connsiteX90" fmla="*/ 4909457 w 9557900"/>
              <a:gd name="connsiteY90" fmla="*/ 2166257 h 2177142"/>
              <a:gd name="connsiteX91" fmla="*/ 4408714 w 9557900"/>
              <a:gd name="connsiteY91" fmla="*/ 2090057 h 2177142"/>
              <a:gd name="connsiteX92" fmla="*/ 4103914 w 9557900"/>
              <a:gd name="connsiteY92" fmla="*/ 2035628 h 2177142"/>
              <a:gd name="connsiteX93" fmla="*/ 3755572 w 9557900"/>
              <a:gd name="connsiteY93" fmla="*/ 1948542 h 2177142"/>
              <a:gd name="connsiteX94" fmla="*/ 3429000 w 9557900"/>
              <a:gd name="connsiteY94" fmla="*/ 1872342 h 2177142"/>
              <a:gd name="connsiteX95" fmla="*/ 3004457 w 9557900"/>
              <a:gd name="connsiteY95" fmla="*/ 1774371 h 2177142"/>
              <a:gd name="connsiteX96" fmla="*/ 1915886 w 9557900"/>
              <a:gd name="connsiteY96" fmla="*/ 1719942 h 2177142"/>
              <a:gd name="connsiteX97" fmla="*/ 1872343 w 9557900"/>
              <a:gd name="connsiteY97" fmla="*/ 1730828 h 2177142"/>
              <a:gd name="connsiteX98" fmla="*/ 1839686 w 9557900"/>
              <a:gd name="connsiteY98" fmla="*/ 1741714 h 2177142"/>
              <a:gd name="connsiteX99" fmla="*/ 1698172 w 9557900"/>
              <a:gd name="connsiteY99" fmla="*/ 1752600 h 2177142"/>
              <a:gd name="connsiteX100" fmla="*/ 794657 w 9557900"/>
              <a:gd name="connsiteY100" fmla="*/ 1774371 h 2177142"/>
              <a:gd name="connsiteX101" fmla="*/ 457200 w 9557900"/>
              <a:gd name="connsiteY101" fmla="*/ 1763485 h 2177142"/>
              <a:gd name="connsiteX102" fmla="*/ 283029 w 9557900"/>
              <a:gd name="connsiteY102" fmla="*/ 1741714 h 2177142"/>
              <a:gd name="connsiteX103" fmla="*/ 217714 w 9557900"/>
              <a:gd name="connsiteY103" fmla="*/ 1719942 h 2177142"/>
              <a:gd name="connsiteX104" fmla="*/ 141514 w 9557900"/>
              <a:gd name="connsiteY104" fmla="*/ 1665514 h 2177142"/>
              <a:gd name="connsiteX105" fmla="*/ 76200 w 9557900"/>
              <a:gd name="connsiteY105" fmla="*/ 1621971 h 2177142"/>
              <a:gd name="connsiteX106" fmla="*/ 54429 w 9557900"/>
              <a:gd name="connsiteY106" fmla="*/ 1578428 h 2177142"/>
              <a:gd name="connsiteX107" fmla="*/ 32657 w 9557900"/>
              <a:gd name="connsiteY107" fmla="*/ 1556657 h 2177142"/>
              <a:gd name="connsiteX108" fmla="*/ 10886 w 9557900"/>
              <a:gd name="connsiteY108" fmla="*/ 1491342 h 2177142"/>
              <a:gd name="connsiteX109" fmla="*/ 0 w 9557900"/>
              <a:gd name="connsiteY109" fmla="*/ 1458685 h 2177142"/>
              <a:gd name="connsiteX110" fmla="*/ 10886 w 9557900"/>
              <a:gd name="connsiteY110" fmla="*/ 1284514 h 2177142"/>
              <a:gd name="connsiteX111" fmla="*/ 32657 w 9557900"/>
              <a:gd name="connsiteY111" fmla="*/ 1132114 h 2177142"/>
              <a:gd name="connsiteX112" fmla="*/ 54429 w 9557900"/>
              <a:gd name="connsiteY112" fmla="*/ 1110342 h 2177142"/>
              <a:gd name="connsiteX113" fmla="*/ 65314 w 9557900"/>
              <a:gd name="connsiteY113" fmla="*/ 1066800 h 2177142"/>
              <a:gd name="connsiteX114" fmla="*/ 97972 w 9557900"/>
              <a:gd name="connsiteY114" fmla="*/ 990600 h 2177142"/>
              <a:gd name="connsiteX115" fmla="*/ 108857 w 9557900"/>
              <a:gd name="connsiteY115" fmla="*/ 881742 h 2177142"/>
              <a:gd name="connsiteX116" fmla="*/ 119743 w 9557900"/>
              <a:gd name="connsiteY116" fmla="*/ 849085 h 2177142"/>
              <a:gd name="connsiteX117" fmla="*/ 130629 w 9557900"/>
              <a:gd name="connsiteY117" fmla="*/ 794657 h 2177142"/>
              <a:gd name="connsiteX118" fmla="*/ 174172 w 9557900"/>
              <a:gd name="connsiteY118" fmla="*/ 751114 h 2177142"/>
              <a:gd name="connsiteX119" fmla="*/ 152400 w 9557900"/>
              <a:gd name="connsiteY119"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89514 w 9557900"/>
              <a:gd name="connsiteY27" fmla="*/ 54428 h 2177142"/>
              <a:gd name="connsiteX28" fmla="*/ 3995057 w 9557900"/>
              <a:gd name="connsiteY28" fmla="*/ 54428 h 2177142"/>
              <a:gd name="connsiteX29" fmla="*/ 4071257 w 9557900"/>
              <a:gd name="connsiteY29" fmla="*/ 43542 h 2177142"/>
              <a:gd name="connsiteX30" fmla="*/ 5138057 w 9557900"/>
              <a:gd name="connsiteY30" fmla="*/ 32657 h 2177142"/>
              <a:gd name="connsiteX31" fmla="*/ 5649686 w 9557900"/>
              <a:gd name="connsiteY31" fmla="*/ 97971 h 2177142"/>
              <a:gd name="connsiteX32" fmla="*/ 6139543 w 9557900"/>
              <a:gd name="connsiteY32" fmla="*/ 141514 h 2177142"/>
              <a:gd name="connsiteX33" fmla="*/ 6629400 w 9557900"/>
              <a:gd name="connsiteY33" fmla="*/ 195942 h 2177142"/>
              <a:gd name="connsiteX34" fmla="*/ 7739743 w 9557900"/>
              <a:gd name="connsiteY34" fmla="*/ 239485 h 2177142"/>
              <a:gd name="connsiteX35" fmla="*/ 7805057 w 9557900"/>
              <a:gd name="connsiteY35" fmla="*/ 250371 h 2177142"/>
              <a:gd name="connsiteX36" fmla="*/ 8001000 w 9557900"/>
              <a:gd name="connsiteY36" fmla="*/ 283028 h 2177142"/>
              <a:gd name="connsiteX37" fmla="*/ 8033657 w 9557900"/>
              <a:gd name="connsiteY37" fmla="*/ 293914 h 2177142"/>
              <a:gd name="connsiteX38" fmla="*/ 8207829 w 9557900"/>
              <a:gd name="connsiteY38" fmla="*/ 337457 h 2177142"/>
              <a:gd name="connsiteX39" fmla="*/ 8316686 w 9557900"/>
              <a:gd name="connsiteY39" fmla="*/ 359228 h 2177142"/>
              <a:gd name="connsiteX40" fmla="*/ 8599714 w 9557900"/>
              <a:gd name="connsiteY40" fmla="*/ 446314 h 2177142"/>
              <a:gd name="connsiteX41" fmla="*/ 8817429 w 9557900"/>
              <a:gd name="connsiteY41" fmla="*/ 544285 h 2177142"/>
              <a:gd name="connsiteX42" fmla="*/ 8882743 w 9557900"/>
              <a:gd name="connsiteY42" fmla="*/ 598714 h 2177142"/>
              <a:gd name="connsiteX43" fmla="*/ 8958943 w 9557900"/>
              <a:gd name="connsiteY43" fmla="*/ 631371 h 2177142"/>
              <a:gd name="connsiteX44" fmla="*/ 9024257 w 9557900"/>
              <a:gd name="connsiteY44" fmla="*/ 664028 h 2177142"/>
              <a:gd name="connsiteX45" fmla="*/ 9046029 w 9557900"/>
              <a:gd name="connsiteY45" fmla="*/ 696685 h 2177142"/>
              <a:gd name="connsiteX46" fmla="*/ 9111343 w 9557900"/>
              <a:gd name="connsiteY46" fmla="*/ 718457 h 2177142"/>
              <a:gd name="connsiteX47" fmla="*/ 9209314 w 9557900"/>
              <a:gd name="connsiteY47" fmla="*/ 783771 h 2177142"/>
              <a:gd name="connsiteX48" fmla="*/ 9307286 w 9557900"/>
              <a:gd name="connsiteY48" fmla="*/ 838200 h 2177142"/>
              <a:gd name="connsiteX49" fmla="*/ 9350829 w 9557900"/>
              <a:gd name="connsiteY49" fmla="*/ 892628 h 2177142"/>
              <a:gd name="connsiteX50" fmla="*/ 9383486 w 9557900"/>
              <a:gd name="connsiteY50" fmla="*/ 903514 h 2177142"/>
              <a:gd name="connsiteX51" fmla="*/ 9405257 w 9557900"/>
              <a:gd name="connsiteY51" fmla="*/ 936171 h 2177142"/>
              <a:gd name="connsiteX52" fmla="*/ 9416143 w 9557900"/>
              <a:gd name="connsiteY52" fmla="*/ 968828 h 2177142"/>
              <a:gd name="connsiteX53" fmla="*/ 9437914 w 9557900"/>
              <a:gd name="connsiteY53" fmla="*/ 1012371 h 2177142"/>
              <a:gd name="connsiteX54" fmla="*/ 9459686 w 9557900"/>
              <a:gd name="connsiteY54" fmla="*/ 1045028 h 2177142"/>
              <a:gd name="connsiteX55" fmla="*/ 9503229 w 9557900"/>
              <a:gd name="connsiteY55" fmla="*/ 1143000 h 2177142"/>
              <a:gd name="connsiteX56" fmla="*/ 9514114 w 9557900"/>
              <a:gd name="connsiteY56" fmla="*/ 1175657 h 2177142"/>
              <a:gd name="connsiteX57" fmla="*/ 9525000 w 9557900"/>
              <a:gd name="connsiteY57" fmla="*/ 1219200 h 2177142"/>
              <a:gd name="connsiteX58" fmla="*/ 9546772 w 9557900"/>
              <a:gd name="connsiteY58" fmla="*/ 1251857 h 2177142"/>
              <a:gd name="connsiteX59" fmla="*/ 9557657 w 9557900"/>
              <a:gd name="connsiteY59" fmla="*/ 1306285 h 2177142"/>
              <a:gd name="connsiteX60" fmla="*/ 9481457 w 9557900"/>
              <a:gd name="connsiteY60" fmla="*/ 1556657 h 2177142"/>
              <a:gd name="connsiteX61" fmla="*/ 9448800 w 9557900"/>
              <a:gd name="connsiteY61" fmla="*/ 1578428 h 2177142"/>
              <a:gd name="connsiteX62" fmla="*/ 9427029 w 9557900"/>
              <a:gd name="connsiteY62" fmla="*/ 1611085 h 2177142"/>
              <a:gd name="connsiteX63" fmla="*/ 9405257 w 9557900"/>
              <a:gd name="connsiteY63" fmla="*/ 1654628 h 2177142"/>
              <a:gd name="connsiteX64" fmla="*/ 9372600 w 9557900"/>
              <a:gd name="connsiteY64" fmla="*/ 1687285 h 2177142"/>
              <a:gd name="connsiteX65" fmla="*/ 9329057 w 9557900"/>
              <a:gd name="connsiteY65" fmla="*/ 1741714 h 2177142"/>
              <a:gd name="connsiteX66" fmla="*/ 9296400 w 9557900"/>
              <a:gd name="connsiteY66" fmla="*/ 1763485 h 2177142"/>
              <a:gd name="connsiteX67" fmla="*/ 9252857 w 9557900"/>
              <a:gd name="connsiteY67" fmla="*/ 1796142 h 2177142"/>
              <a:gd name="connsiteX68" fmla="*/ 9231086 w 9557900"/>
              <a:gd name="connsiteY68" fmla="*/ 1817914 h 2177142"/>
              <a:gd name="connsiteX69" fmla="*/ 9187543 w 9557900"/>
              <a:gd name="connsiteY69" fmla="*/ 1828800 h 2177142"/>
              <a:gd name="connsiteX70" fmla="*/ 9154886 w 9557900"/>
              <a:gd name="connsiteY70" fmla="*/ 1839685 h 2177142"/>
              <a:gd name="connsiteX71" fmla="*/ 9133114 w 9557900"/>
              <a:gd name="connsiteY71" fmla="*/ 1861457 h 2177142"/>
              <a:gd name="connsiteX72" fmla="*/ 9089572 w 9557900"/>
              <a:gd name="connsiteY72" fmla="*/ 1872342 h 2177142"/>
              <a:gd name="connsiteX73" fmla="*/ 9078686 w 9557900"/>
              <a:gd name="connsiteY73" fmla="*/ 1905000 h 2177142"/>
              <a:gd name="connsiteX74" fmla="*/ 9046029 w 9557900"/>
              <a:gd name="connsiteY74" fmla="*/ 1915885 h 2177142"/>
              <a:gd name="connsiteX75" fmla="*/ 9013372 w 9557900"/>
              <a:gd name="connsiteY75" fmla="*/ 1937657 h 2177142"/>
              <a:gd name="connsiteX76" fmla="*/ 8882743 w 9557900"/>
              <a:gd name="connsiteY76" fmla="*/ 1970314 h 2177142"/>
              <a:gd name="connsiteX77" fmla="*/ 8839200 w 9557900"/>
              <a:gd name="connsiteY77" fmla="*/ 2002971 h 2177142"/>
              <a:gd name="connsiteX78" fmla="*/ 8752114 w 9557900"/>
              <a:gd name="connsiteY78" fmla="*/ 2013857 h 2177142"/>
              <a:gd name="connsiteX79" fmla="*/ 8665029 w 9557900"/>
              <a:gd name="connsiteY79" fmla="*/ 2035628 h 2177142"/>
              <a:gd name="connsiteX80" fmla="*/ 8599714 w 9557900"/>
              <a:gd name="connsiteY80" fmla="*/ 2057400 h 2177142"/>
              <a:gd name="connsiteX81" fmla="*/ 8556172 w 9557900"/>
              <a:gd name="connsiteY81" fmla="*/ 2079171 h 2177142"/>
              <a:gd name="connsiteX82" fmla="*/ 8403772 w 9557900"/>
              <a:gd name="connsiteY82" fmla="*/ 2111828 h 2177142"/>
              <a:gd name="connsiteX83" fmla="*/ 8349343 w 9557900"/>
              <a:gd name="connsiteY83" fmla="*/ 2122714 h 2177142"/>
              <a:gd name="connsiteX84" fmla="*/ 8262257 w 9557900"/>
              <a:gd name="connsiteY84" fmla="*/ 2144485 h 2177142"/>
              <a:gd name="connsiteX85" fmla="*/ 8164286 w 9557900"/>
              <a:gd name="connsiteY85" fmla="*/ 2166257 h 2177142"/>
              <a:gd name="connsiteX86" fmla="*/ 6945086 w 9557900"/>
              <a:gd name="connsiteY86" fmla="*/ 2155371 h 2177142"/>
              <a:gd name="connsiteX87" fmla="*/ 6477000 w 9557900"/>
              <a:gd name="connsiteY87" fmla="*/ 2068285 h 2177142"/>
              <a:gd name="connsiteX88" fmla="*/ 5910943 w 9557900"/>
              <a:gd name="connsiteY88" fmla="*/ 2177142 h 2177142"/>
              <a:gd name="connsiteX89" fmla="*/ 4909457 w 9557900"/>
              <a:gd name="connsiteY89" fmla="*/ 2166257 h 2177142"/>
              <a:gd name="connsiteX90" fmla="*/ 4408714 w 9557900"/>
              <a:gd name="connsiteY90" fmla="*/ 2090057 h 2177142"/>
              <a:gd name="connsiteX91" fmla="*/ 4103914 w 9557900"/>
              <a:gd name="connsiteY91" fmla="*/ 2035628 h 2177142"/>
              <a:gd name="connsiteX92" fmla="*/ 3755572 w 9557900"/>
              <a:gd name="connsiteY92" fmla="*/ 1948542 h 2177142"/>
              <a:gd name="connsiteX93" fmla="*/ 3429000 w 9557900"/>
              <a:gd name="connsiteY93" fmla="*/ 1872342 h 2177142"/>
              <a:gd name="connsiteX94" fmla="*/ 3004457 w 9557900"/>
              <a:gd name="connsiteY94" fmla="*/ 1774371 h 2177142"/>
              <a:gd name="connsiteX95" fmla="*/ 1915886 w 9557900"/>
              <a:gd name="connsiteY95" fmla="*/ 1719942 h 2177142"/>
              <a:gd name="connsiteX96" fmla="*/ 1872343 w 9557900"/>
              <a:gd name="connsiteY96" fmla="*/ 1730828 h 2177142"/>
              <a:gd name="connsiteX97" fmla="*/ 1839686 w 9557900"/>
              <a:gd name="connsiteY97" fmla="*/ 1741714 h 2177142"/>
              <a:gd name="connsiteX98" fmla="*/ 1698172 w 9557900"/>
              <a:gd name="connsiteY98" fmla="*/ 1752600 h 2177142"/>
              <a:gd name="connsiteX99" fmla="*/ 794657 w 9557900"/>
              <a:gd name="connsiteY99" fmla="*/ 1774371 h 2177142"/>
              <a:gd name="connsiteX100" fmla="*/ 457200 w 9557900"/>
              <a:gd name="connsiteY100" fmla="*/ 1763485 h 2177142"/>
              <a:gd name="connsiteX101" fmla="*/ 283029 w 9557900"/>
              <a:gd name="connsiteY101" fmla="*/ 1741714 h 2177142"/>
              <a:gd name="connsiteX102" fmla="*/ 217714 w 9557900"/>
              <a:gd name="connsiteY102" fmla="*/ 1719942 h 2177142"/>
              <a:gd name="connsiteX103" fmla="*/ 141514 w 9557900"/>
              <a:gd name="connsiteY103" fmla="*/ 1665514 h 2177142"/>
              <a:gd name="connsiteX104" fmla="*/ 76200 w 9557900"/>
              <a:gd name="connsiteY104" fmla="*/ 1621971 h 2177142"/>
              <a:gd name="connsiteX105" fmla="*/ 54429 w 9557900"/>
              <a:gd name="connsiteY105" fmla="*/ 1578428 h 2177142"/>
              <a:gd name="connsiteX106" fmla="*/ 32657 w 9557900"/>
              <a:gd name="connsiteY106" fmla="*/ 1556657 h 2177142"/>
              <a:gd name="connsiteX107" fmla="*/ 10886 w 9557900"/>
              <a:gd name="connsiteY107" fmla="*/ 1491342 h 2177142"/>
              <a:gd name="connsiteX108" fmla="*/ 0 w 9557900"/>
              <a:gd name="connsiteY108" fmla="*/ 1458685 h 2177142"/>
              <a:gd name="connsiteX109" fmla="*/ 10886 w 9557900"/>
              <a:gd name="connsiteY109" fmla="*/ 1284514 h 2177142"/>
              <a:gd name="connsiteX110" fmla="*/ 32657 w 9557900"/>
              <a:gd name="connsiteY110" fmla="*/ 1132114 h 2177142"/>
              <a:gd name="connsiteX111" fmla="*/ 54429 w 9557900"/>
              <a:gd name="connsiteY111" fmla="*/ 1110342 h 2177142"/>
              <a:gd name="connsiteX112" fmla="*/ 65314 w 9557900"/>
              <a:gd name="connsiteY112" fmla="*/ 1066800 h 2177142"/>
              <a:gd name="connsiteX113" fmla="*/ 97972 w 9557900"/>
              <a:gd name="connsiteY113" fmla="*/ 990600 h 2177142"/>
              <a:gd name="connsiteX114" fmla="*/ 108857 w 9557900"/>
              <a:gd name="connsiteY114" fmla="*/ 881742 h 2177142"/>
              <a:gd name="connsiteX115" fmla="*/ 119743 w 9557900"/>
              <a:gd name="connsiteY115" fmla="*/ 849085 h 2177142"/>
              <a:gd name="connsiteX116" fmla="*/ 130629 w 9557900"/>
              <a:gd name="connsiteY116" fmla="*/ 794657 h 2177142"/>
              <a:gd name="connsiteX117" fmla="*/ 174172 w 9557900"/>
              <a:gd name="connsiteY117" fmla="*/ 751114 h 2177142"/>
              <a:gd name="connsiteX118" fmla="*/ 152400 w 9557900"/>
              <a:gd name="connsiteY118"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89514 w 9557900"/>
              <a:gd name="connsiteY27" fmla="*/ 54428 h 2177142"/>
              <a:gd name="connsiteX28" fmla="*/ 3995057 w 9557900"/>
              <a:gd name="connsiteY28" fmla="*/ 54428 h 2177142"/>
              <a:gd name="connsiteX29" fmla="*/ 4071257 w 9557900"/>
              <a:gd name="connsiteY29" fmla="*/ 43542 h 2177142"/>
              <a:gd name="connsiteX30" fmla="*/ 5138057 w 9557900"/>
              <a:gd name="connsiteY30" fmla="*/ 32657 h 2177142"/>
              <a:gd name="connsiteX31" fmla="*/ 5649686 w 9557900"/>
              <a:gd name="connsiteY31" fmla="*/ 97971 h 2177142"/>
              <a:gd name="connsiteX32" fmla="*/ 6139543 w 9557900"/>
              <a:gd name="connsiteY32" fmla="*/ 141514 h 2177142"/>
              <a:gd name="connsiteX33" fmla="*/ 6629400 w 9557900"/>
              <a:gd name="connsiteY33" fmla="*/ 195942 h 2177142"/>
              <a:gd name="connsiteX34" fmla="*/ 7739743 w 9557900"/>
              <a:gd name="connsiteY34" fmla="*/ 239485 h 2177142"/>
              <a:gd name="connsiteX35" fmla="*/ 7805057 w 9557900"/>
              <a:gd name="connsiteY35" fmla="*/ 250371 h 2177142"/>
              <a:gd name="connsiteX36" fmla="*/ 8001000 w 9557900"/>
              <a:gd name="connsiteY36" fmla="*/ 283028 h 2177142"/>
              <a:gd name="connsiteX37" fmla="*/ 8033657 w 9557900"/>
              <a:gd name="connsiteY37" fmla="*/ 293914 h 2177142"/>
              <a:gd name="connsiteX38" fmla="*/ 8207829 w 9557900"/>
              <a:gd name="connsiteY38" fmla="*/ 337457 h 2177142"/>
              <a:gd name="connsiteX39" fmla="*/ 8316686 w 9557900"/>
              <a:gd name="connsiteY39" fmla="*/ 359228 h 2177142"/>
              <a:gd name="connsiteX40" fmla="*/ 8599714 w 9557900"/>
              <a:gd name="connsiteY40" fmla="*/ 446314 h 2177142"/>
              <a:gd name="connsiteX41" fmla="*/ 8817429 w 9557900"/>
              <a:gd name="connsiteY41" fmla="*/ 544285 h 2177142"/>
              <a:gd name="connsiteX42" fmla="*/ 8882743 w 9557900"/>
              <a:gd name="connsiteY42" fmla="*/ 598714 h 2177142"/>
              <a:gd name="connsiteX43" fmla="*/ 8958943 w 9557900"/>
              <a:gd name="connsiteY43" fmla="*/ 631371 h 2177142"/>
              <a:gd name="connsiteX44" fmla="*/ 9024257 w 9557900"/>
              <a:gd name="connsiteY44" fmla="*/ 664028 h 2177142"/>
              <a:gd name="connsiteX45" fmla="*/ 9046029 w 9557900"/>
              <a:gd name="connsiteY45" fmla="*/ 696685 h 2177142"/>
              <a:gd name="connsiteX46" fmla="*/ 9111343 w 9557900"/>
              <a:gd name="connsiteY46" fmla="*/ 718457 h 2177142"/>
              <a:gd name="connsiteX47" fmla="*/ 9307286 w 9557900"/>
              <a:gd name="connsiteY47" fmla="*/ 838200 h 2177142"/>
              <a:gd name="connsiteX48" fmla="*/ 9350829 w 9557900"/>
              <a:gd name="connsiteY48" fmla="*/ 892628 h 2177142"/>
              <a:gd name="connsiteX49" fmla="*/ 9383486 w 9557900"/>
              <a:gd name="connsiteY49" fmla="*/ 903514 h 2177142"/>
              <a:gd name="connsiteX50" fmla="*/ 9405257 w 9557900"/>
              <a:gd name="connsiteY50" fmla="*/ 936171 h 2177142"/>
              <a:gd name="connsiteX51" fmla="*/ 9416143 w 9557900"/>
              <a:gd name="connsiteY51" fmla="*/ 968828 h 2177142"/>
              <a:gd name="connsiteX52" fmla="*/ 9437914 w 9557900"/>
              <a:gd name="connsiteY52" fmla="*/ 1012371 h 2177142"/>
              <a:gd name="connsiteX53" fmla="*/ 9459686 w 9557900"/>
              <a:gd name="connsiteY53" fmla="*/ 1045028 h 2177142"/>
              <a:gd name="connsiteX54" fmla="*/ 9503229 w 9557900"/>
              <a:gd name="connsiteY54" fmla="*/ 1143000 h 2177142"/>
              <a:gd name="connsiteX55" fmla="*/ 9514114 w 9557900"/>
              <a:gd name="connsiteY55" fmla="*/ 1175657 h 2177142"/>
              <a:gd name="connsiteX56" fmla="*/ 9525000 w 9557900"/>
              <a:gd name="connsiteY56" fmla="*/ 1219200 h 2177142"/>
              <a:gd name="connsiteX57" fmla="*/ 9546772 w 9557900"/>
              <a:gd name="connsiteY57" fmla="*/ 1251857 h 2177142"/>
              <a:gd name="connsiteX58" fmla="*/ 9557657 w 9557900"/>
              <a:gd name="connsiteY58" fmla="*/ 1306285 h 2177142"/>
              <a:gd name="connsiteX59" fmla="*/ 9481457 w 9557900"/>
              <a:gd name="connsiteY59" fmla="*/ 1556657 h 2177142"/>
              <a:gd name="connsiteX60" fmla="*/ 9448800 w 9557900"/>
              <a:gd name="connsiteY60" fmla="*/ 1578428 h 2177142"/>
              <a:gd name="connsiteX61" fmla="*/ 9427029 w 9557900"/>
              <a:gd name="connsiteY61" fmla="*/ 1611085 h 2177142"/>
              <a:gd name="connsiteX62" fmla="*/ 9405257 w 9557900"/>
              <a:gd name="connsiteY62" fmla="*/ 1654628 h 2177142"/>
              <a:gd name="connsiteX63" fmla="*/ 9372600 w 9557900"/>
              <a:gd name="connsiteY63" fmla="*/ 1687285 h 2177142"/>
              <a:gd name="connsiteX64" fmla="*/ 9329057 w 9557900"/>
              <a:gd name="connsiteY64" fmla="*/ 1741714 h 2177142"/>
              <a:gd name="connsiteX65" fmla="*/ 9296400 w 9557900"/>
              <a:gd name="connsiteY65" fmla="*/ 1763485 h 2177142"/>
              <a:gd name="connsiteX66" fmla="*/ 9252857 w 9557900"/>
              <a:gd name="connsiteY66" fmla="*/ 1796142 h 2177142"/>
              <a:gd name="connsiteX67" fmla="*/ 9231086 w 9557900"/>
              <a:gd name="connsiteY67" fmla="*/ 1817914 h 2177142"/>
              <a:gd name="connsiteX68" fmla="*/ 9187543 w 9557900"/>
              <a:gd name="connsiteY68" fmla="*/ 1828800 h 2177142"/>
              <a:gd name="connsiteX69" fmla="*/ 9154886 w 9557900"/>
              <a:gd name="connsiteY69" fmla="*/ 1839685 h 2177142"/>
              <a:gd name="connsiteX70" fmla="*/ 9133114 w 9557900"/>
              <a:gd name="connsiteY70" fmla="*/ 1861457 h 2177142"/>
              <a:gd name="connsiteX71" fmla="*/ 9089572 w 9557900"/>
              <a:gd name="connsiteY71" fmla="*/ 1872342 h 2177142"/>
              <a:gd name="connsiteX72" fmla="*/ 9078686 w 9557900"/>
              <a:gd name="connsiteY72" fmla="*/ 1905000 h 2177142"/>
              <a:gd name="connsiteX73" fmla="*/ 9046029 w 9557900"/>
              <a:gd name="connsiteY73" fmla="*/ 1915885 h 2177142"/>
              <a:gd name="connsiteX74" fmla="*/ 9013372 w 9557900"/>
              <a:gd name="connsiteY74" fmla="*/ 1937657 h 2177142"/>
              <a:gd name="connsiteX75" fmla="*/ 8882743 w 9557900"/>
              <a:gd name="connsiteY75" fmla="*/ 1970314 h 2177142"/>
              <a:gd name="connsiteX76" fmla="*/ 8839200 w 9557900"/>
              <a:gd name="connsiteY76" fmla="*/ 2002971 h 2177142"/>
              <a:gd name="connsiteX77" fmla="*/ 8752114 w 9557900"/>
              <a:gd name="connsiteY77" fmla="*/ 2013857 h 2177142"/>
              <a:gd name="connsiteX78" fmla="*/ 8665029 w 9557900"/>
              <a:gd name="connsiteY78" fmla="*/ 2035628 h 2177142"/>
              <a:gd name="connsiteX79" fmla="*/ 8599714 w 9557900"/>
              <a:gd name="connsiteY79" fmla="*/ 2057400 h 2177142"/>
              <a:gd name="connsiteX80" fmla="*/ 8556172 w 9557900"/>
              <a:gd name="connsiteY80" fmla="*/ 2079171 h 2177142"/>
              <a:gd name="connsiteX81" fmla="*/ 8403772 w 9557900"/>
              <a:gd name="connsiteY81" fmla="*/ 2111828 h 2177142"/>
              <a:gd name="connsiteX82" fmla="*/ 8349343 w 9557900"/>
              <a:gd name="connsiteY82" fmla="*/ 2122714 h 2177142"/>
              <a:gd name="connsiteX83" fmla="*/ 8262257 w 9557900"/>
              <a:gd name="connsiteY83" fmla="*/ 2144485 h 2177142"/>
              <a:gd name="connsiteX84" fmla="*/ 8164286 w 9557900"/>
              <a:gd name="connsiteY84" fmla="*/ 2166257 h 2177142"/>
              <a:gd name="connsiteX85" fmla="*/ 6945086 w 9557900"/>
              <a:gd name="connsiteY85" fmla="*/ 2155371 h 2177142"/>
              <a:gd name="connsiteX86" fmla="*/ 6477000 w 9557900"/>
              <a:gd name="connsiteY86" fmla="*/ 2068285 h 2177142"/>
              <a:gd name="connsiteX87" fmla="*/ 5910943 w 9557900"/>
              <a:gd name="connsiteY87" fmla="*/ 2177142 h 2177142"/>
              <a:gd name="connsiteX88" fmla="*/ 4909457 w 9557900"/>
              <a:gd name="connsiteY88" fmla="*/ 2166257 h 2177142"/>
              <a:gd name="connsiteX89" fmla="*/ 4408714 w 9557900"/>
              <a:gd name="connsiteY89" fmla="*/ 2090057 h 2177142"/>
              <a:gd name="connsiteX90" fmla="*/ 4103914 w 9557900"/>
              <a:gd name="connsiteY90" fmla="*/ 2035628 h 2177142"/>
              <a:gd name="connsiteX91" fmla="*/ 3755572 w 9557900"/>
              <a:gd name="connsiteY91" fmla="*/ 1948542 h 2177142"/>
              <a:gd name="connsiteX92" fmla="*/ 3429000 w 9557900"/>
              <a:gd name="connsiteY92" fmla="*/ 1872342 h 2177142"/>
              <a:gd name="connsiteX93" fmla="*/ 3004457 w 9557900"/>
              <a:gd name="connsiteY93" fmla="*/ 1774371 h 2177142"/>
              <a:gd name="connsiteX94" fmla="*/ 1915886 w 9557900"/>
              <a:gd name="connsiteY94" fmla="*/ 1719942 h 2177142"/>
              <a:gd name="connsiteX95" fmla="*/ 1872343 w 9557900"/>
              <a:gd name="connsiteY95" fmla="*/ 1730828 h 2177142"/>
              <a:gd name="connsiteX96" fmla="*/ 1839686 w 9557900"/>
              <a:gd name="connsiteY96" fmla="*/ 1741714 h 2177142"/>
              <a:gd name="connsiteX97" fmla="*/ 1698172 w 9557900"/>
              <a:gd name="connsiteY97" fmla="*/ 1752600 h 2177142"/>
              <a:gd name="connsiteX98" fmla="*/ 794657 w 9557900"/>
              <a:gd name="connsiteY98" fmla="*/ 1774371 h 2177142"/>
              <a:gd name="connsiteX99" fmla="*/ 457200 w 9557900"/>
              <a:gd name="connsiteY99" fmla="*/ 1763485 h 2177142"/>
              <a:gd name="connsiteX100" fmla="*/ 283029 w 9557900"/>
              <a:gd name="connsiteY100" fmla="*/ 1741714 h 2177142"/>
              <a:gd name="connsiteX101" fmla="*/ 217714 w 9557900"/>
              <a:gd name="connsiteY101" fmla="*/ 1719942 h 2177142"/>
              <a:gd name="connsiteX102" fmla="*/ 141514 w 9557900"/>
              <a:gd name="connsiteY102" fmla="*/ 1665514 h 2177142"/>
              <a:gd name="connsiteX103" fmla="*/ 76200 w 9557900"/>
              <a:gd name="connsiteY103" fmla="*/ 1621971 h 2177142"/>
              <a:gd name="connsiteX104" fmla="*/ 54429 w 9557900"/>
              <a:gd name="connsiteY104" fmla="*/ 1578428 h 2177142"/>
              <a:gd name="connsiteX105" fmla="*/ 32657 w 9557900"/>
              <a:gd name="connsiteY105" fmla="*/ 1556657 h 2177142"/>
              <a:gd name="connsiteX106" fmla="*/ 10886 w 9557900"/>
              <a:gd name="connsiteY106" fmla="*/ 1491342 h 2177142"/>
              <a:gd name="connsiteX107" fmla="*/ 0 w 9557900"/>
              <a:gd name="connsiteY107" fmla="*/ 1458685 h 2177142"/>
              <a:gd name="connsiteX108" fmla="*/ 10886 w 9557900"/>
              <a:gd name="connsiteY108" fmla="*/ 1284514 h 2177142"/>
              <a:gd name="connsiteX109" fmla="*/ 32657 w 9557900"/>
              <a:gd name="connsiteY109" fmla="*/ 1132114 h 2177142"/>
              <a:gd name="connsiteX110" fmla="*/ 54429 w 9557900"/>
              <a:gd name="connsiteY110" fmla="*/ 1110342 h 2177142"/>
              <a:gd name="connsiteX111" fmla="*/ 65314 w 9557900"/>
              <a:gd name="connsiteY111" fmla="*/ 1066800 h 2177142"/>
              <a:gd name="connsiteX112" fmla="*/ 97972 w 9557900"/>
              <a:gd name="connsiteY112" fmla="*/ 990600 h 2177142"/>
              <a:gd name="connsiteX113" fmla="*/ 108857 w 9557900"/>
              <a:gd name="connsiteY113" fmla="*/ 881742 h 2177142"/>
              <a:gd name="connsiteX114" fmla="*/ 119743 w 9557900"/>
              <a:gd name="connsiteY114" fmla="*/ 849085 h 2177142"/>
              <a:gd name="connsiteX115" fmla="*/ 130629 w 9557900"/>
              <a:gd name="connsiteY115" fmla="*/ 794657 h 2177142"/>
              <a:gd name="connsiteX116" fmla="*/ 174172 w 9557900"/>
              <a:gd name="connsiteY116" fmla="*/ 751114 h 2177142"/>
              <a:gd name="connsiteX117" fmla="*/ 152400 w 9557900"/>
              <a:gd name="connsiteY117"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89514 w 9557900"/>
              <a:gd name="connsiteY27" fmla="*/ 54428 h 2177142"/>
              <a:gd name="connsiteX28" fmla="*/ 3995057 w 9557900"/>
              <a:gd name="connsiteY28" fmla="*/ 54428 h 2177142"/>
              <a:gd name="connsiteX29" fmla="*/ 4071257 w 9557900"/>
              <a:gd name="connsiteY29" fmla="*/ 43542 h 2177142"/>
              <a:gd name="connsiteX30" fmla="*/ 5138057 w 9557900"/>
              <a:gd name="connsiteY30" fmla="*/ 32657 h 2177142"/>
              <a:gd name="connsiteX31" fmla="*/ 5649686 w 9557900"/>
              <a:gd name="connsiteY31" fmla="*/ 97971 h 2177142"/>
              <a:gd name="connsiteX32" fmla="*/ 6139543 w 9557900"/>
              <a:gd name="connsiteY32" fmla="*/ 141514 h 2177142"/>
              <a:gd name="connsiteX33" fmla="*/ 6629400 w 9557900"/>
              <a:gd name="connsiteY33" fmla="*/ 195942 h 2177142"/>
              <a:gd name="connsiteX34" fmla="*/ 7739743 w 9557900"/>
              <a:gd name="connsiteY34" fmla="*/ 239485 h 2177142"/>
              <a:gd name="connsiteX35" fmla="*/ 7805057 w 9557900"/>
              <a:gd name="connsiteY35" fmla="*/ 250371 h 2177142"/>
              <a:gd name="connsiteX36" fmla="*/ 8001000 w 9557900"/>
              <a:gd name="connsiteY36" fmla="*/ 283028 h 2177142"/>
              <a:gd name="connsiteX37" fmla="*/ 8033657 w 9557900"/>
              <a:gd name="connsiteY37" fmla="*/ 293914 h 2177142"/>
              <a:gd name="connsiteX38" fmla="*/ 8207829 w 9557900"/>
              <a:gd name="connsiteY38" fmla="*/ 337457 h 2177142"/>
              <a:gd name="connsiteX39" fmla="*/ 8316686 w 9557900"/>
              <a:gd name="connsiteY39" fmla="*/ 359228 h 2177142"/>
              <a:gd name="connsiteX40" fmla="*/ 8599714 w 9557900"/>
              <a:gd name="connsiteY40" fmla="*/ 446314 h 2177142"/>
              <a:gd name="connsiteX41" fmla="*/ 8817429 w 9557900"/>
              <a:gd name="connsiteY41" fmla="*/ 544285 h 2177142"/>
              <a:gd name="connsiteX42" fmla="*/ 8882743 w 9557900"/>
              <a:gd name="connsiteY42" fmla="*/ 598714 h 2177142"/>
              <a:gd name="connsiteX43" fmla="*/ 8958943 w 9557900"/>
              <a:gd name="connsiteY43" fmla="*/ 631371 h 2177142"/>
              <a:gd name="connsiteX44" fmla="*/ 9024257 w 9557900"/>
              <a:gd name="connsiteY44" fmla="*/ 664028 h 2177142"/>
              <a:gd name="connsiteX45" fmla="*/ 9046029 w 9557900"/>
              <a:gd name="connsiteY45" fmla="*/ 696685 h 2177142"/>
              <a:gd name="connsiteX46" fmla="*/ 9111343 w 9557900"/>
              <a:gd name="connsiteY46" fmla="*/ 718457 h 2177142"/>
              <a:gd name="connsiteX47" fmla="*/ 9307286 w 9557900"/>
              <a:gd name="connsiteY47" fmla="*/ 838200 h 2177142"/>
              <a:gd name="connsiteX48" fmla="*/ 9350829 w 9557900"/>
              <a:gd name="connsiteY48" fmla="*/ 892628 h 2177142"/>
              <a:gd name="connsiteX49" fmla="*/ 9383486 w 9557900"/>
              <a:gd name="connsiteY49" fmla="*/ 903514 h 2177142"/>
              <a:gd name="connsiteX50" fmla="*/ 9405257 w 9557900"/>
              <a:gd name="connsiteY50" fmla="*/ 936171 h 2177142"/>
              <a:gd name="connsiteX51" fmla="*/ 9437914 w 9557900"/>
              <a:gd name="connsiteY51" fmla="*/ 1012371 h 2177142"/>
              <a:gd name="connsiteX52" fmla="*/ 9459686 w 9557900"/>
              <a:gd name="connsiteY52" fmla="*/ 1045028 h 2177142"/>
              <a:gd name="connsiteX53" fmla="*/ 9503229 w 9557900"/>
              <a:gd name="connsiteY53" fmla="*/ 1143000 h 2177142"/>
              <a:gd name="connsiteX54" fmla="*/ 9514114 w 9557900"/>
              <a:gd name="connsiteY54" fmla="*/ 1175657 h 2177142"/>
              <a:gd name="connsiteX55" fmla="*/ 9525000 w 9557900"/>
              <a:gd name="connsiteY55" fmla="*/ 1219200 h 2177142"/>
              <a:gd name="connsiteX56" fmla="*/ 9546772 w 9557900"/>
              <a:gd name="connsiteY56" fmla="*/ 1251857 h 2177142"/>
              <a:gd name="connsiteX57" fmla="*/ 9557657 w 9557900"/>
              <a:gd name="connsiteY57" fmla="*/ 1306285 h 2177142"/>
              <a:gd name="connsiteX58" fmla="*/ 9481457 w 9557900"/>
              <a:gd name="connsiteY58" fmla="*/ 1556657 h 2177142"/>
              <a:gd name="connsiteX59" fmla="*/ 9448800 w 9557900"/>
              <a:gd name="connsiteY59" fmla="*/ 1578428 h 2177142"/>
              <a:gd name="connsiteX60" fmla="*/ 9427029 w 9557900"/>
              <a:gd name="connsiteY60" fmla="*/ 1611085 h 2177142"/>
              <a:gd name="connsiteX61" fmla="*/ 9405257 w 9557900"/>
              <a:gd name="connsiteY61" fmla="*/ 1654628 h 2177142"/>
              <a:gd name="connsiteX62" fmla="*/ 9372600 w 9557900"/>
              <a:gd name="connsiteY62" fmla="*/ 1687285 h 2177142"/>
              <a:gd name="connsiteX63" fmla="*/ 9329057 w 9557900"/>
              <a:gd name="connsiteY63" fmla="*/ 1741714 h 2177142"/>
              <a:gd name="connsiteX64" fmla="*/ 9296400 w 9557900"/>
              <a:gd name="connsiteY64" fmla="*/ 1763485 h 2177142"/>
              <a:gd name="connsiteX65" fmla="*/ 9252857 w 9557900"/>
              <a:gd name="connsiteY65" fmla="*/ 1796142 h 2177142"/>
              <a:gd name="connsiteX66" fmla="*/ 9231086 w 9557900"/>
              <a:gd name="connsiteY66" fmla="*/ 1817914 h 2177142"/>
              <a:gd name="connsiteX67" fmla="*/ 9187543 w 9557900"/>
              <a:gd name="connsiteY67" fmla="*/ 1828800 h 2177142"/>
              <a:gd name="connsiteX68" fmla="*/ 9154886 w 9557900"/>
              <a:gd name="connsiteY68" fmla="*/ 1839685 h 2177142"/>
              <a:gd name="connsiteX69" fmla="*/ 9133114 w 9557900"/>
              <a:gd name="connsiteY69" fmla="*/ 1861457 h 2177142"/>
              <a:gd name="connsiteX70" fmla="*/ 9089572 w 9557900"/>
              <a:gd name="connsiteY70" fmla="*/ 1872342 h 2177142"/>
              <a:gd name="connsiteX71" fmla="*/ 9078686 w 9557900"/>
              <a:gd name="connsiteY71" fmla="*/ 1905000 h 2177142"/>
              <a:gd name="connsiteX72" fmla="*/ 9046029 w 9557900"/>
              <a:gd name="connsiteY72" fmla="*/ 1915885 h 2177142"/>
              <a:gd name="connsiteX73" fmla="*/ 9013372 w 9557900"/>
              <a:gd name="connsiteY73" fmla="*/ 1937657 h 2177142"/>
              <a:gd name="connsiteX74" fmla="*/ 8882743 w 9557900"/>
              <a:gd name="connsiteY74" fmla="*/ 1970314 h 2177142"/>
              <a:gd name="connsiteX75" fmla="*/ 8839200 w 9557900"/>
              <a:gd name="connsiteY75" fmla="*/ 2002971 h 2177142"/>
              <a:gd name="connsiteX76" fmla="*/ 8752114 w 9557900"/>
              <a:gd name="connsiteY76" fmla="*/ 2013857 h 2177142"/>
              <a:gd name="connsiteX77" fmla="*/ 8665029 w 9557900"/>
              <a:gd name="connsiteY77" fmla="*/ 2035628 h 2177142"/>
              <a:gd name="connsiteX78" fmla="*/ 8599714 w 9557900"/>
              <a:gd name="connsiteY78" fmla="*/ 2057400 h 2177142"/>
              <a:gd name="connsiteX79" fmla="*/ 8556172 w 9557900"/>
              <a:gd name="connsiteY79" fmla="*/ 2079171 h 2177142"/>
              <a:gd name="connsiteX80" fmla="*/ 8403772 w 9557900"/>
              <a:gd name="connsiteY80" fmla="*/ 2111828 h 2177142"/>
              <a:gd name="connsiteX81" fmla="*/ 8349343 w 9557900"/>
              <a:gd name="connsiteY81" fmla="*/ 2122714 h 2177142"/>
              <a:gd name="connsiteX82" fmla="*/ 8262257 w 9557900"/>
              <a:gd name="connsiteY82" fmla="*/ 2144485 h 2177142"/>
              <a:gd name="connsiteX83" fmla="*/ 8164286 w 9557900"/>
              <a:gd name="connsiteY83" fmla="*/ 2166257 h 2177142"/>
              <a:gd name="connsiteX84" fmla="*/ 6945086 w 9557900"/>
              <a:gd name="connsiteY84" fmla="*/ 2155371 h 2177142"/>
              <a:gd name="connsiteX85" fmla="*/ 6477000 w 9557900"/>
              <a:gd name="connsiteY85" fmla="*/ 2068285 h 2177142"/>
              <a:gd name="connsiteX86" fmla="*/ 5910943 w 9557900"/>
              <a:gd name="connsiteY86" fmla="*/ 2177142 h 2177142"/>
              <a:gd name="connsiteX87" fmla="*/ 4909457 w 9557900"/>
              <a:gd name="connsiteY87" fmla="*/ 2166257 h 2177142"/>
              <a:gd name="connsiteX88" fmla="*/ 4408714 w 9557900"/>
              <a:gd name="connsiteY88" fmla="*/ 2090057 h 2177142"/>
              <a:gd name="connsiteX89" fmla="*/ 4103914 w 9557900"/>
              <a:gd name="connsiteY89" fmla="*/ 2035628 h 2177142"/>
              <a:gd name="connsiteX90" fmla="*/ 3755572 w 9557900"/>
              <a:gd name="connsiteY90" fmla="*/ 1948542 h 2177142"/>
              <a:gd name="connsiteX91" fmla="*/ 3429000 w 9557900"/>
              <a:gd name="connsiteY91" fmla="*/ 1872342 h 2177142"/>
              <a:gd name="connsiteX92" fmla="*/ 3004457 w 9557900"/>
              <a:gd name="connsiteY92" fmla="*/ 1774371 h 2177142"/>
              <a:gd name="connsiteX93" fmla="*/ 1915886 w 9557900"/>
              <a:gd name="connsiteY93" fmla="*/ 1719942 h 2177142"/>
              <a:gd name="connsiteX94" fmla="*/ 1872343 w 9557900"/>
              <a:gd name="connsiteY94" fmla="*/ 1730828 h 2177142"/>
              <a:gd name="connsiteX95" fmla="*/ 1839686 w 9557900"/>
              <a:gd name="connsiteY95" fmla="*/ 1741714 h 2177142"/>
              <a:gd name="connsiteX96" fmla="*/ 1698172 w 9557900"/>
              <a:gd name="connsiteY96" fmla="*/ 1752600 h 2177142"/>
              <a:gd name="connsiteX97" fmla="*/ 794657 w 9557900"/>
              <a:gd name="connsiteY97" fmla="*/ 1774371 h 2177142"/>
              <a:gd name="connsiteX98" fmla="*/ 457200 w 9557900"/>
              <a:gd name="connsiteY98" fmla="*/ 1763485 h 2177142"/>
              <a:gd name="connsiteX99" fmla="*/ 283029 w 9557900"/>
              <a:gd name="connsiteY99" fmla="*/ 1741714 h 2177142"/>
              <a:gd name="connsiteX100" fmla="*/ 217714 w 9557900"/>
              <a:gd name="connsiteY100" fmla="*/ 1719942 h 2177142"/>
              <a:gd name="connsiteX101" fmla="*/ 141514 w 9557900"/>
              <a:gd name="connsiteY101" fmla="*/ 1665514 h 2177142"/>
              <a:gd name="connsiteX102" fmla="*/ 76200 w 9557900"/>
              <a:gd name="connsiteY102" fmla="*/ 1621971 h 2177142"/>
              <a:gd name="connsiteX103" fmla="*/ 54429 w 9557900"/>
              <a:gd name="connsiteY103" fmla="*/ 1578428 h 2177142"/>
              <a:gd name="connsiteX104" fmla="*/ 32657 w 9557900"/>
              <a:gd name="connsiteY104" fmla="*/ 1556657 h 2177142"/>
              <a:gd name="connsiteX105" fmla="*/ 10886 w 9557900"/>
              <a:gd name="connsiteY105" fmla="*/ 1491342 h 2177142"/>
              <a:gd name="connsiteX106" fmla="*/ 0 w 9557900"/>
              <a:gd name="connsiteY106" fmla="*/ 1458685 h 2177142"/>
              <a:gd name="connsiteX107" fmla="*/ 10886 w 9557900"/>
              <a:gd name="connsiteY107" fmla="*/ 1284514 h 2177142"/>
              <a:gd name="connsiteX108" fmla="*/ 32657 w 9557900"/>
              <a:gd name="connsiteY108" fmla="*/ 1132114 h 2177142"/>
              <a:gd name="connsiteX109" fmla="*/ 54429 w 9557900"/>
              <a:gd name="connsiteY109" fmla="*/ 1110342 h 2177142"/>
              <a:gd name="connsiteX110" fmla="*/ 65314 w 9557900"/>
              <a:gd name="connsiteY110" fmla="*/ 1066800 h 2177142"/>
              <a:gd name="connsiteX111" fmla="*/ 97972 w 9557900"/>
              <a:gd name="connsiteY111" fmla="*/ 990600 h 2177142"/>
              <a:gd name="connsiteX112" fmla="*/ 108857 w 9557900"/>
              <a:gd name="connsiteY112" fmla="*/ 881742 h 2177142"/>
              <a:gd name="connsiteX113" fmla="*/ 119743 w 9557900"/>
              <a:gd name="connsiteY113" fmla="*/ 849085 h 2177142"/>
              <a:gd name="connsiteX114" fmla="*/ 130629 w 9557900"/>
              <a:gd name="connsiteY114" fmla="*/ 794657 h 2177142"/>
              <a:gd name="connsiteX115" fmla="*/ 174172 w 9557900"/>
              <a:gd name="connsiteY115" fmla="*/ 751114 h 2177142"/>
              <a:gd name="connsiteX116" fmla="*/ 152400 w 9557900"/>
              <a:gd name="connsiteY116"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89514 w 9557900"/>
              <a:gd name="connsiteY27" fmla="*/ 54428 h 2177142"/>
              <a:gd name="connsiteX28" fmla="*/ 3995057 w 9557900"/>
              <a:gd name="connsiteY28" fmla="*/ 54428 h 2177142"/>
              <a:gd name="connsiteX29" fmla="*/ 4071257 w 9557900"/>
              <a:gd name="connsiteY29" fmla="*/ 43542 h 2177142"/>
              <a:gd name="connsiteX30" fmla="*/ 5138057 w 9557900"/>
              <a:gd name="connsiteY30" fmla="*/ 32657 h 2177142"/>
              <a:gd name="connsiteX31" fmla="*/ 5649686 w 9557900"/>
              <a:gd name="connsiteY31" fmla="*/ 97971 h 2177142"/>
              <a:gd name="connsiteX32" fmla="*/ 6139543 w 9557900"/>
              <a:gd name="connsiteY32" fmla="*/ 141514 h 2177142"/>
              <a:gd name="connsiteX33" fmla="*/ 6629400 w 9557900"/>
              <a:gd name="connsiteY33" fmla="*/ 195942 h 2177142"/>
              <a:gd name="connsiteX34" fmla="*/ 7739743 w 9557900"/>
              <a:gd name="connsiteY34" fmla="*/ 239485 h 2177142"/>
              <a:gd name="connsiteX35" fmla="*/ 7805057 w 9557900"/>
              <a:gd name="connsiteY35" fmla="*/ 250371 h 2177142"/>
              <a:gd name="connsiteX36" fmla="*/ 8001000 w 9557900"/>
              <a:gd name="connsiteY36" fmla="*/ 283028 h 2177142"/>
              <a:gd name="connsiteX37" fmla="*/ 8033657 w 9557900"/>
              <a:gd name="connsiteY37" fmla="*/ 293914 h 2177142"/>
              <a:gd name="connsiteX38" fmla="*/ 8207829 w 9557900"/>
              <a:gd name="connsiteY38" fmla="*/ 337457 h 2177142"/>
              <a:gd name="connsiteX39" fmla="*/ 8316686 w 9557900"/>
              <a:gd name="connsiteY39" fmla="*/ 359228 h 2177142"/>
              <a:gd name="connsiteX40" fmla="*/ 8599714 w 9557900"/>
              <a:gd name="connsiteY40" fmla="*/ 446314 h 2177142"/>
              <a:gd name="connsiteX41" fmla="*/ 8817429 w 9557900"/>
              <a:gd name="connsiteY41" fmla="*/ 544285 h 2177142"/>
              <a:gd name="connsiteX42" fmla="*/ 8882743 w 9557900"/>
              <a:gd name="connsiteY42" fmla="*/ 598714 h 2177142"/>
              <a:gd name="connsiteX43" fmla="*/ 8958943 w 9557900"/>
              <a:gd name="connsiteY43" fmla="*/ 631371 h 2177142"/>
              <a:gd name="connsiteX44" fmla="*/ 9024257 w 9557900"/>
              <a:gd name="connsiteY44" fmla="*/ 664028 h 2177142"/>
              <a:gd name="connsiteX45" fmla="*/ 9046029 w 9557900"/>
              <a:gd name="connsiteY45" fmla="*/ 696685 h 2177142"/>
              <a:gd name="connsiteX46" fmla="*/ 9111343 w 9557900"/>
              <a:gd name="connsiteY46" fmla="*/ 718457 h 2177142"/>
              <a:gd name="connsiteX47" fmla="*/ 9307286 w 9557900"/>
              <a:gd name="connsiteY47" fmla="*/ 838200 h 2177142"/>
              <a:gd name="connsiteX48" fmla="*/ 9350829 w 9557900"/>
              <a:gd name="connsiteY48" fmla="*/ 892628 h 2177142"/>
              <a:gd name="connsiteX49" fmla="*/ 9383486 w 9557900"/>
              <a:gd name="connsiteY49" fmla="*/ 903514 h 2177142"/>
              <a:gd name="connsiteX50" fmla="*/ 9405257 w 9557900"/>
              <a:gd name="connsiteY50" fmla="*/ 936171 h 2177142"/>
              <a:gd name="connsiteX51" fmla="*/ 9437914 w 9557900"/>
              <a:gd name="connsiteY51" fmla="*/ 1012371 h 2177142"/>
              <a:gd name="connsiteX52" fmla="*/ 9459686 w 9557900"/>
              <a:gd name="connsiteY52" fmla="*/ 1045028 h 2177142"/>
              <a:gd name="connsiteX53" fmla="*/ 9503229 w 9557900"/>
              <a:gd name="connsiteY53" fmla="*/ 1143000 h 2177142"/>
              <a:gd name="connsiteX54" fmla="*/ 9514114 w 9557900"/>
              <a:gd name="connsiteY54" fmla="*/ 1175657 h 2177142"/>
              <a:gd name="connsiteX55" fmla="*/ 9525000 w 9557900"/>
              <a:gd name="connsiteY55" fmla="*/ 1219200 h 2177142"/>
              <a:gd name="connsiteX56" fmla="*/ 9546772 w 9557900"/>
              <a:gd name="connsiteY56" fmla="*/ 1251857 h 2177142"/>
              <a:gd name="connsiteX57" fmla="*/ 9557657 w 9557900"/>
              <a:gd name="connsiteY57" fmla="*/ 1306285 h 2177142"/>
              <a:gd name="connsiteX58" fmla="*/ 9481457 w 9557900"/>
              <a:gd name="connsiteY58" fmla="*/ 1556657 h 2177142"/>
              <a:gd name="connsiteX59" fmla="*/ 9448800 w 9557900"/>
              <a:gd name="connsiteY59" fmla="*/ 1578428 h 2177142"/>
              <a:gd name="connsiteX60" fmla="*/ 9427029 w 9557900"/>
              <a:gd name="connsiteY60" fmla="*/ 1611085 h 2177142"/>
              <a:gd name="connsiteX61" fmla="*/ 9405257 w 9557900"/>
              <a:gd name="connsiteY61" fmla="*/ 1654628 h 2177142"/>
              <a:gd name="connsiteX62" fmla="*/ 9372600 w 9557900"/>
              <a:gd name="connsiteY62" fmla="*/ 1687285 h 2177142"/>
              <a:gd name="connsiteX63" fmla="*/ 9329057 w 9557900"/>
              <a:gd name="connsiteY63" fmla="*/ 1741714 h 2177142"/>
              <a:gd name="connsiteX64" fmla="*/ 9296400 w 9557900"/>
              <a:gd name="connsiteY64" fmla="*/ 1763485 h 2177142"/>
              <a:gd name="connsiteX65" fmla="*/ 9252857 w 9557900"/>
              <a:gd name="connsiteY65" fmla="*/ 1796142 h 2177142"/>
              <a:gd name="connsiteX66" fmla="*/ 9231086 w 9557900"/>
              <a:gd name="connsiteY66" fmla="*/ 1817914 h 2177142"/>
              <a:gd name="connsiteX67" fmla="*/ 9187543 w 9557900"/>
              <a:gd name="connsiteY67" fmla="*/ 1828800 h 2177142"/>
              <a:gd name="connsiteX68" fmla="*/ 9154886 w 9557900"/>
              <a:gd name="connsiteY68" fmla="*/ 1839685 h 2177142"/>
              <a:gd name="connsiteX69" fmla="*/ 9133114 w 9557900"/>
              <a:gd name="connsiteY69" fmla="*/ 1861457 h 2177142"/>
              <a:gd name="connsiteX70" fmla="*/ 9089572 w 9557900"/>
              <a:gd name="connsiteY70" fmla="*/ 1872342 h 2177142"/>
              <a:gd name="connsiteX71" fmla="*/ 9078686 w 9557900"/>
              <a:gd name="connsiteY71" fmla="*/ 1905000 h 2177142"/>
              <a:gd name="connsiteX72" fmla="*/ 9046029 w 9557900"/>
              <a:gd name="connsiteY72" fmla="*/ 1915885 h 2177142"/>
              <a:gd name="connsiteX73" fmla="*/ 9013372 w 9557900"/>
              <a:gd name="connsiteY73" fmla="*/ 1937657 h 2177142"/>
              <a:gd name="connsiteX74" fmla="*/ 8882743 w 9557900"/>
              <a:gd name="connsiteY74" fmla="*/ 1970314 h 2177142"/>
              <a:gd name="connsiteX75" fmla="*/ 8839200 w 9557900"/>
              <a:gd name="connsiteY75" fmla="*/ 2002971 h 2177142"/>
              <a:gd name="connsiteX76" fmla="*/ 8752114 w 9557900"/>
              <a:gd name="connsiteY76" fmla="*/ 2013857 h 2177142"/>
              <a:gd name="connsiteX77" fmla="*/ 8665029 w 9557900"/>
              <a:gd name="connsiteY77" fmla="*/ 2035628 h 2177142"/>
              <a:gd name="connsiteX78" fmla="*/ 8599714 w 9557900"/>
              <a:gd name="connsiteY78" fmla="*/ 2057400 h 2177142"/>
              <a:gd name="connsiteX79" fmla="*/ 8556172 w 9557900"/>
              <a:gd name="connsiteY79" fmla="*/ 2079171 h 2177142"/>
              <a:gd name="connsiteX80" fmla="*/ 8403772 w 9557900"/>
              <a:gd name="connsiteY80" fmla="*/ 2111828 h 2177142"/>
              <a:gd name="connsiteX81" fmla="*/ 8349343 w 9557900"/>
              <a:gd name="connsiteY81" fmla="*/ 2122714 h 2177142"/>
              <a:gd name="connsiteX82" fmla="*/ 8262257 w 9557900"/>
              <a:gd name="connsiteY82" fmla="*/ 2144485 h 2177142"/>
              <a:gd name="connsiteX83" fmla="*/ 8164286 w 9557900"/>
              <a:gd name="connsiteY83" fmla="*/ 2166257 h 2177142"/>
              <a:gd name="connsiteX84" fmla="*/ 6945086 w 9557900"/>
              <a:gd name="connsiteY84" fmla="*/ 2155371 h 2177142"/>
              <a:gd name="connsiteX85" fmla="*/ 6477000 w 9557900"/>
              <a:gd name="connsiteY85" fmla="*/ 2068285 h 2177142"/>
              <a:gd name="connsiteX86" fmla="*/ 5910943 w 9557900"/>
              <a:gd name="connsiteY86" fmla="*/ 2177142 h 2177142"/>
              <a:gd name="connsiteX87" fmla="*/ 4909457 w 9557900"/>
              <a:gd name="connsiteY87" fmla="*/ 2166257 h 2177142"/>
              <a:gd name="connsiteX88" fmla="*/ 4408714 w 9557900"/>
              <a:gd name="connsiteY88" fmla="*/ 2090057 h 2177142"/>
              <a:gd name="connsiteX89" fmla="*/ 4103914 w 9557900"/>
              <a:gd name="connsiteY89" fmla="*/ 2035628 h 2177142"/>
              <a:gd name="connsiteX90" fmla="*/ 3755572 w 9557900"/>
              <a:gd name="connsiteY90" fmla="*/ 1948542 h 2177142"/>
              <a:gd name="connsiteX91" fmla="*/ 3429000 w 9557900"/>
              <a:gd name="connsiteY91" fmla="*/ 1872342 h 2177142"/>
              <a:gd name="connsiteX92" fmla="*/ 3014617 w 9557900"/>
              <a:gd name="connsiteY92" fmla="*/ 1662611 h 2177142"/>
              <a:gd name="connsiteX93" fmla="*/ 1915886 w 9557900"/>
              <a:gd name="connsiteY93" fmla="*/ 1719942 h 2177142"/>
              <a:gd name="connsiteX94" fmla="*/ 1872343 w 9557900"/>
              <a:gd name="connsiteY94" fmla="*/ 1730828 h 2177142"/>
              <a:gd name="connsiteX95" fmla="*/ 1839686 w 9557900"/>
              <a:gd name="connsiteY95" fmla="*/ 1741714 h 2177142"/>
              <a:gd name="connsiteX96" fmla="*/ 1698172 w 9557900"/>
              <a:gd name="connsiteY96" fmla="*/ 1752600 h 2177142"/>
              <a:gd name="connsiteX97" fmla="*/ 794657 w 9557900"/>
              <a:gd name="connsiteY97" fmla="*/ 1774371 h 2177142"/>
              <a:gd name="connsiteX98" fmla="*/ 457200 w 9557900"/>
              <a:gd name="connsiteY98" fmla="*/ 1763485 h 2177142"/>
              <a:gd name="connsiteX99" fmla="*/ 283029 w 9557900"/>
              <a:gd name="connsiteY99" fmla="*/ 1741714 h 2177142"/>
              <a:gd name="connsiteX100" fmla="*/ 217714 w 9557900"/>
              <a:gd name="connsiteY100" fmla="*/ 1719942 h 2177142"/>
              <a:gd name="connsiteX101" fmla="*/ 141514 w 9557900"/>
              <a:gd name="connsiteY101" fmla="*/ 1665514 h 2177142"/>
              <a:gd name="connsiteX102" fmla="*/ 76200 w 9557900"/>
              <a:gd name="connsiteY102" fmla="*/ 1621971 h 2177142"/>
              <a:gd name="connsiteX103" fmla="*/ 54429 w 9557900"/>
              <a:gd name="connsiteY103" fmla="*/ 1578428 h 2177142"/>
              <a:gd name="connsiteX104" fmla="*/ 32657 w 9557900"/>
              <a:gd name="connsiteY104" fmla="*/ 1556657 h 2177142"/>
              <a:gd name="connsiteX105" fmla="*/ 10886 w 9557900"/>
              <a:gd name="connsiteY105" fmla="*/ 1491342 h 2177142"/>
              <a:gd name="connsiteX106" fmla="*/ 0 w 9557900"/>
              <a:gd name="connsiteY106" fmla="*/ 1458685 h 2177142"/>
              <a:gd name="connsiteX107" fmla="*/ 10886 w 9557900"/>
              <a:gd name="connsiteY107" fmla="*/ 1284514 h 2177142"/>
              <a:gd name="connsiteX108" fmla="*/ 32657 w 9557900"/>
              <a:gd name="connsiteY108" fmla="*/ 1132114 h 2177142"/>
              <a:gd name="connsiteX109" fmla="*/ 54429 w 9557900"/>
              <a:gd name="connsiteY109" fmla="*/ 1110342 h 2177142"/>
              <a:gd name="connsiteX110" fmla="*/ 65314 w 9557900"/>
              <a:gd name="connsiteY110" fmla="*/ 1066800 h 2177142"/>
              <a:gd name="connsiteX111" fmla="*/ 97972 w 9557900"/>
              <a:gd name="connsiteY111" fmla="*/ 990600 h 2177142"/>
              <a:gd name="connsiteX112" fmla="*/ 108857 w 9557900"/>
              <a:gd name="connsiteY112" fmla="*/ 881742 h 2177142"/>
              <a:gd name="connsiteX113" fmla="*/ 119743 w 9557900"/>
              <a:gd name="connsiteY113" fmla="*/ 849085 h 2177142"/>
              <a:gd name="connsiteX114" fmla="*/ 130629 w 9557900"/>
              <a:gd name="connsiteY114" fmla="*/ 794657 h 2177142"/>
              <a:gd name="connsiteX115" fmla="*/ 174172 w 9557900"/>
              <a:gd name="connsiteY115" fmla="*/ 751114 h 2177142"/>
              <a:gd name="connsiteX116" fmla="*/ 152400 w 9557900"/>
              <a:gd name="connsiteY116"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89514 w 9557900"/>
              <a:gd name="connsiteY27" fmla="*/ 54428 h 2177142"/>
              <a:gd name="connsiteX28" fmla="*/ 3995057 w 9557900"/>
              <a:gd name="connsiteY28" fmla="*/ 54428 h 2177142"/>
              <a:gd name="connsiteX29" fmla="*/ 4071257 w 9557900"/>
              <a:gd name="connsiteY29" fmla="*/ 43542 h 2177142"/>
              <a:gd name="connsiteX30" fmla="*/ 5138057 w 9557900"/>
              <a:gd name="connsiteY30" fmla="*/ 32657 h 2177142"/>
              <a:gd name="connsiteX31" fmla="*/ 5649686 w 9557900"/>
              <a:gd name="connsiteY31" fmla="*/ 97971 h 2177142"/>
              <a:gd name="connsiteX32" fmla="*/ 6139543 w 9557900"/>
              <a:gd name="connsiteY32" fmla="*/ 141514 h 2177142"/>
              <a:gd name="connsiteX33" fmla="*/ 6629400 w 9557900"/>
              <a:gd name="connsiteY33" fmla="*/ 195942 h 2177142"/>
              <a:gd name="connsiteX34" fmla="*/ 7739743 w 9557900"/>
              <a:gd name="connsiteY34" fmla="*/ 239485 h 2177142"/>
              <a:gd name="connsiteX35" fmla="*/ 7805057 w 9557900"/>
              <a:gd name="connsiteY35" fmla="*/ 250371 h 2177142"/>
              <a:gd name="connsiteX36" fmla="*/ 8001000 w 9557900"/>
              <a:gd name="connsiteY36" fmla="*/ 283028 h 2177142"/>
              <a:gd name="connsiteX37" fmla="*/ 8033657 w 9557900"/>
              <a:gd name="connsiteY37" fmla="*/ 293914 h 2177142"/>
              <a:gd name="connsiteX38" fmla="*/ 8207829 w 9557900"/>
              <a:gd name="connsiteY38" fmla="*/ 337457 h 2177142"/>
              <a:gd name="connsiteX39" fmla="*/ 8316686 w 9557900"/>
              <a:gd name="connsiteY39" fmla="*/ 359228 h 2177142"/>
              <a:gd name="connsiteX40" fmla="*/ 8599714 w 9557900"/>
              <a:gd name="connsiteY40" fmla="*/ 446314 h 2177142"/>
              <a:gd name="connsiteX41" fmla="*/ 8817429 w 9557900"/>
              <a:gd name="connsiteY41" fmla="*/ 544285 h 2177142"/>
              <a:gd name="connsiteX42" fmla="*/ 8882743 w 9557900"/>
              <a:gd name="connsiteY42" fmla="*/ 598714 h 2177142"/>
              <a:gd name="connsiteX43" fmla="*/ 8958943 w 9557900"/>
              <a:gd name="connsiteY43" fmla="*/ 631371 h 2177142"/>
              <a:gd name="connsiteX44" fmla="*/ 9024257 w 9557900"/>
              <a:gd name="connsiteY44" fmla="*/ 664028 h 2177142"/>
              <a:gd name="connsiteX45" fmla="*/ 9046029 w 9557900"/>
              <a:gd name="connsiteY45" fmla="*/ 696685 h 2177142"/>
              <a:gd name="connsiteX46" fmla="*/ 9111343 w 9557900"/>
              <a:gd name="connsiteY46" fmla="*/ 718457 h 2177142"/>
              <a:gd name="connsiteX47" fmla="*/ 9307286 w 9557900"/>
              <a:gd name="connsiteY47" fmla="*/ 838200 h 2177142"/>
              <a:gd name="connsiteX48" fmla="*/ 9350829 w 9557900"/>
              <a:gd name="connsiteY48" fmla="*/ 892628 h 2177142"/>
              <a:gd name="connsiteX49" fmla="*/ 9383486 w 9557900"/>
              <a:gd name="connsiteY49" fmla="*/ 903514 h 2177142"/>
              <a:gd name="connsiteX50" fmla="*/ 9405257 w 9557900"/>
              <a:gd name="connsiteY50" fmla="*/ 936171 h 2177142"/>
              <a:gd name="connsiteX51" fmla="*/ 9437914 w 9557900"/>
              <a:gd name="connsiteY51" fmla="*/ 1012371 h 2177142"/>
              <a:gd name="connsiteX52" fmla="*/ 9459686 w 9557900"/>
              <a:gd name="connsiteY52" fmla="*/ 1045028 h 2177142"/>
              <a:gd name="connsiteX53" fmla="*/ 9503229 w 9557900"/>
              <a:gd name="connsiteY53" fmla="*/ 1143000 h 2177142"/>
              <a:gd name="connsiteX54" fmla="*/ 9514114 w 9557900"/>
              <a:gd name="connsiteY54" fmla="*/ 1175657 h 2177142"/>
              <a:gd name="connsiteX55" fmla="*/ 9525000 w 9557900"/>
              <a:gd name="connsiteY55" fmla="*/ 1219200 h 2177142"/>
              <a:gd name="connsiteX56" fmla="*/ 9546772 w 9557900"/>
              <a:gd name="connsiteY56" fmla="*/ 1251857 h 2177142"/>
              <a:gd name="connsiteX57" fmla="*/ 9557657 w 9557900"/>
              <a:gd name="connsiteY57" fmla="*/ 1306285 h 2177142"/>
              <a:gd name="connsiteX58" fmla="*/ 9481457 w 9557900"/>
              <a:gd name="connsiteY58" fmla="*/ 1556657 h 2177142"/>
              <a:gd name="connsiteX59" fmla="*/ 9448800 w 9557900"/>
              <a:gd name="connsiteY59" fmla="*/ 1578428 h 2177142"/>
              <a:gd name="connsiteX60" fmla="*/ 9427029 w 9557900"/>
              <a:gd name="connsiteY60" fmla="*/ 1611085 h 2177142"/>
              <a:gd name="connsiteX61" fmla="*/ 9405257 w 9557900"/>
              <a:gd name="connsiteY61" fmla="*/ 1654628 h 2177142"/>
              <a:gd name="connsiteX62" fmla="*/ 9372600 w 9557900"/>
              <a:gd name="connsiteY62" fmla="*/ 1687285 h 2177142"/>
              <a:gd name="connsiteX63" fmla="*/ 9329057 w 9557900"/>
              <a:gd name="connsiteY63" fmla="*/ 1741714 h 2177142"/>
              <a:gd name="connsiteX64" fmla="*/ 9296400 w 9557900"/>
              <a:gd name="connsiteY64" fmla="*/ 1763485 h 2177142"/>
              <a:gd name="connsiteX65" fmla="*/ 9252857 w 9557900"/>
              <a:gd name="connsiteY65" fmla="*/ 1796142 h 2177142"/>
              <a:gd name="connsiteX66" fmla="*/ 9231086 w 9557900"/>
              <a:gd name="connsiteY66" fmla="*/ 1817914 h 2177142"/>
              <a:gd name="connsiteX67" fmla="*/ 9187543 w 9557900"/>
              <a:gd name="connsiteY67" fmla="*/ 1828800 h 2177142"/>
              <a:gd name="connsiteX68" fmla="*/ 9154886 w 9557900"/>
              <a:gd name="connsiteY68" fmla="*/ 1839685 h 2177142"/>
              <a:gd name="connsiteX69" fmla="*/ 9133114 w 9557900"/>
              <a:gd name="connsiteY69" fmla="*/ 1861457 h 2177142"/>
              <a:gd name="connsiteX70" fmla="*/ 9089572 w 9557900"/>
              <a:gd name="connsiteY70" fmla="*/ 1872342 h 2177142"/>
              <a:gd name="connsiteX71" fmla="*/ 9078686 w 9557900"/>
              <a:gd name="connsiteY71" fmla="*/ 1905000 h 2177142"/>
              <a:gd name="connsiteX72" fmla="*/ 9046029 w 9557900"/>
              <a:gd name="connsiteY72" fmla="*/ 1915885 h 2177142"/>
              <a:gd name="connsiteX73" fmla="*/ 9013372 w 9557900"/>
              <a:gd name="connsiteY73" fmla="*/ 1937657 h 2177142"/>
              <a:gd name="connsiteX74" fmla="*/ 8882743 w 9557900"/>
              <a:gd name="connsiteY74" fmla="*/ 1970314 h 2177142"/>
              <a:gd name="connsiteX75" fmla="*/ 8839200 w 9557900"/>
              <a:gd name="connsiteY75" fmla="*/ 2002971 h 2177142"/>
              <a:gd name="connsiteX76" fmla="*/ 8752114 w 9557900"/>
              <a:gd name="connsiteY76" fmla="*/ 2013857 h 2177142"/>
              <a:gd name="connsiteX77" fmla="*/ 8665029 w 9557900"/>
              <a:gd name="connsiteY77" fmla="*/ 2035628 h 2177142"/>
              <a:gd name="connsiteX78" fmla="*/ 8599714 w 9557900"/>
              <a:gd name="connsiteY78" fmla="*/ 2057400 h 2177142"/>
              <a:gd name="connsiteX79" fmla="*/ 8556172 w 9557900"/>
              <a:gd name="connsiteY79" fmla="*/ 2079171 h 2177142"/>
              <a:gd name="connsiteX80" fmla="*/ 8403772 w 9557900"/>
              <a:gd name="connsiteY80" fmla="*/ 2111828 h 2177142"/>
              <a:gd name="connsiteX81" fmla="*/ 8349343 w 9557900"/>
              <a:gd name="connsiteY81" fmla="*/ 2122714 h 2177142"/>
              <a:gd name="connsiteX82" fmla="*/ 8262257 w 9557900"/>
              <a:gd name="connsiteY82" fmla="*/ 2144485 h 2177142"/>
              <a:gd name="connsiteX83" fmla="*/ 8164286 w 9557900"/>
              <a:gd name="connsiteY83" fmla="*/ 2166257 h 2177142"/>
              <a:gd name="connsiteX84" fmla="*/ 6945086 w 9557900"/>
              <a:gd name="connsiteY84" fmla="*/ 2155371 h 2177142"/>
              <a:gd name="connsiteX85" fmla="*/ 6477000 w 9557900"/>
              <a:gd name="connsiteY85" fmla="*/ 2068285 h 2177142"/>
              <a:gd name="connsiteX86" fmla="*/ 5910943 w 9557900"/>
              <a:gd name="connsiteY86" fmla="*/ 2177142 h 2177142"/>
              <a:gd name="connsiteX87" fmla="*/ 4909457 w 9557900"/>
              <a:gd name="connsiteY87" fmla="*/ 2166257 h 2177142"/>
              <a:gd name="connsiteX88" fmla="*/ 4408714 w 9557900"/>
              <a:gd name="connsiteY88" fmla="*/ 2090057 h 2177142"/>
              <a:gd name="connsiteX89" fmla="*/ 4103914 w 9557900"/>
              <a:gd name="connsiteY89" fmla="*/ 2035628 h 2177142"/>
              <a:gd name="connsiteX90" fmla="*/ 3755572 w 9557900"/>
              <a:gd name="connsiteY90" fmla="*/ 1948542 h 2177142"/>
              <a:gd name="connsiteX91" fmla="*/ 3642360 w 9557900"/>
              <a:gd name="connsiteY91" fmla="*/ 1760582 h 2177142"/>
              <a:gd name="connsiteX92" fmla="*/ 3014617 w 9557900"/>
              <a:gd name="connsiteY92" fmla="*/ 1662611 h 2177142"/>
              <a:gd name="connsiteX93" fmla="*/ 1915886 w 9557900"/>
              <a:gd name="connsiteY93" fmla="*/ 1719942 h 2177142"/>
              <a:gd name="connsiteX94" fmla="*/ 1872343 w 9557900"/>
              <a:gd name="connsiteY94" fmla="*/ 1730828 h 2177142"/>
              <a:gd name="connsiteX95" fmla="*/ 1839686 w 9557900"/>
              <a:gd name="connsiteY95" fmla="*/ 1741714 h 2177142"/>
              <a:gd name="connsiteX96" fmla="*/ 1698172 w 9557900"/>
              <a:gd name="connsiteY96" fmla="*/ 1752600 h 2177142"/>
              <a:gd name="connsiteX97" fmla="*/ 794657 w 9557900"/>
              <a:gd name="connsiteY97" fmla="*/ 1774371 h 2177142"/>
              <a:gd name="connsiteX98" fmla="*/ 457200 w 9557900"/>
              <a:gd name="connsiteY98" fmla="*/ 1763485 h 2177142"/>
              <a:gd name="connsiteX99" fmla="*/ 283029 w 9557900"/>
              <a:gd name="connsiteY99" fmla="*/ 1741714 h 2177142"/>
              <a:gd name="connsiteX100" fmla="*/ 217714 w 9557900"/>
              <a:gd name="connsiteY100" fmla="*/ 1719942 h 2177142"/>
              <a:gd name="connsiteX101" fmla="*/ 141514 w 9557900"/>
              <a:gd name="connsiteY101" fmla="*/ 1665514 h 2177142"/>
              <a:gd name="connsiteX102" fmla="*/ 76200 w 9557900"/>
              <a:gd name="connsiteY102" fmla="*/ 1621971 h 2177142"/>
              <a:gd name="connsiteX103" fmla="*/ 54429 w 9557900"/>
              <a:gd name="connsiteY103" fmla="*/ 1578428 h 2177142"/>
              <a:gd name="connsiteX104" fmla="*/ 32657 w 9557900"/>
              <a:gd name="connsiteY104" fmla="*/ 1556657 h 2177142"/>
              <a:gd name="connsiteX105" fmla="*/ 10886 w 9557900"/>
              <a:gd name="connsiteY105" fmla="*/ 1491342 h 2177142"/>
              <a:gd name="connsiteX106" fmla="*/ 0 w 9557900"/>
              <a:gd name="connsiteY106" fmla="*/ 1458685 h 2177142"/>
              <a:gd name="connsiteX107" fmla="*/ 10886 w 9557900"/>
              <a:gd name="connsiteY107" fmla="*/ 1284514 h 2177142"/>
              <a:gd name="connsiteX108" fmla="*/ 32657 w 9557900"/>
              <a:gd name="connsiteY108" fmla="*/ 1132114 h 2177142"/>
              <a:gd name="connsiteX109" fmla="*/ 54429 w 9557900"/>
              <a:gd name="connsiteY109" fmla="*/ 1110342 h 2177142"/>
              <a:gd name="connsiteX110" fmla="*/ 65314 w 9557900"/>
              <a:gd name="connsiteY110" fmla="*/ 1066800 h 2177142"/>
              <a:gd name="connsiteX111" fmla="*/ 97972 w 9557900"/>
              <a:gd name="connsiteY111" fmla="*/ 990600 h 2177142"/>
              <a:gd name="connsiteX112" fmla="*/ 108857 w 9557900"/>
              <a:gd name="connsiteY112" fmla="*/ 881742 h 2177142"/>
              <a:gd name="connsiteX113" fmla="*/ 119743 w 9557900"/>
              <a:gd name="connsiteY113" fmla="*/ 849085 h 2177142"/>
              <a:gd name="connsiteX114" fmla="*/ 130629 w 9557900"/>
              <a:gd name="connsiteY114" fmla="*/ 794657 h 2177142"/>
              <a:gd name="connsiteX115" fmla="*/ 174172 w 9557900"/>
              <a:gd name="connsiteY115" fmla="*/ 751114 h 2177142"/>
              <a:gd name="connsiteX116" fmla="*/ 152400 w 9557900"/>
              <a:gd name="connsiteY116" fmla="*/ 729342 h 2177142"/>
              <a:gd name="connsiteX0" fmla="*/ 152400 w 9557900"/>
              <a:gd name="connsiteY0" fmla="*/ 729342 h 2177142"/>
              <a:gd name="connsiteX1" fmla="*/ 152400 w 9557900"/>
              <a:gd name="connsiteY1" fmla="*/ 729342 h 2177142"/>
              <a:gd name="connsiteX2" fmla="*/ 228600 w 9557900"/>
              <a:gd name="connsiteY2" fmla="*/ 631371 h 2177142"/>
              <a:gd name="connsiteX3" fmla="*/ 250372 w 9557900"/>
              <a:gd name="connsiteY3" fmla="*/ 609600 h 2177142"/>
              <a:gd name="connsiteX4" fmla="*/ 272143 w 9557900"/>
              <a:gd name="connsiteY4" fmla="*/ 533400 h 2177142"/>
              <a:gd name="connsiteX5" fmla="*/ 304800 w 9557900"/>
              <a:gd name="connsiteY5" fmla="*/ 489857 h 2177142"/>
              <a:gd name="connsiteX6" fmla="*/ 326572 w 9557900"/>
              <a:gd name="connsiteY6" fmla="*/ 446314 h 2177142"/>
              <a:gd name="connsiteX7" fmla="*/ 348343 w 9557900"/>
              <a:gd name="connsiteY7" fmla="*/ 424542 h 2177142"/>
              <a:gd name="connsiteX8" fmla="*/ 402772 w 9557900"/>
              <a:gd name="connsiteY8" fmla="*/ 359228 h 2177142"/>
              <a:gd name="connsiteX9" fmla="*/ 446314 w 9557900"/>
              <a:gd name="connsiteY9" fmla="*/ 337457 h 2177142"/>
              <a:gd name="connsiteX10" fmla="*/ 468086 w 9557900"/>
              <a:gd name="connsiteY10" fmla="*/ 315685 h 2177142"/>
              <a:gd name="connsiteX11" fmla="*/ 511629 w 9557900"/>
              <a:gd name="connsiteY11" fmla="*/ 293914 h 2177142"/>
              <a:gd name="connsiteX12" fmla="*/ 566057 w 9557900"/>
              <a:gd name="connsiteY12" fmla="*/ 250371 h 2177142"/>
              <a:gd name="connsiteX13" fmla="*/ 620486 w 9557900"/>
              <a:gd name="connsiteY13" fmla="*/ 239485 h 2177142"/>
              <a:gd name="connsiteX14" fmla="*/ 685800 w 9557900"/>
              <a:gd name="connsiteY14" fmla="*/ 217714 h 2177142"/>
              <a:gd name="connsiteX15" fmla="*/ 718457 w 9557900"/>
              <a:gd name="connsiteY15" fmla="*/ 195942 h 2177142"/>
              <a:gd name="connsiteX16" fmla="*/ 849086 w 9557900"/>
              <a:gd name="connsiteY16" fmla="*/ 174171 h 2177142"/>
              <a:gd name="connsiteX17" fmla="*/ 925286 w 9557900"/>
              <a:gd name="connsiteY17" fmla="*/ 174171 h 2177142"/>
              <a:gd name="connsiteX18" fmla="*/ 1077686 w 9557900"/>
              <a:gd name="connsiteY18" fmla="*/ 152400 h 2177142"/>
              <a:gd name="connsiteX19" fmla="*/ 1143000 w 9557900"/>
              <a:gd name="connsiteY19" fmla="*/ 141514 h 2177142"/>
              <a:gd name="connsiteX20" fmla="*/ 1219200 w 9557900"/>
              <a:gd name="connsiteY20" fmla="*/ 108857 h 2177142"/>
              <a:gd name="connsiteX21" fmla="*/ 1273629 w 9557900"/>
              <a:gd name="connsiteY21" fmla="*/ 65314 h 2177142"/>
              <a:gd name="connsiteX22" fmla="*/ 1317172 w 9557900"/>
              <a:gd name="connsiteY22" fmla="*/ 54428 h 2177142"/>
              <a:gd name="connsiteX23" fmla="*/ 1382486 w 9557900"/>
              <a:gd name="connsiteY23" fmla="*/ 32657 h 2177142"/>
              <a:gd name="connsiteX24" fmla="*/ 1458686 w 9557900"/>
              <a:gd name="connsiteY24" fmla="*/ 10885 h 2177142"/>
              <a:gd name="connsiteX25" fmla="*/ 1502229 w 9557900"/>
              <a:gd name="connsiteY25" fmla="*/ 0 h 2177142"/>
              <a:gd name="connsiteX26" fmla="*/ 2873829 w 9557900"/>
              <a:gd name="connsiteY26" fmla="*/ 10885 h 2177142"/>
              <a:gd name="connsiteX27" fmla="*/ 3189514 w 9557900"/>
              <a:gd name="connsiteY27" fmla="*/ 54428 h 2177142"/>
              <a:gd name="connsiteX28" fmla="*/ 3995057 w 9557900"/>
              <a:gd name="connsiteY28" fmla="*/ 54428 h 2177142"/>
              <a:gd name="connsiteX29" fmla="*/ 4071257 w 9557900"/>
              <a:gd name="connsiteY29" fmla="*/ 43542 h 2177142"/>
              <a:gd name="connsiteX30" fmla="*/ 5138057 w 9557900"/>
              <a:gd name="connsiteY30" fmla="*/ 32657 h 2177142"/>
              <a:gd name="connsiteX31" fmla="*/ 5649686 w 9557900"/>
              <a:gd name="connsiteY31" fmla="*/ 97971 h 2177142"/>
              <a:gd name="connsiteX32" fmla="*/ 6139543 w 9557900"/>
              <a:gd name="connsiteY32" fmla="*/ 141514 h 2177142"/>
              <a:gd name="connsiteX33" fmla="*/ 6629400 w 9557900"/>
              <a:gd name="connsiteY33" fmla="*/ 195942 h 2177142"/>
              <a:gd name="connsiteX34" fmla="*/ 7739743 w 9557900"/>
              <a:gd name="connsiteY34" fmla="*/ 239485 h 2177142"/>
              <a:gd name="connsiteX35" fmla="*/ 7805057 w 9557900"/>
              <a:gd name="connsiteY35" fmla="*/ 250371 h 2177142"/>
              <a:gd name="connsiteX36" fmla="*/ 8001000 w 9557900"/>
              <a:gd name="connsiteY36" fmla="*/ 283028 h 2177142"/>
              <a:gd name="connsiteX37" fmla="*/ 8033657 w 9557900"/>
              <a:gd name="connsiteY37" fmla="*/ 293914 h 2177142"/>
              <a:gd name="connsiteX38" fmla="*/ 8207829 w 9557900"/>
              <a:gd name="connsiteY38" fmla="*/ 337457 h 2177142"/>
              <a:gd name="connsiteX39" fmla="*/ 8316686 w 9557900"/>
              <a:gd name="connsiteY39" fmla="*/ 359228 h 2177142"/>
              <a:gd name="connsiteX40" fmla="*/ 8599714 w 9557900"/>
              <a:gd name="connsiteY40" fmla="*/ 446314 h 2177142"/>
              <a:gd name="connsiteX41" fmla="*/ 8817429 w 9557900"/>
              <a:gd name="connsiteY41" fmla="*/ 544285 h 2177142"/>
              <a:gd name="connsiteX42" fmla="*/ 8882743 w 9557900"/>
              <a:gd name="connsiteY42" fmla="*/ 598714 h 2177142"/>
              <a:gd name="connsiteX43" fmla="*/ 8958943 w 9557900"/>
              <a:gd name="connsiteY43" fmla="*/ 631371 h 2177142"/>
              <a:gd name="connsiteX44" fmla="*/ 9024257 w 9557900"/>
              <a:gd name="connsiteY44" fmla="*/ 664028 h 2177142"/>
              <a:gd name="connsiteX45" fmla="*/ 9046029 w 9557900"/>
              <a:gd name="connsiteY45" fmla="*/ 696685 h 2177142"/>
              <a:gd name="connsiteX46" fmla="*/ 9111343 w 9557900"/>
              <a:gd name="connsiteY46" fmla="*/ 718457 h 2177142"/>
              <a:gd name="connsiteX47" fmla="*/ 9307286 w 9557900"/>
              <a:gd name="connsiteY47" fmla="*/ 838200 h 2177142"/>
              <a:gd name="connsiteX48" fmla="*/ 9350829 w 9557900"/>
              <a:gd name="connsiteY48" fmla="*/ 892628 h 2177142"/>
              <a:gd name="connsiteX49" fmla="*/ 9383486 w 9557900"/>
              <a:gd name="connsiteY49" fmla="*/ 903514 h 2177142"/>
              <a:gd name="connsiteX50" fmla="*/ 9405257 w 9557900"/>
              <a:gd name="connsiteY50" fmla="*/ 936171 h 2177142"/>
              <a:gd name="connsiteX51" fmla="*/ 9437914 w 9557900"/>
              <a:gd name="connsiteY51" fmla="*/ 1012371 h 2177142"/>
              <a:gd name="connsiteX52" fmla="*/ 9459686 w 9557900"/>
              <a:gd name="connsiteY52" fmla="*/ 1045028 h 2177142"/>
              <a:gd name="connsiteX53" fmla="*/ 9503229 w 9557900"/>
              <a:gd name="connsiteY53" fmla="*/ 1143000 h 2177142"/>
              <a:gd name="connsiteX54" fmla="*/ 9514114 w 9557900"/>
              <a:gd name="connsiteY54" fmla="*/ 1175657 h 2177142"/>
              <a:gd name="connsiteX55" fmla="*/ 9525000 w 9557900"/>
              <a:gd name="connsiteY55" fmla="*/ 1219200 h 2177142"/>
              <a:gd name="connsiteX56" fmla="*/ 9546772 w 9557900"/>
              <a:gd name="connsiteY56" fmla="*/ 1251857 h 2177142"/>
              <a:gd name="connsiteX57" fmla="*/ 9557657 w 9557900"/>
              <a:gd name="connsiteY57" fmla="*/ 1306285 h 2177142"/>
              <a:gd name="connsiteX58" fmla="*/ 9481457 w 9557900"/>
              <a:gd name="connsiteY58" fmla="*/ 1556657 h 2177142"/>
              <a:gd name="connsiteX59" fmla="*/ 9448800 w 9557900"/>
              <a:gd name="connsiteY59" fmla="*/ 1578428 h 2177142"/>
              <a:gd name="connsiteX60" fmla="*/ 9427029 w 9557900"/>
              <a:gd name="connsiteY60" fmla="*/ 1611085 h 2177142"/>
              <a:gd name="connsiteX61" fmla="*/ 9405257 w 9557900"/>
              <a:gd name="connsiteY61" fmla="*/ 1654628 h 2177142"/>
              <a:gd name="connsiteX62" fmla="*/ 9372600 w 9557900"/>
              <a:gd name="connsiteY62" fmla="*/ 1687285 h 2177142"/>
              <a:gd name="connsiteX63" fmla="*/ 9329057 w 9557900"/>
              <a:gd name="connsiteY63" fmla="*/ 1741714 h 2177142"/>
              <a:gd name="connsiteX64" fmla="*/ 9296400 w 9557900"/>
              <a:gd name="connsiteY64" fmla="*/ 1763485 h 2177142"/>
              <a:gd name="connsiteX65" fmla="*/ 9252857 w 9557900"/>
              <a:gd name="connsiteY65" fmla="*/ 1796142 h 2177142"/>
              <a:gd name="connsiteX66" fmla="*/ 9231086 w 9557900"/>
              <a:gd name="connsiteY66" fmla="*/ 1817914 h 2177142"/>
              <a:gd name="connsiteX67" fmla="*/ 9187543 w 9557900"/>
              <a:gd name="connsiteY67" fmla="*/ 1828800 h 2177142"/>
              <a:gd name="connsiteX68" fmla="*/ 9154886 w 9557900"/>
              <a:gd name="connsiteY68" fmla="*/ 1839685 h 2177142"/>
              <a:gd name="connsiteX69" fmla="*/ 9133114 w 9557900"/>
              <a:gd name="connsiteY69" fmla="*/ 1861457 h 2177142"/>
              <a:gd name="connsiteX70" fmla="*/ 9089572 w 9557900"/>
              <a:gd name="connsiteY70" fmla="*/ 1872342 h 2177142"/>
              <a:gd name="connsiteX71" fmla="*/ 9078686 w 9557900"/>
              <a:gd name="connsiteY71" fmla="*/ 1905000 h 2177142"/>
              <a:gd name="connsiteX72" fmla="*/ 9046029 w 9557900"/>
              <a:gd name="connsiteY72" fmla="*/ 1915885 h 2177142"/>
              <a:gd name="connsiteX73" fmla="*/ 9013372 w 9557900"/>
              <a:gd name="connsiteY73" fmla="*/ 1937657 h 2177142"/>
              <a:gd name="connsiteX74" fmla="*/ 8882743 w 9557900"/>
              <a:gd name="connsiteY74" fmla="*/ 1970314 h 2177142"/>
              <a:gd name="connsiteX75" fmla="*/ 8839200 w 9557900"/>
              <a:gd name="connsiteY75" fmla="*/ 2002971 h 2177142"/>
              <a:gd name="connsiteX76" fmla="*/ 8752114 w 9557900"/>
              <a:gd name="connsiteY76" fmla="*/ 2013857 h 2177142"/>
              <a:gd name="connsiteX77" fmla="*/ 8665029 w 9557900"/>
              <a:gd name="connsiteY77" fmla="*/ 2035628 h 2177142"/>
              <a:gd name="connsiteX78" fmla="*/ 8599714 w 9557900"/>
              <a:gd name="connsiteY78" fmla="*/ 2057400 h 2177142"/>
              <a:gd name="connsiteX79" fmla="*/ 8556172 w 9557900"/>
              <a:gd name="connsiteY79" fmla="*/ 2079171 h 2177142"/>
              <a:gd name="connsiteX80" fmla="*/ 8403772 w 9557900"/>
              <a:gd name="connsiteY80" fmla="*/ 2111828 h 2177142"/>
              <a:gd name="connsiteX81" fmla="*/ 8349343 w 9557900"/>
              <a:gd name="connsiteY81" fmla="*/ 2122714 h 2177142"/>
              <a:gd name="connsiteX82" fmla="*/ 8262257 w 9557900"/>
              <a:gd name="connsiteY82" fmla="*/ 2144485 h 2177142"/>
              <a:gd name="connsiteX83" fmla="*/ 8164286 w 9557900"/>
              <a:gd name="connsiteY83" fmla="*/ 2166257 h 2177142"/>
              <a:gd name="connsiteX84" fmla="*/ 6945086 w 9557900"/>
              <a:gd name="connsiteY84" fmla="*/ 2155371 h 2177142"/>
              <a:gd name="connsiteX85" fmla="*/ 6477000 w 9557900"/>
              <a:gd name="connsiteY85" fmla="*/ 2068285 h 2177142"/>
              <a:gd name="connsiteX86" fmla="*/ 5910943 w 9557900"/>
              <a:gd name="connsiteY86" fmla="*/ 2177142 h 2177142"/>
              <a:gd name="connsiteX87" fmla="*/ 4909457 w 9557900"/>
              <a:gd name="connsiteY87" fmla="*/ 2166257 h 2177142"/>
              <a:gd name="connsiteX88" fmla="*/ 4408714 w 9557900"/>
              <a:gd name="connsiteY88" fmla="*/ 2090057 h 2177142"/>
              <a:gd name="connsiteX89" fmla="*/ 4103914 w 9557900"/>
              <a:gd name="connsiteY89" fmla="*/ 2035628 h 2177142"/>
              <a:gd name="connsiteX90" fmla="*/ 3642360 w 9557900"/>
              <a:gd name="connsiteY90" fmla="*/ 1760582 h 2177142"/>
              <a:gd name="connsiteX91" fmla="*/ 3014617 w 9557900"/>
              <a:gd name="connsiteY91" fmla="*/ 1662611 h 2177142"/>
              <a:gd name="connsiteX92" fmla="*/ 1915886 w 9557900"/>
              <a:gd name="connsiteY92" fmla="*/ 1719942 h 2177142"/>
              <a:gd name="connsiteX93" fmla="*/ 1872343 w 9557900"/>
              <a:gd name="connsiteY93" fmla="*/ 1730828 h 2177142"/>
              <a:gd name="connsiteX94" fmla="*/ 1839686 w 9557900"/>
              <a:gd name="connsiteY94" fmla="*/ 1741714 h 2177142"/>
              <a:gd name="connsiteX95" fmla="*/ 1698172 w 9557900"/>
              <a:gd name="connsiteY95" fmla="*/ 1752600 h 2177142"/>
              <a:gd name="connsiteX96" fmla="*/ 794657 w 9557900"/>
              <a:gd name="connsiteY96" fmla="*/ 1774371 h 2177142"/>
              <a:gd name="connsiteX97" fmla="*/ 457200 w 9557900"/>
              <a:gd name="connsiteY97" fmla="*/ 1763485 h 2177142"/>
              <a:gd name="connsiteX98" fmla="*/ 283029 w 9557900"/>
              <a:gd name="connsiteY98" fmla="*/ 1741714 h 2177142"/>
              <a:gd name="connsiteX99" fmla="*/ 217714 w 9557900"/>
              <a:gd name="connsiteY99" fmla="*/ 1719942 h 2177142"/>
              <a:gd name="connsiteX100" fmla="*/ 141514 w 9557900"/>
              <a:gd name="connsiteY100" fmla="*/ 1665514 h 2177142"/>
              <a:gd name="connsiteX101" fmla="*/ 76200 w 9557900"/>
              <a:gd name="connsiteY101" fmla="*/ 1621971 h 2177142"/>
              <a:gd name="connsiteX102" fmla="*/ 54429 w 9557900"/>
              <a:gd name="connsiteY102" fmla="*/ 1578428 h 2177142"/>
              <a:gd name="connsiteX103" fmla="*/ 32657 w 9557900"/>
              <a:gd name="connsiteY103" fmla="*/ 1556657 h 2177142"/>
              <a:gd name="connsiteX104" fmla="*/ 10886 w 9557900"/>
              <a:gd name="connsiteY104" fmla="*/ 1491342 h 2177142"/>
              <a:gd name="connsiteX105" fmla="*/ 0 w 9557900"/>
              <a:gd name="connsiteY105" fmla="*/ 1458685 h 2177142"/>
              <a:gd name="connsiteX106" fmla="*/ 10886 w 9557900"/>
              <a:gd name="connsiteY106" fmla="*/ 1284514 h 2177142"/>
              <a:gd name="connsiteX107" fmla="*/ 32657 w 9557900"/>
              <a:gd name="connsiteY107" fmla="*/ 1132114 h 2177142"/>
              <a:gd name="connsiteX108" fmla="*/ 54429 w 9557900"/>
              <a:gd name="connsiteY108" fmla="*/ 1110342 h 2177142"/>
              <a:gd name="connsiteX109" fmla="*/ 65314 w 9557900"/>
              <a:gd name="connsiteY109" fmla="*/ 1066800 h 2177142"/>
              <a:gd name="connsiteX110" fmla="*/ 97972 w 9557900"/>
              <a:gd name="connsiteY110" fmla="*/ 990600 h 2177142"/>
              <a:gd name="connsiteX111" fmla="*/ 108857 w 9557900"/>
              <a:gd name="connsiteY111" fmla="*/ 881742 h 2177142"/>
              <a:gd name="connsiteX112" fmla="*/ 119743 w 9557900"/>
              <a:gd name="connsiteY112" fmla="*/ 849085 h 2177142"/>
              <a:gd name="connsiteX113" fmla="*/ 130629 w 9557900"/>
              <a:gd name="connsiteY113" fmla="*/ 794657 h 2177142"/>
              <a:gd name="connsiteX114" fmla="*/ 174172 w 9557900"/>
              <a:gd name="connsiteY114" fmla="*/ 751114 h 2177142"/>
              <a:gd name="connsiteX115" fmla="*/ 152400 w 9557900"/>
              <a:gd name="connsiteY115" fmla="*/ 729342 h 2177142"/>
              <a:gd name="connsiteX0" fmla="*/ 152400 w 9557900"/>
              <a:gd name="connsiteY0" fmla="*/ 729342 h 3863702"/>
              <a:gd name="connsiteX1" fmla="*/ 152400 w 9557900"/>
              <a:gd name="connsiteY1" fmla="*/ 729342 h 3863702"/>
              <a:gd name="connsiteX2" fmla="*/ 228600 w 9557900"/>
              <a:gd name="connsiteY2" fmla="*/ 631371 h 3863702"/>
              <a:gd name="connsiteX3" fmla="*/ 250372 w 9557900"/>
              <a:gd name="connsiteY3" fmla="*/ 609600 h 3863702"/>
              <a:gd name="connsiteX4" fmla="*/ 272143 w 9557900"/>
              <a:gd name="connsiteY4" fmla="*/ 533400 h 3863702"/>
              <a:gd name="connsiteX5" fmla="*/ 304800 w 9557900"/>
              <a:gd name="connsiteY5" fmla="*/ 489857 h 3863702"/>
              <a:gd name="connsiteX6" fmla="*/ 326572 w 9557900"/>
              <a:gd name="connsiteY6" fmla="*/ 446314 h 3863702"/>
              <a:gd name="connsiteX7" fmla="*/ 348343 w 9557900"/>
              <a:gd name="connsiteY7" fmla="*/ 424542 h 3863702"/>
              <a:gd name="connsiteX8" fmla="*/ 402772 w 9557900"/>
              <a:gd name="connsiteY8" fmla="*/ 359228 h 3863702"/>
              <a:gd name="connsiteX9" fmla="*/ 446314 w 9557900"/>
              <a:gd name="connsiteY9" fmla="*/ 337457 h 3863702"/>
              <a:gd name="connsiteX10" fmla="*/ 468086 w 9557900"/>
              <a:gd name="connsiteY10" fmla="*/ 315685 h 3863702"/>
              <a:gd name="connsiteX11" fmla="*/ 511629 w 9557900"/>
              <a:gd name="connsiteY11" fmla="*/ 293914 h 3863702"/>
              <a:gd name="connsiteX12" fmla="*/ 566057 w 9557900"/>
              <a:gd name="connsiteY12" fmla="*/ 250371 h 3863702"/>
              <a:gd name="connsiteX13" fmla="*/ 620486 w 9557900"/>
              <a:gd name="connsiteY13" fmla="*/ 239485 h 3863702"/>
              <a:gd name="connsiteX14" fmla="*/ 685800 w 9557900"/>
              <a:gd name="connsiteY14" fmla="*/ 217714 h 3863702"/>
              <a:gd name="connsiteX15" fmla="*/ 718457 w 9557900"/>
              <a:gd name="connsiteY15" fmla="*/ 195942 h 3863702"/>
              <a:gd name="connsiteX16" fmla="*/ 849086 w 9557900"/>
              <a:gd name="connsiteY16" fmla="*/ 174171 h 3863702"/>
              <a:gd name="connsiteX17" fmla="*/ 925286 w 9557900"/>
              <a:gd name="connsiteY17" fmla="*/ 174171 h 3863702"/>
              <a:gd name="connsiteX18" fmla="*/ 1077686 w 9557900"/>
              <a:gd name="connsiteY18" fmla="*/ 152400 h 3863702"/>
              <a:gd name="connsiteX19" fmla="*/ 1143000 w 9557900"/>
              <a:gd name="connsiteY19" fmla="*/ 141514 h 3863702"/>
              <a:gd name="connsiteX20" fmla="*/ 1219200 w 9557900"/>
              <a:gd name="connsiteY20" fmla="*/ 108857 h 3863702"/>
              <a:gd name="connsiteX21" fmla="*/ 1273629 w 9557900"/>
              <a:gd name="connsiteY21" fmla="*/ 65314 h 3863702"/>
              <a:gd name="connsiteX22" fmla="*/ 1317172 w 9557900"/>
              <a:gd name="connsiteY22" fmla="*/ 54428 h 3863702"/>
              <a:gd name="connsiteX23" fmla="*/ 1382486 w 9557900"/>
              <a:gd name="connsiteY23" fmla="*/ 32657 h 3863702"/>
              <a:gd name="connsiteX24" fmla="*/ 1458686 w 9557900"/>
              <a:gd name="connsiteY24" fmla="*/ 10885 h 3863702"/>
              <a:gd name="connsiteX25" fmla="*/ 1502229 w 9557900"/>
              <a:gd name="connsiteY25" fmla="*/ 0 h 3863702"/>
              <a:gd name="connsiteX26" fmla="*/ 2873829 w 9557900"/>
              <a:gd name="connsiteY26" fmla="*/ 10885 h 3863702"/>
              <a:gd name="connsiteX27" fmla="*/ 3189514 w 9557900"/>
              <a:gd name="connsiteY27" fmla="*/ 54428 h 3863702"/>
              <a:gd name="connsiteX28" fmla="*/ 3995057 w 9557900"/>
              <a:gd name="connsiteY28" fmla="*/ 54428 h 3863702"/>
              <a:gd name="connsiteX29" fmla="*/ 4071257 w 9557900"/>
              <a:gd name="connsiteY29" fmla="*/ 43542 h 3863702"/>
              <a:gd name="connsiteX30" fmla="*/ 5138057 w 9557900"/>
              <a:gd name="connsiteY30" fmla="*/ 32657 h 3863702"/>
              <a:gd name="connsiteX31" fmla="*/ 5649686 w 9557900"/>
              <a:gd name="connsiteY31" fmla="*/ 97971 h 3863702"/>
              <a:gd name="connsiteX32" fmla="*/ 6139543 w 9557900"/>
              <a:gd name="connsiteY32" fmla="*/ 141514 h 3863702"/>
              <a:gd name="connsiteX33" fmla="*/ 6629400 w 9557900"/>
              <a:gd name="connsiteY33" fmla="*/ 195942 h 3863702"/>
              <a:gd name="connsiteX34" fmla="*/ 7739743 w 9557900"/>
              <a:gd name="connsiteY34" fmla="*/ 239485 h 3863702"/>
              <a:gd name="connsiteX35" fmla="*/ 7805057 w 9557900"/>
              <a:gd name="connsiteY35" fmla="*/ 250371 h 3863702"/>
              <a:gd name="connsiteX36" fmla="*/ 8001000 w 9557900"/>
              <a:gd name="connsiteY36" fmla="*/ 283028 h 3863702"/>
              <a:gd name="connsiteX37" fmla="*/ 8033657 w 9557900"/>
              <a:gd name="connsiteY37" fmla="*/ 293914 h 3863702"/>
              <a:gd name="connsiteX38" fmla="*/ 8207829 w 9557900"/>
              <a:gd name="connsiteY38" fmla="*/ 337457 h 3863702"/>
              <a:gd name="connsiteX39" fmla="*/ 8316686 w 9557900"/>
              <a:gd name="connsiteY39" fmla="*/ 359228 h 3863702"/>
              <a:gd name="connsiteX40" fmla="*/ 8599714 w 9557900"/>
              <a:gd name="connsiteY40" fmla="*/ 446314 h 3863702"/>
              <a:gd name="connsiteX41" fmla="*/ 8817429 w 9557900"/>
              <a:gd name="connsiteY41" fmla="*/ 544285 h 3863702"/>
              <a:gd name="connsiteX42" fmla="*/ 8882743 w 9557900"/>
              <a:gd name="connsiteY42" fmla="*/ 598714 h 3863702"/>
              <a:gd name="connsiteX43" fmla="*/ 8958943 w 9557900"/>
              <a:gd name="connsiteY43" fmla="*/ 631371 h 3863702"/>
              <a:gd name="connsiteX44" fmla="*/ 9024257 w 9557900"/>
              <a:gd name="connsiteY44" fmla="*/ 664028 h 3863702"/>
              <a:gd name="connsiteX45" fmla="*/ 9046029 w 9557900"/>
              <a:gd name="connsiteY45" fmla="*/ 696685 h 3863702"/>
              <a:gd name="connsiteX46" fmla="*/ 9111343 w 9557900"/>
              <a:gd name="connsiteY46" fmla="*/ 718457 h 3863702"/>
              <a:gd name="connsiteX47" fmla="*/ 9307286 w 9557900"/>
              <a:gd name="connsiteY47" fmla="*/ 838200 h 3863702"/>
              <a:gd name="connsiteX48" fmla="*/ 9350829 w 9557900"/>
              <a:gd name="connsiteY48" fmla="*/ 892628 h 3863702"/>
              <a:gd name="connsiteX49" fmla="*/ 9383486 w 9557900"/>
              <a:gd name="connsiteY49" fmla="*/ 903514 h 3863702"/>
              <a:gd name="connsiteX50" fmla="*/ 9405257 w 9557900"/>
              <a:gd name="connsiteY50" fmla="*/ 936171 h 3863702"/>
              <a:gd name="connsiteX51" fmla="*/ 9437914 w 9557900"/>
              <a:gd name="connsiteY51" fmla="*/ 1012371 h 3863702"/>
              <a:gd name="connsiteX52" fmla="*/ 9459686 w 9557900"/>
              <a:gd name="connsiteY52" fmla="*/ 1045028 h 3863702"/>
              <a:gd name="connsiteX53" fmla="*/ 9503229 w 9557900"/>
              <a:gd name="connsiteY53" fmla="*/ 1143000 h 3863702"/>
              <a:gd name="connsiteX54" fmla="*/ 9514114 w 9557900"/>
              <a:gd name="connsiteY54" fmla="*/ 1175657 h 3863702"/>
              <a:gd name="connsiteX55" fmla="*/ 9525000 w 9557900"/>
              <a:gd name="connsiteY55" fmla="*/ 1219200 h 3863702"/>
              <a:gd name="connsiteX56" fmla="*/ 9546772 w 9557900"/>
              <a:gd name="connsiteY56" fmla="*/ 1251857 h 3863702"/>
              <a:gd name="connsiteX57" fmla="*/ 9557657 w 9557900"/>
              <a:gd name="connsiteY57" fmla="*/ 1306285 h 3863702"/>
              <a:gd name="connsiteX58" fmla="*/ 9481457 w 9557900"/>
              <a:gd name="connsiteY58" fmla="*/ 1556657 h 3863702"/>
              <a:gd name="connsiteX59" fmla="*/ 9448800 w 9557900"/>
              <a:gd name="connsiteY59" fmla="*/ 1578428 h 3863702"/>
              <a:gd name="connsiteX60" fmla="*/ 9427029 w 9557900"/>
              <a:gd name="connsiteY60" fmla="*/ 1611085 h 3863702"/>
              <a:gd name="connsiteX61" fmla="*/ 9405257 w 9557900"/>
              <a:gd name="connsiteY61" fmla="*/ 1654628 h 3863702"/>
              <a:gd name="connsiteX62" fmla="*/ 9372600 w 9557900"/>
              <a:gd name="connsiteY62" fmla="*/ 1687285 h 3863702"/>
              <a:gd name="connsiteX63" fmla="*/ 9329057 w 9557900"/>
              <a:gd name="connsiteY63" fmla="*/ 1741714 h 3863702"/>
              <a:gd name="connsiteX64" fmla="*/ 9296400 w 9557900"/>
              <a:gd name="connsiteY64" fmla="*/ 1763485 h 3863702"/>
              <a:gd name="connsiteX65" fmla="*/ 9252857 w 9557900"/>
              <a:gd name="connsiteY65" fmla="*/ 1796142 h 3863702"/>
              <a:gd name="connsiteX66" fmla="*/ 9231086 w 9557900"/>
              <a:gd name="connsiteY66" fmla="*/ 1817914 h 3863702"/>
              <a:gd name="connsiteX67" fmla="*/ 9187543 w 9557900"/>
              <a:gd name="connsiteY67" fmla="*/ 1828800 h 3863702"/>
              <a:gd name="connsiteX68" fmla="*/ 9154886 w 9557900"/>
              <a:gd name="connsiteY68" fmla="*/ 1839685 h 3863702"/>
              <a:gd name="connsiteX69" fmla="*/ 9133114 w 9557900"/>
              <a:gd name="connsiteY69" fmla="*/ 1861457 h 3863702"/>
              <a:gd name="connsiteX70" fmla="*/ 9089572 w 9557900"/>
              <a:gd name="connsiteY70" fmla="*/ 1872342 h 3863702"/>
              <a:gd name="connsiteX71" fmla="*/ 9078686 w 9557900"/>
              <a:gd name="connsiteY71" fmla="*/ 1905000 h 3863702"/>
              <a:gd name="connsiteX72" fmla="*/ 9046029 w 9557900"/>
              <a:gd name="connsiteY72" fmla="*/ 1915885 h 3863702"/>
              <a:gd name="connsiteX73" fmla="*/ 9013372 w 9557900"/>
              <a:gd name="connsiteY73" fmla="*/ 1937657 h 3863702"/>
              <a:gd name="connsiteX74" fmla="*/ 8882743 w 9557900"/>
              <a:gd name="connsiteY74" fmla="*/ 1970314 h 3863702"/>
              <a:gd name="connsiteX75" fmla="*/ 8839200 w 9557900"/>
              <a:gd name="connsiteY75" fmla="*/ 2002971 h 3863702"/>
              <a:gd name="connsiteX76" fmla="*/ 8752114 w 9557900"/>
              <a:gd name="connsiteY76" fmla="*/ 2013857 h 3863702"/>
              <a:gd name="connsiteX77" fmla="*/ 8665029 w 9557900"/>
              <a:gd name="connsiteY77" fmla="*/ 2035628 h 3863702"/>
              <a:gd name="connsiteX78" fmla="*/ 8599714 w 9557900"/>
              <a:gd name="connsiteY78" fmla="*/ 2057400 h 3863702"/>
              <a:gd name="connsiteX79" fmla="*/ 8556172 w 9557900"/>
              <a:gd name="connsiteY79" fmla="*/ 2079171 h 3863702"/>
              <a:gd name="connsiteX80" fmla="*/ 8403772 w 9557900"/>
              <a:gd name="connsiteY80" fmla="*/ 2111828 h 3863702"/>
              <a:gd name="connsiteX81" fmla="*/ 8349343 w 9557900"/>
              <a:gd name="connsiteY81" fmla="*/ 2122714 h 3863702"/>
              <a:gd name="connsiteX82" fmla="*/ 8262257 w 9557900"/>
              <a:gd name="connsiteY82" fmla="*/ 2144485 h 3863702"/>
              <a:gd name="connsiteX83" fmla="*/ 8164286 w 9557900"/>
              <a:gd name="connsiteY83" fmla="*/ 2166257 h 3863702"/>
              <a:gd name="connsiteX84" fmla="*/ 6945086 w 9557900"/>
              <a:gd name="connsiteY84" fmla="*/ 2155371 h 3863702"/>
              <a:gd name="connsiteX85" fmla="*/ 6477000 w 9557900"/>
              <a:gd name="connsiteY85" fmla="*/ 2068285 h 3863702"/>
              <a:gd name="connsiteX86" fmla="*/ 5951583 w 9557900"/>
              <a:gd name="connsiteY86" fmla="*/ 3863702 h 3863702"/>
              <a:gd name="connsiteX87" fmla="*/ 4909457 w 9557900"/>
              <a:gd name="connsiteY87" fmla="*/ 2166257 h 3863702"/>
              <a:gd name="connsiteX88" fmla="*/ 4408714 w 9557900"/>
              <a:gd name="connsiteY88" fmla="*/ 2090057 h 3863702"/>
              <a:gd name="connsiteX89" fmla="*/ 4103914 w 9557900"/>
              <a:gd name="connsiteY89" fmla="*/ 2035628 h 3863702"/>
              <a:gd name="connsiteX90" fmla="*/ 3642360 w 9557900"/>
              <a:gd name="connsiteY90" fmla="*/ 1760582 h 3863702"/>
              <a:gd name="connsiteX91" fmla="*/ 3014617 w 9557900"/>
              <a:gd name="connsiteY91" fmla="*/ 1662611 h 3863702"/>
              <a:gd name="connsiteX92" fmla="*/ 1915886 w 9557900"/>
              <a:gd name="connsiteY92" fmla="*/ 1719942 h 3863702"/>
              <a:gd name="connsiteX93" fmla="*/ 1872343 w 9557900"/>
              <a:gd name="connsiteY93" fmla="*/ 1730828 h 3863702"/>
              <a:gd name="connsiteX94" fmla="*/ 1839686 w 9557900"/>
              <a:gd name="connsiteY94" fmla="*/ 1741714 h 3863702"/>
              <a:gd name="connsiteX95" fmla="*/ 1698172 w 9557900"/>
              <a:gd name="connsiteY95" fmla="*/ 1752600 h 3863702"/>
              <a:gd name="connsiteX96" fmla="*/ 794657 w 9557900"/>
              <a:gd name="connsiteY96" fmla="*/ 1774371 h 3863702"/>
              <a:gd name="connsiteX97" fmla="*/ 457200 w 9557900"/>
              <a:gd name="connsiteY97" fmla="*/ 1763485 h 3863702"/>
              <a:gd name="connsiteX98" fmla="*/ 283029 w 9557900"/>
              <a:gd name="connsiteY98" fmla="*/ 1741714 h 3863702"/>
              <a:gd name="connsiteX99" fmla="*/ 217714 w 9557900"/>
              <a:gd name="connsiteY99" fmla="*/ 1719942 h 3863702"/>
              <a:gd name="connsiteX100" fmla="*/ 141514 w 9557900"/>
              <a:gd name="connsiteY100" fmla="*/ 1665514 h 3863702"/>
              <a:gd name="connsiteX101" fmla="*/ 76200 w 9557900"/>
              <a:gd name="connsiteY101" fmla="*/ 1621971 h 3863702"/>
              <a:gd name="connsiteX102" fmla="*/ 54429 w 9557900"/>
              <a:gd name="connsiteY102" fmla="*/ 1578428 h 3863702"/>
              <a:gd name="connsiteX103" fmla="*/ 32657 w 9557900"/>
              <a:gd name="connsiteY103" fmla="*/ 1556657 h 3863702"/>
              <a:gd name="connsiteX104" fmla="*/ 10886 w 9557900"/>
              <a:gd name="connsiteY104" fmla="*/ 1491342 h 3863702"/>
              <a:gd name="connsiteX105" fmla="*/ 0 w 9557900"/>
              <a:gd name="connsiteY105" fmla="*/ 1458685 h 3863702"/>
              <a:gd name="connsiteX106" fmla="*/ 10886 w 9557900"/>
              <a:gd name="connsiteY106" fmla="*/ 1284514 h 3863702"/>
              <a:gd name="connsiteX107" fmla="*/ 32657 w 9557900"/>
              <a:gd name="connsiteY107" fmla="*/ 1132114 h 3863702"/>
              <a:gd name="connsiteX108" fmla="*/ 54429 w 9557900"/>
              <a:gd name="connsiteY108" fmla="*/ 1110342 h 3863702"/>
              <a:gd name="connsiteX109" fmla="*/ 65314 w 9557900"/>
              <a:gd name="connsiteY109" fmla="*/ 1066800 h 3863702"/>
              <a:gd name="connsiteX110" fmla="*/ 97972 w 9557900"/>
              <a:gd name="connsiteY110" fmla="*/ 990600 h 3863702"/>
              <a:gd name="connsiteX111" fmla="*/ 108857 w 9557900"/>
              <a:gd name="connsiteY111" fmla="*/ 881742 h 3863702"/>
              <a:gd name="connsiteX112" fmla="*/ 119743 w 9557900"/>
              <a:gd name="connsiteY112" fmla="*/ 849085 h 3863702"/>
              <a:gd name="connsiteX113" fmla="*/ 130629 w 9557900"/>
              <a:gd name="connsiteY113" fmla="*/ 794657 h 3863702"/>
              <a:gd name="connsiteX114" fmla="*/ 174172 w 9557900"/>
              <a:gd name="connsiteY114" fmla="*/ 751114 h 3863702"/>
              <a:gd name="connsiteX115" fmla="*/ 152400 w 9557900"/>
              <a:gd name="connsiteY115" fmla="*/ 729342 h 3863702"/>
              <a:gd name="connsiteX0" fmla="*/ 152400 w 9557900"/>
              <a:gd name="connsiteY0" fmla="*/ 729342 h 3894850"/>
              <a:gd name="connsiteX1" fmla="*/ 152400 w 9557900"/>
              <a:gd name="connsiteY1" fmla="*/ 729342 h 3894850"/>
              <a:gd name="connsiteX2" fmla="*/ 228600 w 9557900"/>
              <a:gd name="connsiteY2" fmla="*/ 631371 h 3894850"/>
              <a:gd name="connsiteX3" fmla="*/ 250372 w 9557900"/>
              <a:gd name="connsiteY3" fmla="*/ 609600 h 3894850"/>
              <a:gd name="connsiteX4" fmla="*/ 272143 w 9557900"/>
              <a:gd name="connsiteY4" fmla="*/ 533400 h 3894850"/>
              <a:gd name="connsiteX5" fmla="*/ 304800 w 9557900"/>
              <a:gd name="connsiteY5" fmla="*/ 489857 h 3894850"/>
              <a:gd name="connsiteX6" fmla="*/ 326572 w 9557900"/>
              <a:gd name="connsiteY6" fmla="*/ 446314 h 3894850"/>
              <a:gd name="connsiteX7" fmla="*/ 348343 w 9557900"/>
              <a:gd name="connsiteY7" fmla="*/ 424542 h 3894850"/>
              <a:gd name="connsiteX8" fmla="*/ 402772 w 9557900"/>
              <a:gd name="connsiteY8" fmla="*/ 359228 h 3894850"/>
              <a:gd name="connsiteX9" fmla="*/ 446314 w 9557900"/>
              <a:gd name="connsiteY9" fmla="*/ 337457 h 3894850"/>
              <a:gd name="connsiteX10" fmla="*/ 468086 w 9557900"/>
              <a:gd name="connsiteY10" fmla="*/ 315685 h 3894850"/>
              <a:gd name="connsiteX11" fmla="*/ 511629 w 9557900"/>
              <a:gd name="connsiteY11" fmla="*/ 293914 h 3894850"/>
              <a:gd name="connsiteX12" fmla="*/ 566057 w 9557900"/>
              <a:gd name="connsiteY12" fmla="*/ 250371 h 3894850"/>
              <a:gd name="connsiteX13" fmla="*/ 620486 w 9557900"/>
              <a:gd name="connsiteY13" fmla="*/ 239485 h 3894850"/>
              <a:gd name="connsiteX14" fmla="*/ 685800 w 9557900"/>
              <a:gd name="connsiteY14" fmla="*/ 217714 h 3894850"/>
              <a:gd name="connsiteX15" fmla="*/ 718457 w 9557900"/>
              <a:gd name="connsiteY15" fmla="*/ 195942 h 3894850"/>
              <a:gd name="connsiteX16" fmla="*/ 849086 w 9557900"/>
              <a:gd name="connsiteY16" fmla="*/ 174171 h 3894850"/>
              <a:gd name="connsiteX17" fmla="*/ 925286 w 9557900"/>
              <a:gd name="connsiteY17" fmla="*/ 174171 h 3894850"/>
              <a:gd name="connsiteX18" fmla="*/ 1077686 w 9557900"/>
              <a:gd name="connsiteY18" fmla="*/ 152400 h 3894850"/>
              <a:gd name="connsiteX19" fmla="*/ 1143000 w 9557900"/>
              <a:gd name="connsiteY19" fmla="*/ 141514 h 3894850"/>
              <a:gd name="connsiteX20" fmla="*/ 1219200 w 9557900"/>
              <a:gd name="connsiteY20" fmla="*/ 108857 h 3894850"/>
              <a:gd name="connsiteX21" fmla="*/ 1273629 w 9557900"/>
              <a:gd name="connsiteY21" fmla="*/ 65314 h 3894850"/>
              <a:gd name="connsiteX22" fmla="*/ 1317172 w 9557900"/>
              <a:gd name="connsiteY22" fmla="*/ 54428 h 3894850"/>
              <a:gd name="connsiteX23" fmla="*/ 1382486 w 9557900"/>
              <a:gd name="connsiteY23" fmla="*/ 32657 h 3894850"/>
              <a:gd name="connsiteX24" fmla="*/ 1458686 w 9557900"/>
              <a:gd name="connsiteY24" fmla="*/ 10885 h 3894850"/>
              <a:gd name="connsiteX25" fmla="*/ 1502229 w 9557900"/>
              <a:gd name="connsiteY25" fmla="*/ 0 h 3894850"/>
              <a:gd name="connsiteX26" fmla="*/ 2873829 w 9557900"/>
              <a:gd name="connsiteY26" fmla="*/ 10885 h 3894850"/>
              <a:gd name="connsiteX27" fmla="*/ 3189514 w 9557900"/>
              <a:gd name="connsiteY27" fmla="*/ 54428 h 3894850"/>
              <a:gd name="connsiteX28" fmla="*/ 3995057 w 9557900"/>
              <a:gd name="connsiteY28" fmla="*/ 54428 h 3894850"/>
              <a:gd name="connsiteX29" fmla="*/ 4071257 w 9557900"/>
              <a:gd name="connsiteY29" fmla="*/ 43542 h 3894850"/>
              <a:gd name="connsiteX30" fmla="*/ 5138057 w 9557900"/>
              <a:gd name="connsiteY30" fmla="*/ 32657 h 3894850"/>
              <a:gd name="connsiteX31" fmla="*/ 5649686 w 9557900"/>
              <a:gd name="connsiteY31" fmla="*/ 97971 h 3894850"/>
              <a:gd name="connsiteX32" fmla="*/ 6139543 w 9557900"/>
              <a:gd name="connsiteY32" fmla="*/ 141514 h 3894850"/>
              <a:gd name="connsiteX33" fmla="*/ 6629400 w 9557900"/>
              <a:gd name="connsiteY33" fmla="*/ 195942 h 3894850"/>
              <a:gd name="connsiteX34" fmla="*/ 7739743 w 9557900"/>
              <a:gd name="connsiteY34" fmla="*/ 239485 h 3894850"/>
              <a:gd name="connsiteX35" fmla="*/ 7805057 w 9557900"/>
              <a:gd name="connsiteY35" fmla="*/ 250371 h 3894850"/>
              <a:gd name="connsiteX36" fmla="*/ 8001000 w 9557900"/>
              <a:gd name="connsiteY36" fmla="*/ 283028 h 3894850"/>
              <a:gd name="connsiteX37" fmla="*/ 8033657 w 9557900"/>
              <a:gd name="connsiteY37" fmla="*/ 293914 h 3894850"/>
              <a:gd name="connsiteX38" fmla="*/ 8207829 w 9557900"/>
              <a:gd name="connsiteY38" fmla="*/ 337457 h 3894850"/>
              <a:gd name="connsiteX39" fmla="*/ 8316686 w 9557900"/>
              <a:gd name="connsiteY39" fmla="*/ 359228 h 3894850"/>
              <a:gd name="connsiteX40" fmla="*/ 8599714 w 9557900"/>
              <a:gd name="connsiteY40" fmla="*/ 446314 h 3894850"/>
              <a:gd name="connsiteX41" fmla="*/ 8817429 w 9557900"/>
              <a:gd name="connsiteY41" fmla="*/ 544285 h 3894850"/>
              <a:gd name="connsiteX42" fmla="*/ 8882743 w 9557900"/>
              <a:gd name="connsiteY42" fmla="*/ 598714 h 3894850"/>
              <a:gd name="connsiteX43" fmla="*/ 8958943 w 9557900"/>
              <a:gd name="connsiteY43" fmla="*/ 631371 h 3894850"/>
              <a:gd name="connsiteX44" fmla="*/ 9024257 w 9557900"/>
              <a:gd name="connsiteY44" fmla="*/ 664028 h 3894850"/>
              <a:gd name="connsiteX45" fmla="*/ 9046029 w 9557900"/>
              <a:gd name="connsiteY45" fmla="*/ 696685 h 3894850"/>
              <a:gd name="connsiteX46" fmla="*/ 9111343 w 9557900"/>
              <a:gd name="connsiteY46" fmla="*/ 718457 h 3894850"/>
              <a:gd name="connsiteX47" fmla="*/ 9307286 w 9557900"/>
              <a:gd name="connsiteY47" fmla="*/ 838200 h 3894850"/>
              <a:gd name="connsiteX48" fmla="*/ 9350829 w 9557900"/>
              <a:gd name="connsiteY48" fmla="*/ 892628 h 3894850"/>
              <a:gd name="connsiteX49" fmla="*/ 9383486 w 9557900"/>
              <a:gd name="connsiteY49" fmla="*/ 903514 h 3894850"/>
              <a:gd name="connsiteX50" fmla="*/ 9405257 w 9557900"/>
              <a:gd name="connsiteY50" fmla="*/ 936171 h 3894850"/>
              <a:gd name="connsiteX51" fmla="*/ 9437914 w 9557900"/>
              <a:gd name="connsiteY51" fmla="*/ 1012371 h 3894850"/>
              <a:gd name="connsiteX52" fmla="*/ 9459686 w 9557900"/>
              <a:gd name="connsiteY52" fmla="*/ 1045028 h 3894850"/>
              <a:gd name="connsiteX53" fmla="*/ 9503229 w 9557900"/>
              <a:gd name="connsiteY53" fmla="*/ 1143000 h 3894850"/>
              <a:gd name="connsiteX54" fmla="*/ 9514114 w 9557900"/>
              <a:gd name="connsiteY54" fmla="*/ 1175657 h 3894850"/>
              <a:gd name="connsiteX55" fmla="*/ 9525000 w 9557900"/>
              <a:gd name="connsiteY55" fmla="*/ 1219200 h 3894850"/>
              <a:gd name="connsiteX56" fmla="*/ 9546772 w 9557900"/>
              <a:gd name="connsiteY56" fmla="*/ 1251857 h 3894850"/>
              <a:gd name="connsiteX57" fmla="*/ 9557657 w 9557900"/>
              <a:gd name="connsiteY57" fmla="*/ 1306285 h 3894850"/>
              <a:gd name="connsiteX58" fmla="*/ 9481457 w 9557900"/>
              <a:gd name="connsiteY58" fmla="*/ 1556657 h 3894850"/>
              <a:gd name="connsiteX59" fmla="*/ 9448800 w 9557900"/>
              <a:gd name="connsiteY59" fmla="*/ 1578428 h 3894850"/>
              <a:gd name="connsiteX60" fmla="*/ 9427029 w 9557900"/>
              <a:gd name="connsiteY60" fmla="*/ 1611085 h 3894850"/>
              <a:gd name="connsiteX61" fmla="*/ 9405257 w 9557900"/>
              <a:gd name="connsiteY61" fmla="*/ 1654628 h 3894850"/>
              <a:gd name="connsiteX62" fmla="*/ 9372600 w 9557900"/>
              <a:gd name="connsiteY62" fmla="*/ 1687285 h 3894850"/>
              <a:gd name="connsiteX63" fmla="*/ 9329057 w 9557900"/>
              <a:gd name="connsiteY63" fmla="*/ 1741714 h 3894850"/>
              <a:gd name="connsiteX64" fmla="*/ 9296400 w 9557900"/>
              <a:gd name="connsiteY64" fmla="*/ 1763485 h 3894850"/>
              <a:gd name="connsiteX65" fmla="*/ 9252857 w 9557900"/>
              <a:gd name="connsiteY65" fmla="*/ 1796142 h 3894850"/>
              <a:gd name="connsiteX66" fmla="*/ 9231086 w 9557900"/>
              <a:gd name="connsiteY66" fmla="*/ 1817914 h 3894850"/>
              <a:gd name="connsiteX67" fmla="*/ 9187543 w 9557900"/>
              <a:gd name="connsiteY67" fmla="*/ 1828800 h 3894850"/>
              <a:gd name="connsiteX68" fmla="*/ 9154886 w 9557900"/>
              <a:gd name="connsiteY68" fmla="*/ 1839685 h 3894850"/>
              <a:gd name="connsiteX69" fmla="*/ 9133114 w 9557900"/>
              <a:gd name="connsiteY69" fmla="*/ 1861457 h 3894850"/>
              <a:gd name="connsiteX70" fmla="*/ 9089572 w 9557900"/>
              <a:gd name="connsiteY70" fmla="*/ 1872342 h 3894850"/>
              <a:gd name="connsiteX71" fmla="*/ 9078686 w 9557900"/>
              <a:gd name="connsiteY71" fmla="*/ 1905000 h 3894850"/>
              <a:gd name="connsiteX72" fmla="*/ 9046029 w 9557900"/>
              <a:gd name="connsiteY72" fmla="*/ 1915885 h 3894850"/>
              <a:gd name="connsiteX73" fmla="*/ 9013372 w 9557900"/>
              <a:gd name="connsiteY73" fmla="*/ 1937657 h 3894850"/>
              <a:gd name="connsiteX74" fmla="*/ 8882743 w 9557900"/>
              <a:gd name="connsiteY74" fmla="*/ 1970314 h 3894850"/>
              <a:gd name="connsiteX75" fmla="*/ 8839200 w 9557900"/>
              <a:gd name="connsiteY75" fmla="*/ 2002971 h 3894850"/>
              <a:gd name="connsiteX76" fmla="*/ 8752114 w 9557900"/>
              <a:gd name="connsiteY76" fmla="*/ 2013857 h 3894850"/>
              <a:gd name="connsiteX77" fmla="*/ 8665029 w 9557900"/>
              <a:gd name="connsiteY77" fmla="*/ 2035628 h 3894850"/>
              <a:gd name="connsiteX78" fmla="*/ 8599714 w 9557900"/>
              <a:gd name="connsiteY78" fmla="*/ 2057400 h 3894850"/>
              <a:gd name="connsiteX79" fmla="*/ 8556172 w 9557900"/>
              <a:gd name="connsiteY79" fmla="*/ 2079171 h 3894850"/>
              <a:gd name="connsiteX80" fmla="*/ 8403772 w 9557900"/>
              <a:gd name="connsiteY80" fmla="*/ 2111828 h 3894850"/>
              <a:gd name="connsiteX81" fmla="*/ 8349343 w 9557900"/>
              <a:gd name="connsiteY81" fmla="*/ 2122714 h 3894850"/>
              <a:gd name="connsiteX82" fmla="*/ 8262257 w 9557900"/>
              <a:gd name="connsiteY82" fmla="*/ 2144485 h 3894850"/>
              <a:gd name="connsiteX83" fmla="*/ 8164286 w 9557900"/>
              <a:gd name="connsiteY83" fmla="*/ 2166257 h 3894850"/>
              <a:gd name="connsiteX84" fmla="*/ 6945086 w 9557900"/>
              <a:gd name="connsiteY84" fmla="*/ 2155371 h 3894850"/>
              <a:gd name="connsiteX85" fmla="*/ 6802120 w 9557900"/>
              <a:gd name="connsiteY85" fmla="*/ 3724365 h 3894850"/>
              <a:gd name="connsiteX86" fmla="*/ 5951583 w 9557900"/>
              <a:gd name="connsiteY86" fmla="*/ 3863702 h 3894850"/>
              <a:gd name="connsiteX87" fmla="*/ 4909457 w 9557900"/>
              <a:gd name="connsiteY87" fmla="*/ 2166257 h 3894850"/>
              <a:gd name="connsiteX88" fmla="*/ 4408714 w 9557900"/>
              <a:gd name="connsiteY88" fmla="*/ 2090057 h 3894850"/>
              <a:gd name="connsiteX89" fmla="*/ 4103914 w 9557900"/>
              <a:gd name="connsiteY89" fmla="*/ 2035628 h 3894850"/>
              <a:gd name="connsiteX90" fmla="*/ 3642360 w 9557900"/>
              <a:gd name="connsiteY90" fmla="*/ 1760582 h 3894850"/>
              <a:gd name="connsiteX91" fmla="*/ 3014617 w 9557900"/>
              <a:gd name="connsiteY91" fmla="*/ 1662611 h 3894850"/>
              <a:gd name="connsiteX92" fmla="*/ 1915886 w 9557900"/>
              <a:gd name="connsiteY92" fmla="*/ 1719942 h 3894850"/>
              <a:gd name="connsiteX93" fmla="*/ 1872343 w 9557900"/>
              <a:gd name="connsiteY93" fmla="*/ 1730828 h 3894850"/>
              <a:gd name="connsiteX94" fmla="*/ 1839686 w 9557900"/>
              <a:gd name="connsiteY94" fmla="*/ 1741714 h 3894850"/>
              <a:gd name="connsiteX95" fmla="*/ 1698172 w 9557900"/>
              <a:gd name="connsiteY95" fmla="*/ 1752600 h 3894850"/>
              <a:gd name="connsiteX96" fmla="*/ 794657 w 9557900"/>
              <a:gd name="connsiteY96" fmla="*/ 1774371 h 3894850"/>
              <a:gd name="connsiteX97" fmla="*/ 457200 w 9557900"/>
              <a:gd name="connsiteY97" fmla="*/ 1763485 h 3894850"/>
              <a:gd name="connsiteX98" fmla="*/ 283029 w 9557900"/>
              <a:gd name="connsiteY98" fmla="*/ 1741714 h 3894850"/>
              <a:gd name="connsiteX99" fmla="*/ 217714 w 9557900"/>
              <a:gd name="connsiteY99" fmla="*/ 1719942 h 3894850"/>
              <a:gd name="connsiteX100" fmla="*/ 141514 w 9557900"/>
              <a:gd name="connsiteY100" fmla="*/ 1665514 h 3894850"/>
              <a:gd name="connsiteX101" fmla="*/ 76200 w 9557900"/>
              <a:gd name="connsiteY101" fmla="*/ 1621971 h 3894850"/>
              <a:gd name="connsiteX102" fmla="*/ 54429 w 9557900"/>
              <a:gd name="connsiteY102" fmla="*/ 1578428 h 3894850"/>
              <a:gd name="connsiteX103" fmla="*/ 32657 w 9557900"/>
              <a:gd name="connsiteY103" fmla="*/ 1556657 h 3894850"/>
              <a:gd name="connsiteX104" fmla="*/ 10886 w 9557900"/>
              <a:gd name="connsiteY104" fmla="*/ 1491342 h 3894850"/>
              <a:gd name="connsiteX105" fmla="*/ 0 w 9557900"/>
              <a:gd name="connsiteY105" fmla="*/ 1458685 h 3894850"/>
              <a:gd name="connsiteX106" fmla="*/ 10886 w 9557900"/>
              <a:gd name="connsiteY106" fmla="*/ 1284514 h 3894850"/>
              <a:gd name="connsiteX107" fmla="*/ 32657 w 9557900"/>
              <a:gd name="connsiteY107" fmla="*/ 1132114 h 3894850"/>
              <a:gd name="connsiteX108" fmla="*/ 54429 w 9557900"/>
              <a:gd name="connsiteY108" fmla="*/ 1110342 h 3894850"/>
              <a:gd name="connsiteX109" fmla="*/ 65314 w 9557900"/>
              <a:gd name="connsiteY109" fmla="*/ 1066800 h 3894850"/>
              <a:gd name="connsiteX110" fmla="*/ 97972 w 9557900"/>
              <a:gd name="connsiteY110" fmla="*/ 990600 h 3894850"/>
              <a:gd name="connsiteX111" fmla="*/ 108857 w 9557900"/>
              <a:gd name="connsiteY111" fmla="*/ 881742 h 3894850"/>
              <a:gd name="connsiteX112" fmla="*/ 119743 w 9557900"/>
              <a:gd name="connsiteY112" fmla="*/ 849085 h 3894850"/>
              <a:gd name="connsiteX113" fmla="*/ 130629 w 9557900"/>
              <a:gd name="connsiteY113" fmla="*/ 794657 h 3894850"/>
              <a:gd name="connsiteX114" fmla="*/ 174172 w 9557900"/>
              <a:gd name="connsiteY114" fmla="*/ 751114 h 3894850"/>
              <a:gd name="connsiteX115" fmla="*/ 152400 w 9557900"/>
              <a:gd name="connsiteY115" fmla="*/ 729342 h 3894850"/>
              <a:gd name="connsiteX0" fmla="*/ 152400 w 9557900"/>
              <a:gd name="connsiteY0" fmla="*/ 729342 h 3863702"/>
              <a:gd name="connsiteX1" fmla="*/ 152400 w 9557900"/>
              <a:gd name="connsiteY1" fmla="*/ 729342 h 3863702"/>
              <a:gd name="connsiteX2" fmla="*/ 228600 w 9557900"/>
              <a:gd name="connsiteY2" fmla="*/ 631371 h 3863702"/>
              <a:gd name="connsiteX3" fmla="*/ 250372 w 9557900"/>
              <a:gd name="connsiteY3" fmla="*/ 609600 h 3863702"/>
              <a:gd name="connsiteX4" fmla="*/ 272143 w 9557900"/>
              <a:gd name="connsiteY4" fmla="*/ 533400 h 3863702"/>
              <a:gd name="connsiteX5" fmla="*/ 304800 w 9557900"/>
              <a:gd name="connsiteY5" fmla="*/ 489857 h 3863702"/>
              <a:gd name="connsiteX6" fmla="*/ 326572 w 9557900"/>
              <a:gd name="connsiteY6" fmla="*/ 446314 h 3863702"/>
              <a:gd name="connsiteX7" fmla="*/ 348343 w 9557900"/>
              <a:gd name="connsiteY7" fmla="*/ 424542 h 3863702"/>
              <a:gd name="connsiteX8" fmla="*/ 402772 w 9557900"/>
              <a:gd name="connsiteY8" fmla="*/ 359228 h 3863702"/>
              <a:gd name="connsiteX9" fmla="*/ 446314 w 9557900"/>
              <a:gd name="connsiteY9" fmla="*/ 337457 h 3863702"/>
              <a:gd name="connsiteX10" fmla="*/ 468086 w 9557900"/>
              <a:gd name="connsiteY10" fmla="*/ 315685 h 3863702"/>
              <a:gd name="connsiteX11" fmla="*/ 511629 w 9557900"/>
              <a:gd name="connsiteY11" fmla="*/ 293914 h 3863702"/>
              <a:gd name="connsiteX12" fmla="*/ 566057 w 9557900"/>
              <a:gd name="connsiteY12" fmla="*/ 250371 h 3863702"/>
              <a:gd name="connsiteX13" fmla="*/ 620486 w 9557900"/>
              <a:gd name="connsiteY13" fmla="*/ 239485 h 3863702"/>
              <a:gd name="connsiteX14" fmla="*/ 685800 w 9557900"/>
              <a:gd name="connsiteY14" fmla="*/ 217714 h 3863702"/>
              <a:gd name="connsiteX15" fmla="*/ 718457 w 9557900"/>
              <a:gd name="connsiteY15" fmla="*/ 195942 h 3863702"/>
              <a:gd name="connsiteX16" fmla="*/ 849086 w 9557900"/>
              <a:gd name="connsiteY16" fmla="*/ 174171 h 3863702"/>
              <a:gd name="connsiteX17" fmla="*/ 925286 w 9557900"/>
              <a:gd name="connsiteY17" fmla="*/ 174171 h 3863702"/>
              <a:gd name="connsiteX18" fmla="*/ 1077686 w 9557900"/>
              <a:gd name="connsiteY18" fmla="*/ 152400 h 3863702"/>
              <a:gd name="connsiteX19" fmla="*/ 1143000 w 9557900"/>
              <a:gd name="connsiteY19" fmla="*/ 141514 h 3863702"/>
              <a:gd name="connsiteX20" fmla="*/ 1219200 w 9557900"/>
              <a:gd name="connsiteY20" fmla="*/ 108857 h 3863702"/>
              <a:gd name="connsiteX21" fmla="*/ 1273629 w 9557900"/>
              <a:gd name="connsiteY21" fmla="*/ 65314 h 3863702"/>
              <a:gd name="connsiteX22" fmla="*/ 1317172 w 9557900"/>
              <a:gd name="connsiteY22" fmla="*/ 54428 h 3863702"/>
              <a:gd name="connsiteX23" fmla="*/ 1382486 w 9557900"/>
              <a:gd name="connsiteY23" fmla="*/ 32657 h 3863702"/>
              <a:gd name="connsiteX24" fmla="*/ 1458686 w 9557900"/>
              <a:gd name="connsiteY24" fmla="*/ 10885 h 3863702"/>
              <a:gd name="connsiteX25" fmla="*/ 1502229 w 9557900"/>
              <a:gd name="connsiteY25" fmla="*/ 0 h 3863702"/>
              <a:gd name="connsiteX26" fmla="*/ 2873829 w 9557900"/>
              <a:gd name="connsiteY26" fmla="*/ 10885 h 3863702"/>
              <a:gd name="connsiteX27" fmla="*/ 3189514 w 9557900"/>
              <a:gd name="connsiteY27" fmla="*/ 54428 h 3863702"/>
              <a:gd name="connsiteX28" fmla="*/ 3995057 w 9557900"/>
              <a:gd name="connsiteY28" fmla="*/ 54428 h 3863702"/>
              <a:gd name="connsiteX29" fmla="*/ 4071257 w 9557900"/>
              <a:gd name="connsiteY29" fmla="*/ 43542 h 3863702"/>
              <a:gd name="connsiteX30" fmla="*/ 5138057 w 9557900"/>
              <a:gd name="connsiteY30" fmla="*/ 32657 h 3863702"/>
              <a:gd name="connsiteX31" fmla="*/ 5649686 w 9557900"/>
              <a:gd name="connsiteY31" fmla="*/ 97971 h 3863702"/>
              <a:gd name="connsiteX32" fmla="*/ 6139543 w 9557900"/>
              <a:gd name="connsiteY32" fmla="*/ 141514 h 3863702"/>
              <a:gd name="connsiteX33" fmla="*/ 6629400 w 9557900"/>
              <a:gd name="connsiteY33" fmla="*/ 195942 h 3863702"/>
              <a:gd name="connsiteX34" fmla="*/ 7739743 w 9557900"/>
              <a:gd name="connsiteY34" fmla="*/ 239485 h 3863702"/>
              <a:gd name="connsiteX35" fmla="*/ 7805057 w 9557900"/>
              <a:gd name="connsiteY35" fmla="*/ 250371 h 3863702"/>
              <a:gd name="connsiteX36" fmla="*/ 8001000 w 9557900"/>
              <a:gd name="connsiteY36" fmla="*/ 283028 h 3863702"/>
              <a:gd name="connsiteX37" fmla="*/ 8033657 w 9557900"/>
              <a:gd name="connsiteY37" fmla="*/ 293914 h 3863702"/>
              <a:gd name="connsiteX38" fmla="*/ 8207829 w 9557900"/>
              <a:gd name="connsiteY38" fmla="*/ 337457 h 3863702"/>
              <a:gd name="connsiteX39" fmla="*/ 8316686 w 9557900"/>
              <a:gd name="connsiteY39" fmla="*/ 359228 h 3863702"/>
              <a:gd name="connsiteX40" fmla="*/ 8599714 w 9557900"/>
              <a:gd name="connsiteY40" fmla="*/ 446314 h 3863702"/>
              <a:gd name="connsiteX41" fmla="*/ 8817429 w 9557900"/>
              <a:gd name="connsiteY41" fmla="*/ 544285 h 3863702"/>
              <a:gd name="connsiteX42" fmla="*/ 8882743 w 9557900"/>
              <a:gd name="connsiteY42" fmla="*/ 598714 h 3863702"/>
              <a:gd name="connsiteX43" fmla="*/ 8958943 w 9557900"/>
              <a:gd name="connsiteY43" fmla="*/ 631371 h 3863702"/>
              <a:gd name="connsiteX44" fmla="*/ 9024257 w 9557900"/>
              <a:gd name="connsiteY44" fmla="*/ 664028 h 3863702"/>
              <a:gd name="connsiteX45" fmla="*/ 9046029 w 9557900"/>
              <a:gd name="connsiteY45" fmla="*/ 696685 h 3863702"/>
              <a:gd name="connsiteX46" fmla="*/ 9111343 w 9557900"/>
              <a:gd name="connsiteY46" fmla="*/ 718457 h 3863702"/>
              <a:gd name="connsiteX47" fmla="*/ 9307286 w 9557900"/>
              <a:gd name="connsiteY47" fmla="*/ 838200 h 3863702"/>
              <a:gd name="connsiteX48" fmla="*/ 9350829 w 9557900"/>
              <a:gd name="connsiteY48" fmla="*/ 892628 h 3863702"/>
              <a:gd name="connsiteX49" fmla="*/ 9383486 w 9557900"/>
              <a:gd name="connsiteY49" fmla="*/ 903514 h 3863702"/>
              <a:gd name="connsiteX50" fmla="*/ 9405257 w 9557900"/>
              <a:gd name="connsiteY50" fmla="*/ 936171 h 3863702"/>
              <a:gd name="connsiteX51" fmla="*/ 9437914 w 9557900"/>
              <a:gd name="connsiteY51" fmla="*/ 1012371 h 3863702"/>
              <a:gd name="connsiteX52" fmla="*/ 9459686 w 9557900"/>
              <a:gd name="connsiteY52" fmla="*/ 1045028 h 3863702"/>
              <a:gd name="connsiteX53" fmla="*/ 9503229 w 9557900"/>
              <a:gd name="connsiteY53" fmla="*/ 1143000 h 3863702"/>
              <a:gd name="connsiteX54" fmla="*/ 9514114 w 9557900"/>
              <a:gd name="connsiteY54" fmla="*/ 1175657 h 3863702"/>
              <a:gd name="connsiteX55" fmla="*/ 9525000 w 9557900"/>
              <a:gd name="connsiteY55" fmla="*/ 1219200 h 3863702"/>
              <a:gd name="connsiteX56" fmla="*/ 9546772 w 9557900"/>
              <a:gd name="connsiteY56" fmla="*/ 1251857 h 3863702"/>
              <a:gd name="connsiteX57" fmla="*/ 9557657 w 9557900"/>
              <a:gd name="connsiteY57" fmla="*/ 1306285 h 3863702"/>
              <a:gd name="connsiteX58" fmla="*/ 9481457 w 9557900"/>
              <a:gd name="connsiteY58" fmla="*/ 1556657 h 3863702"/>
              <a:gd name="connsiteX59" fmla="*/ 9448800 w 9557900"/>
              <a:gd name="connsiteY59" fmla="*/ 1578428 h 3863702"/>
              <a:gd name="connsiteX60" fmla="*/ 9427029 w 9557900"/>
              <a:gd name="connsiteY60" fmla="*/ 1611085 h 3863702"/>
              <a:gd name="connsiteX61" fmla="*/ 9405257 w 9557900"/>
              <a:gd name="connsiteY61" fmla="*/ 1654628 h 3863702"/>
              <a:gd name="connsiteX62" fmla="*/ 9372600 w 9557900"/>
              <a:gd name="connsiteY62" fmla="*/ 1687285 h 3863702"/>
              <a:gd name="connsiteX63" fmla="*/ 9329057 w 9557900"/>
              <a:gd name="connsiteY63" fmla="*/ 1741714 h 3863702"/>
              <a:gd name="connsiteX64" fmla="*/ 9296400 w 9557900"/>
              <a:gd name="connsiteY64" fmla="*/ 1763485 h 3863702"/>
              <a:gd name="connsiteX65" fmla="*/ 9252857 w 9557900"/>
              <a:gd name="connsiteY65" fmla="*/ 1796142 h 3863702"/>
              <a:gd name="connsiteX66" fmla="*/ 9231086 w 9557900"/>
              <a:gd name="connsiteY66" fmla="*/ 1817914 h 3863702"/>
              <a:gd name="connsiteX67" fmla="*/ 9187543 w 9557900"/>
              <a:gd name="connsiteY67" fmla="*/ 1828800 h 3863702"/>
              <a:gd name="connsiteX68" fmla="*/ 9154886 w 9557900"/>
              <a:gd name="connsiteY68" fmla="*/ 1839685 h 3863702"/>
              <a:gd name="connsiteX69" fmla="*/ 9133114 w 9557900"/>
              <a:gd name="connsiteY69" fmla="*/ 1861457 h 3863702"/>
              <a:gd name="connsiteX70" fmla="*/ 9089572 w 9557900"/>
              <a:gd name="connsiteY70" fmla="*/ 1872342 h 3863702"/>
              <a:gd name="connsiteX71" fmla="*/ 9078686 w 9557900"/>
              <a:gd name="connsiteY71" fmla="*/ 1905000 h 3863702"/>
              <a:gd name="connsiteX72" fmla="*/ 9046029 w 9557900"/>
              <a:gd name="connsiteY72" fmla="*/ 1915885 h 3863702"/>
              <a:gd name="connsiteX73" fmla="*/ 9013372 w 9557900"/>
              <a:gd name="connsiteY73" fmla="*/ 1937657 h 3863702"/>
              <a:gd name="connsiteX74" fmla="*/ 8882743 w 9557900"/>
              <a:gd name="connsiteY74" fmla="*/ 1970314 h 3863702"/>
              <a:gd name="connsiteX75" fmla="*/ 8839200 w 9557900"/>
              <a:gd name="connsiteY75" fmla="*/ 2002971 h 3863702"/>
              <a:gd name="connsiteX76" fmla="*/ 8752114 w 9557900"/>
              <a:gd name="connsiteY76" fmla="*/ 2013857 h 3863702"/>
              <a:gd name="connsiteX77" fmla="*/ 8665029 w 9557900"/>
              <a:gd name="connsiteY77" fmla="*/ 2035628 h 3863702"/>
              <a:gd name="connsiteX78" fmla="*/ 8599714 w 9557900"/>
              <a:gd name="connsiteY78" fmla="*/ 2057400 h 3863702"/>
              <a:gd name="connsiteX79" fmla="*/ 8556172 w 9557900"/>
              <a:gd name="connsiteY79" fmla="*/ 2079171 h 3863702"/>
              <a:gd name="connsiteX80" fmla="*/ 8403772 w 9557900"/>
              <a:gd name="connsiteY80" fmla="*/ 2111828 h 3863702"/>
              <a:gd name="connsiteX81" fmla="*/ 8349343 w 9557900"/>
              <a:gd name="connsiteY81" fmla="*/ 2122714 h 3863702"/>
              <a:gd name="connsiteX82" fmla="*/ 8262257 w 9557900"/>
              <a:gd name="connsiteY82" fmla="*/ 2144485 h 3863702"/>
              <a:gd name="connsiteX83" fmla="*/ 8164286 w 9557900"/>
              <a:gd name="connsiteY83" fmla="*/ 2166257 h 3863702"/>
              <a:gd name="connsiteX84" fmla="*/ 7879806 w 9557900"/>
              <a:gd name="connsiteY84" fmla="*/ 3557451 h 3863702"/>
              <a:gd name="connsiteX85" fmla="*/ 6802120 w 9557900"/>
              <a:gd name="connsiteY85" fmla="*/ 3724365 h 3863702"/>
              <a:gd name="connsiteX86" fmla="*/ 5951583 w 9557900"/>
              <a:gd name="connsiteY86" fmla="*/ 3863702 h 3863702"/>
              <a:gd name="connsiteX87" fmla="*/ 4909457 w 9557900"/>
              <a:gd name="connsiteY87" fmla="*/ 2166257 h 3863702"/>
              <a:gd name="connsiteX88" fmla="*/ 4408714 w 9557900"/>
              <a:gd name="connsiteY88" fmla="*/ 2090057 h 3863702"/>
              <a:gd name="connsiteX89" fmla="*/ 4103914 w 9557900"/>
              <a:gd name="connsiteY89" fmla="*/ 2035628 h 3863702"/>
              <a:gd name="connsiteX90" fmla="*/ 3642360 w 9557900"/>
              <a:gd name="connsiteY90" fmla="*/ 1760582 h 3863702"/>
              <a:gd name="connsiteX91" fmla="*/ 3014617 w 9557900"/>
              <a:gd name="connsiteY91" fmla="*/ 1662611 h 3863702"/>
              <a:gd name="connsiteX92" fmla="*/ 1915886 w 9557900"/>
              <a:gd name="connsiteY92" fmla="*/ 1719942 h 3863702"/>
              <a:gd name="connsiteX93" fmla="*/ 1872343 w 9557900"/>
              <a:gd name="connsiteY93" fmla="*/ 1730828 h 3863702"/>
              <a:gd name="connsiteX94" fmla="*/ 1839686 w 9557900"/>
              <a:gd name="connsiteY94" fmla="*/ 1741714 h 3863702"/>
              <a:gd name="connsiteX95" fmla="*/ 1698172 w 9557900"/>
              <a:gd name="connsiteY95" fmla="*/ 1752600 h 3863702"/>
              <a:gd name="connsiteX96" fmla="*/ 794657 w 9557900"/>
              <a:gd name="connsiteY96" fmla="*/ 1774371 h 3863702"/>
              <a:gd name="connsiteX97" fmla="*/ 457200 w 9557900"/>
              <a:gd name="connsiteY97" fmla="*/ 1763485 h 3863702"/>
              <a:gd name="connsiteX98" fmla="*/ 283029 w 9557900"/>
              <a:gd name="connsiteY98" fmla="*/ 1741714 h 3863702"/>
              <a:gd name="connsiteX99" fmla="*/ 217714 w 9557900"/>
              <a:gd name="connsiteY99" fmla="*/ 1719942 h 3863702"/>
              <a:gd name="connsiteX100" fmla="*/ 141514 w 9557900"/>
              <a:gd name="connsiteY100" fmla="*/ 1665514 h 3863702"/>
              <a:gd name="connsiteX101" fmla="*/ 76200 w 9557900"/>
              <a:gd name="connsiteY101" fmla="*/ 1621971 h 3863702"/>
              <a:gd name="connsiteX102" fmla="*/ 54429 w 9557900"/>
              <a:gd name="connsiteY102" fmla="*/ 1578428 h 3863702"/>
              <a:gd name="connsiteX103" fmla="*/ 32657 w 9557900"/>
              <a:gd name="connsiteY103" fmla="*/ 1556657 h 3863702"/>
              <a:gd name="connsiteX104" fmla="*/ 10886 w 9557900"/>
              <a:gd name="connsiteY104" fmla="*/ 1491342 h 3863702"/>
              <a:gd name="connsiteX105" fmla="*/ 0 w 9557900"/>
              <a:gd name="connsiteY105" fmla="*/ 1458685 h 3863702"/>
              <a:gd name="connsiteX106" fmla="*/ 10886 w 9557900"/>
              <a:gd name="connsiteY106" fmla="*/ 1284514 h 3863702"/>
              <a:gd name="connsiteX107" fmla="*/ 32657 w 9557900"/>
              <a:gd name="connsiteY107" fmla="*/ 1132114 h 3863702"/>
              <a:gd name="connsiteX108" fmla="*/ 54429 w 9557900"/>
              <a:gd name="connsiteY108" fmla="*/ 1110342 h 3863702"/>
              <a:gd name="connsiteX109" fmla="*/ 65314 w 9557900"/>
              <a:gd name="connsiteY109" fmla="*/ 1066800 h 3863702"/>
              <a:gd name="connsiteX110" fmla="*/ 97972 w 9557900"/>
              <a:gd name="connsiteY110" fmla="*/ 990600 h 3863702"/>
              <a:gd name="connsiteX111" fmla="*/ 108857 w 9557900"/>
              <a:gd name="connsiteY111" fmla="*/ 881742 h 3863702"/>
              <a:gd name="connsiteX112" fmla="*/ 119743 w 9557900"/>
              <a:gd name="connsiteY112" fmla="*/ 849085 h 3863702"/>
              <a:gd name="connsiteX113" fmla="*/ 130629 w 9557900"/>
              <a:gd name="connsiteY113" fmla="*/ 794657 h 3863702"/>
              <a:gd name="connsiteX114" fmla="*/ 174172 w 9557900"/>
              <a:gd name="connsiteY114" fmla="*/ 751114 h 3863702"/>
              <a:gd name="connsiteX115" fmla="*/ 152400 w 9557900"/>
              <a:gd name="connsiteY115" fmla="*/ 729342 h 3863702"/>
              <a:gd name="connsiteX0" fmla="*/ 152400 w 9557900"/>
              <a:gd name="connsiteY0" fmla="*/ 729342 h 3735359"/>
              <a:gd name="connsiteX1" fmla="*/ 152400 w 9557900"/>
              <a:gd name="connsiteY1" fmla="*/ 729342 h 3735359"/>
              <a:gd name="connsiteX2" fmla="*/ 228600 w 9557900"/>
              <a:gd name="connsiteY2" fmla="*/ 631371 h 3735359"/>
              <a:gd name="connsiteX3" fmla="*/ 250372 w 9557900"/>
              <a:gd name="connsiteY3" fmla="*/ 609600 h 3735359"/>
              <a:gd name="connsiteX4" fmla="*/ 272143 w 9557900"/>
              <a:gd name="connsiteY4" fmla="*/ 533400 h 3735359"/>
              <a:gd name="connsiteX5" fmla="*/ 304800 w 9557900"/>
              <a:gd name="connsiteY5" fmla="*/ 489857 h 3735359"/>
              <a:gd name="connsiteX6" fmla="*/ 326572 w 9557900"/>
              <a:gd name="connsiteY6" fmla="*/ 446314 h 3735359"/>
              <a:gd name="connsiteX7" fmla="*/ 348343 w 9557900"/>
              <a:gd name="connsiteY7" fmla="*/ 424542 h 3735359"/>
              <a:gd name="connsiteX8" fmla="*/ 402772 w 9557900"/>
              <a:gd name="connsiteY8" fmla="*/ 359228 h 3735359"/>
              <a:gd name="connsiteX9" fmla="*/ 446314 w 9557900"/>
              <a:gd name="connsiteY9" fmla="*/ 337457 h 3735359"/>
              <a:gd name="connsiteX10" fmla="*/ 468086 w 9557900"/>
              <a:gd name="connsiteY10" fmla="*/ 315685 h 3735359"/>
              <a:gd name="connsiteX11" fmla="*/ 511629 w 9557900"/>
              <a:gd name="connsiteY11" fmla="*/ 293914 h 3735359"/>
              <a:gd name="connsiteX12" fmla="*/ 566057 w 9557900"/>
              <a:gd name="connsiteY12" fmla="*/ 250371 h 3735359"/>
              <a:gd name="connsiteX13" fmla="*/ 620486 w 9557900"/>
              <a:gd name="connsiteY13" fmla="*/ 239485 h 3735359"/>
              <a:gd name="connsiteX14" fmla="*/ 685800 w 9557900"/>
              <a:gd name="connsiteY14" fmla="*/ 217714 h 3735359"/>
              <a:gd name="connsiteX15" fmla="*/ 718457 w 9557900"/>
              <a:gd name="connsiteY15" fmla="*/ 195942 h 3735359"/>
              <a:gd name="connsiteX16" fmla="*/ 849086 w 9557900"/>
              <a:gd name="connsiteY16" fmla="*/ 174171 h 3735359"/>
              <a:gd name="connsiteX17" fmla="*/ 925286 w 9557900"/>
              <a:gd name="connsiteY17" fmla="*/ 174171 h 3735359"/>
              <a:gd name="connsiteX18" fmla="*/ 1077686 w 9557900"/>
              <a:gd name="connsiteY18" fmla="*/ 152400 h 3735359"/>
              <a:gd name="connsiteX19" fmla="*/ 1143000 w 9557900"/>
              <a:gd name="connsiteY19" fmla="*/ 141514 h 3735359"/>
              <a:gd name="connsiteX20" fmla="*/ 1219200 w 9557900"/>
              <a:gd name="connsiteY20" fmla="*/ 108857 h 3735359"/>
              <a:gd name="connsiteX21" fmla="*/ 1273629 w 9557900"/>
              <a:gd name="connsiteY21" fmla="*/ 65314 h 3735359"/>
              <a:gd name="connsiteX22" fmla="*/ 1317172 w 9557900"/>
              <a:gd name="connsiteY22" fmla="*/ 54428 h 3735359"/>
              <a:gd name="connsiteX23" fmla="*/ 1382486 w 9557900"/>
              <a:gd name="connsiteY23" fmla="*/ 32657 h 3735359"/>
              <a:gd name="connsiteX24" fmla="*/ 1458686 w 9557900"/>
              <a:gd name="connsiteY24" fmla="*/ 10885 h 3735359"/>
              <a:gd name="connsiteX25" fmla="*/ 1502229 w 9557900"/>
              <a:gd name="connsiteY25" fmla="*/ 0 h 3735359"/>
              <a:gd name="connsiteX26" fmla="*/ 2873829 w 9557900"/>
              <a:gd name="connsiteY26" fmla="*/ 10885 h 3735359"/>
              <a:gd name="connsiteX27" fmla="*/ 3189514 w 9557900"/>
              <a:gd name="connsiteY27" fmla="*/ 54428 h 3735359"/>
              <a:gd name="connsiteX28" fmla="*/ 3995057 w 9557900"/>
              <a:gd name="connsiteY28" fmla="*/ 54428 h 3735359"/>
              <a:gd name="connsiteX29" fmla="*/ 4071257 w 9557900"/>
              <a:gd name="connsiteY29" fmla="*/ 43542 h 3735359"/>
              <a:gd name="connsiteX30" fmla="*/ 5138057 w 9557900"/>
              <a:gd name="connsiteY30" fmla="*/ 32657 h 3735359"/>
              <a:gd name="connsiteX31" fmla="*/ 5649686 w 9557900"/>
              <a:gd name="connsiteY31" fmla="*/ 97971 h 3735359"/>
              <a:gd name="connsiteX32" fmla="*/ 6139543 w 9557900"/>
              <a:gd name="connsiteY32" fmla="*/ 141514 h 3735359"/>
              <a:gd name="connsiteX33" fmla="*/ 6629400 w 9557900"/>
              <a:gd name="connsiteY33" fmla="*/ 195942 h 3735359"/>
              <a:gd name="connsiteX34" fmla="*/ 7739743 w 9557900"/>
              <a:gd name="connsiteY34" fmla="*/ 239485 h 3735359"/>
              <a:gd name="connsiteX35" fmla="*/ 7805057 w 9557900"/>
              <a:gd name="connsiteY35" fmla="*/ 250371 h 3735359"/>
              <a:gd name="connsiteX36" fmla="*/ 8001000 w 9557900"/>
              <a:gd name="connsiteY36" fmla="*/ 283028 h 3735359"/>
              <a:gd name="connsiteX37" fmla="*/ 8033657 w 9557900"/>
              <a:gd name="connsiteY37" fmla="*/ 293914 h 3735359"/>
              <a:gd name="connsiteX38" fmla="*/ 8207829 w 9557900"/>
              <a:gd name="connsiteY38" fmla="*/ 337457 h 3735359"/>
              <a:gd name="connsiteX39" fmla="*/ 8316686 w 9557900"/>
              <a:gd name="connsiteY39" fmla="*/ 359228 h 3735359"/>
              <a:gd name="connsiteX40" fmla="*/ 8599714 w 9557900"/>
              <a:gd name="connsiteY40" fmla="*/ 446314 h 3735359"/>
              <a:gd name="connsiteX41" fmla="*/ 8817429 w 9557900"/>
              <a:gd name="connsiteY41" fmla="*/ 544285 h 3735359"/>
              <a:gd name="connsiteX42" fmla="*/ 8882743 w 9557900"/>
              <a:gd name="connsiteY42" fmla="*/ 598714 h 3735359"/>
              <a:gd name="connsiteX43" fmla="*/ 8958943 w 9557900"/>
              <a:gd name="connsiteY43" fmla="*/ 631371 h 3735359"/>
              <a:gd name="connsiteX44" fmla="*/ 9024257 w 9557900"/>
              <a:gd name="connsiteY44" fmla="*/ 664028 h 3735359"/>
              <a:gd name="connsiteX45" fmla="*/ 9046029 w 9557900"/>
              <a:gd name="connsiteY45" fmla="*/ 696685 h 3735359"/>
              <a:gd name="connsiteX46" fmla="*/ 9111343 w 9557900"/>
              <a:gd name="connsiteY46" fmla="*/ 718457 h 3735359"/>
              <a:gd name="connsiteX47" fmla="*/ 9307286 w 9557900"/>
              <a:gd name="connsiteY47" fmla="*/ 838200 h 3735359"/>
              <a:gd name="connsiteX48" fmla="*/ 9350829 w 9557900"/>
              <a:gd name="connsiteY48" fmla="*/ 892628 h 3735359"/>
              <a:gd name="connsiteX49" fmla="*/ 9383486 w 9557900"/>
              <a:gd name="connsiteY49" fmla="*/ 903514 h 3735359"/>
              <a:gd name="connsiteX50" fmla="*/ 9405257 w 9557900"/>
              <a:gd name="connsiteY50" fmla="*/ 936171 h 3735359"/>
              <a:gd name="connsiteX51" fmla="*/ 9437914 w 9557900"/>
              <a:gd name="connsiteY51" fmla="*/ 1012371 h 3735359"/>
              <a:gd name="connsiteX52" fmla="*/ 9459686 w 9557900"/>
              <a:gd name="connsiteY52" fmla="*/ 1045028 h 3735359"/>
              <a:gd name="connsiteX53" fmla="*/ 9503229 w 9557900"/>
              <a:gd name="connsiteY53" fmla="*/ 1143000 h 3735359"/>
              <a:gd name="connsiteX54" fmla="*/ 9514114 w 9557900"/>
              <a:gd name="connsiteY54" fmla="*/ 1175657 h 3735359"/>
              <a:gd name="connsiteX55" fmla="*/ 9525000 w 9557900"/>
              <a:gd name="connsiteY55" fmla="*/ 1219200 h 3735359"/>
              <a:gd name="connsiteX56" fmla="*/ 9546772 w 9557900"/>
              <a:gd name="connsiteY56" fmla="*/ 1251857 h 3735359"/>
              <a:gd name="connsiteX57" fmla="*/ 9557657 w 9557900"/>
              <a:gd name="connsiteY57" fmla="*/ 1306285 h 3735359"/>
              <a:gd name="connsiteX58" fmla="*/ 9481457 w 9557900"/>
              <a:gd name="connsiteY58" fmla="*/ 1556657 h 3735359"/>
              <a:gd name="connsiteX59" fmla="*/ 9448800 w 9557900"/>
              <a:gd name="connsiteY59" fmla="*/ 1578428 h 3735359"/>
              <a:gd name="connsiteX60" fmla="*/ 9427029 w 9557900"/>
              <a:gd name="connsiteY60" fmla="*/ 1611085 h 3735359"/>
              <a:gd name="connsiteX61" fmla="*/ 9405257 w 9557900"/>
              <a:gd name="connsiteY61" fmla="*/ 1654628 h 3735359"/>
              <a:gd name="connsiteX62" fmla="*/ 9372600 w 9557900"/>
              <a:gd name="connsiteY62" fmla="*/ 1687285 h 3735359"/>
              <a:gd name="connsiteX63" fmla="*/ 9329057 w 9557900"/>
              <a:gd name="connsiteY63" fmla="*/ 1741714 h 3735359"/>
              <a:gd name="connsiteX64" fmla="*/ 9296400 w 9557900"/>
              <a:gd name="connsiteY64" fmla="*/ 1763485 h 3735359"/>
              <a:gd name="connsiteX65" fmla="*/ 9252857 w 9557900"/>
              <a:gd name="connsiteY65" fmla="*/ 1796142 h 3735359"/>
              <a:gd name="connsiteX66" fmla="*/ 9231086 w 9557900"/>
              <a:gd name="connsiteY66" fmla="*/ 1817914 h 3735359"/>
              <a:gd name="connsiteX67" fmla="*/ 9187543 w 9557900"/>
              <a:gd name="connsiteY67" fmla="*/ 1828800 h 3735359"/>
              <a:gd name="connsiteX68" fmla="*/ 9154886 w 9557900"/>
              <a:gd name="connsiteY68" fmla="*/ 1839685 h 3735359"/>
              <a:gd name="connsiteX69" fmla="*/ 9133114 w 9557900"/>
              <a:gd name="connsiteY69" fmla="*/ 1861457 h 3735359"/>
              <a:gd name="connsiteX70" fmla="*/ 9089572 w 9557900"/>
              <a:gd name="connsiteY70" fmla="*/ 1872342 h 3735359"/>
              <a:gd name="connsiteX71" fmla="*/ 9078686 w 9557900"/>
              <a:gd name="connsiteY71" fmla="*/ 1905000 h 3735359"/>
              <a:gd name="connsiteX72" fmla="*/ 9046029 w 9557900"/>
              <a:gd name="connsiteY72" fmla="*/ 1915885 h 3735359"/>
              <a:gd name="connsiteX73" fmla="*/ 9013372 w 9557900"/>
              <a:gd name="connsiteY73" fmla="*/ 1937657 h 3735359"/>
              <a:gd name="connsiteX74" fmla="*/ 8882743 w 9557900"/>
              <a:gd name="connsiteY74" fmla="*/ 1970314 h 3735359"/>
              <a:gd name="connsiteX75" fmla="*/ 8839200 w 9557900"/>
              <a:gd name="connsiteY75" fmla="*/ 2002971 h 3735359"/>
              <a:gd name="connsiteX76" fmla="*/ 8752114 w 9557900"/>
              <a:gd name="connsiteY76" fmla="*/ 2013857 h 3735359"/>
              <a:gd name="connsiteX77" fmla="*/ 8665029 w 9557900"/>
              <a:gd name="connsiteY77" fmla="*/ 2035628 h 3735359"/>
              <a:gd name="connsiteX78" fmla="*/ 8599714 w 9557900"/>
              <a:gd name="connsiteY78" fmla="*/ 2057400 h 3735359"/>
              <a:gd name="connsiteX79" fmla="*/ 8556172 w 9557900"/>
              <a:gd name="connsiteY79" fmla="*/ 2079171 h 3735359"/>
              <a:gd name="connsiteX80" fmla="*/ 8403772 w 9557900"/>
              <a:gd name="connsiteY80" fmla="*/ 2111828 h 3735359"/>
              <a:gd name="connsiteX81" fmla="*/ 8349343 w 9557900"/>
              <a:gd name="connsiteY81" fmla="*/ 2122714 h 3735359"/>
              <a:gd name="connsiteX82" fmla="*/ 8262257 w 9557900"/>
              <a:gd name="connsiteY82" fmla="*/ 2144485 h 3735359"/>
              <a:gd name="connsiteX83" fmla="*/ 8164286 w 9557900"/>
              <a:gd name="connsiteY83" fmla="*/ 2166257 h 3735359"/>
              <a:gd name="connsiteX84" fmla="*/ 7879806 w 9557900"/>
              <a:gd name="connsiteY84" fmla="*/ 3557451 h 3735359"/>
              <a:gd name="connsiteX85" fmla="*/ 6802120 w 9557900"/>
              <a:gd name="connsiteY85" fmla="*/ 3724365 h 3735359"/>
              <a:gd name="connsiteX86" fmla="*/ 5738223 w 9557900"/>
              <a:gd name="connsiteY86" fmla="*/ 3630022 h 3735359"/>
              <a:gd name="connsiteX87" fmla="*/ 4909457 w 9557900"/>
              <a:gd name="connsiteY87" fmla="*/ 2166257 h 3735359"/>
              <a:gd name="connsiteX88" fmla="*/ 4408714 w 9557900"/>
              <a:gd name="connsiteY88" fmla="*/ 2090057 h 3735359"/>
              <a:gd name="connsiteX89" fmla="*/ 4103914 w 9557900"/>
              <a:gd name="connsiteY89" fmla="*/ 2035628 h 3735359"/>
              <a:gd name="connsiteX90" fmla="*/ 3642360 w 9557900"/>
              <a:gd name="connsiteY90" fmla="*/ 1760582 h 3735359"/>
              <a:gd name="connsiteX91" fmla="*/ 3014617 w 9557900"/>
              <a:gd name="connsiteY91" fmla="*/ 1662611 h 3735359"/>
              <a:gd name="connsiteX92" fmla="*/ 1915886 w 9557900"/>
              <a:gd name="connsiteY92" fmla="*/ 1719942 h 3735359"/>
              <a:gd name="connsiteX93" fmla="*/ 1872343 w 9557900"/>
              <a:gd name="connsiteY93" fmla="*/ 1730828 h 3735359"/>
              <a:gd name="connsiteX94" fmla="*/ 1839686 w 9557900"/>
              <a:gd name="connsiteY94" fmla="*/ 1741714 h 3735359"/>
              <a:gd name="connsiteX95" fmla="*/ 1698172 w 9557900"/>
              <a:gd name="connsiteY95" fmla="*/ 1752600 h 3735359"/>
              <a:gd name="connsiteX96" fmla="*/ 794657 w 9557900"/>
              <a:gd name="connsiteY96" fmla="*/ 1774371 h 3735359"/>
              <a:gd name="connsiteX97" fmla="*/ 457200 w 9557900"/>
              <a:gd name="connsiteY97" fmla="*/ 1763485 h 3735359"/>
              <a:gd name="connsiteX98" fmla="*/ 283029 w 9557900"/>
              <a:gd name="connsiteY98" fmla="*/ 1741714 h 3735359"/>
              <a:gd name="connsiteX99" fmla="*/ 217714 w 9557900"/>
              <a:gd name="connsiteY99" fmla="*/ 1719942 h 3735359"/>
              <a:gd name="connsiteX100" fmla="*/ 141514 w 9557900"/>
              <a:gd name="connsiteY100" fmla="*/ 1665514 h 3735359"/>
              <a:gd name="connsiteX101" fmla="*/ 76200 w 9557900"/>
              <a:gd name="connsiteY101" fmla="*/ 1621971 h 3735359"/>
              <a:gd name="connsiteX102" fmla="*/ 54429 w 9557900"/>
              <a:gd name="connsiteY102" fmla="*/ 1578428 h 3735359"/>
              <a:gd name="connsiteX103" fmla="*/ 32657 w 9557900"/>
              <a:gd name="connsiteY103" fmla="*/ 1556657 h 3735359"/>
              <a:gd name="connsiteX104" fmla="*/ 10886 w 9557900"/>
              <a:gd name="connsiteY104" fmla="*/ 1491342 h 3735359"/>
              <a:gd name="connsiteX105" fmla="*/ 0 w 9557900"/>
              <a:gd name="connsiteY105" fmla="*/ 1458685 h 3735359"/>
              <a:gd name="connsiteX106" fmla="*/ 10886 w 9557900"/>
              <a:gd name="connsiteY106" fmla="*/ 1284514 h 3735359"/>
              <a:gd name="connsiteX107" fmla="*/ 32657 w 9557900"/>
              <a:gd name="connsiteY107" fmla="*/ 1132114 h 3735359"/>
              <a:gd name="connsiteX108" fmla="*/ 54429 w 9557900"/>
              <a:gd name="connsiteY108" fmla="*/ 1110342 h 3735359"/>
              <a:gd name="connsiteX109" fmla="*/ 65314 w 9557900"/>
              <a:gd name="connsiteY109" fmla="*/ 1066800 h 3735359"/>
              <a:gd name="connsiteX110" fmla="*/ 97972 w 9557900"/>
              <a:gd name="connsiteY110" fmla="*/ 990600 h 3735359"/>
              <a:gd name="connsiteX111" fmla="*/ 108857 w 9557900"/>
              <a:gd name="connsiteY111" fmla="*/ 881742 h 3735359"/>
              <a:gd name="connsiteX112" fmla="*/ 119743 w 9557900"/>
              <a:gd name="connsiteY112" fmla="*/ 849085 h 3735359"/>
              <a:gd name="connsiteX113" fmla="*/ 130629 w 9557900"/>
              <a:gd name="connsiteY113" fmla="*/ 794657 h 3735359"/>
              <a:gd name="connsiteX114" fmla="*/ 174172 w 9557900"/>
              <a:gd name="connsiteY114" fmla="*/ 751114 h 3735359"/>
              <a:gd name="connsiteX115" fmla="*/ 152400 w 9557900"/>
              <a:gd name="connsiteY115" fmla="*/ 729342 h 3735359"/>
              <a:gd name="connsiteX0" fmla="*/ 152400 w 9557900"/>
              <a:gd name="connsiteY0" fmla="*/ 729342 h 3911736"/>
              <a:gd name="connsiteX1" fmla="*/ 152400 w 9557900"/>
              <a:gd name="connsiteY1" fmla="*/ 729342 h 3911736"/>
              <a:gd name="connsiteX2" fmla="*/ 228600 w 9557900"/>
              <a:gd name="connsiteY2" fmla="*/ 631371 h 3911736"/>
              <a:gd name="connsiteX3" fmla="*/ 250372 w 9557900"/>
              <a:gd name="connsiteY3" fmla="*/ 609600 h 3911736"/>
              <a:gd name="connsiteX4" fmla="*/ 272143 w 9557900"/>
              <a:gd name="connsiteY4" fmla="*/ 533400 h 3911736"/>
              <a:gd name="connsiteX5" fmla="*/ 304800 w 9557900"/>
              <a:gd name="connsiteY5" fmla="*/ 489857 h 3911736"/>
              <a:gd name="connsiteX6" fmla="*/ 326572 w 9557900"/>
              <a:gd name="connsiteY6" fmla="*/ 446314 h 3911736"/>
              <a:gd name="connsiteX7" fmla="*/ 348343 w 9557900"/>
              <a:gd name="connsiteY7" fmla="*/ 424542 h 3911736"/>
              <a:gd name="connsiteX8" fmla="*/ 402772 w 9557900"/>
              <a:gd name="connsiteY8" fmla="*/ 359228 h 3911736"/>
              <a:gd name="connsiteX9" fmla="*/ 446314 w 9557900"/>
              <a:gd name="connsiteY9" fmla="*/ 337457 h 3911736"/>
              <a:gd name="connsiteX10" fmla="*/ 468086 w 9557900"/>
              <a:gd name="connsiteY10" fmla="*/ 315685 h 3911736"/>
              <a:gd name="connsiteX11" fmla="*/ 511629 w 9557900"/>
              <a:gd name="connsiteY11" fmla="*/ 293914 h 3911736"/>
              <a:gd name="connsiteX12" fmla="*/ 566057 w 9557900"/>
              <a:gd name="connsiteY12" fmla="*/ 250371 h 3911736"/>
              <a:gd name="connsiteX13" fmla="*/ 620486 w 9557900"/>
              <a:gd name="connsiteY13" fmla="*/ 239485 h 3911736"/>
              <a:gd name="connsiteX14" fmla="*/ 685800 w 9557900"/>
              <a:gd name="connsiteY14" fmla="*/ 217714 h 3911736"/>
              <a:gd name="connsiteX15" fmla="*/ 718457 w 9557900"/>
              <a:gd name="connsiteY15" fmla="*/ 195942 h 3911736"/>
              <a:gd name="connsiteX16" fmla="*/ 849086 w 9557900"/>
              <a:gd name="connsiteY16" fmla="*/ 174171 h 3911736"/>
              <a:gd name="connsiteX17" fmla="*/ 925286 w 9557900"/>
              <a:gd name="connsiteY17" fmla="*/ 174171 h 3911736"/>
              <a:gd name="connsiteX18" fmla="*/ 1077686 w 9557900"/>
              <a:gd name="connsiteY18" fmla="*/ 152400 h 3911736"/>
              <a:gd name="connsiteX19" fmla="*/ 1143000 w 9557900"/>
              <a:gd name="connsiteY19" fmla="*/ 141514 h 3911736"/>
              <a:gd name="connsiteX20" fmla="*/ 1219200 w 9557900"/>
              <a:gd name="connsiteY20" fmla="*/ 108857 h 3911736"/>
              <a:gd name="connsiteX21" fmla="*/ 1273629 w 9557900"/>
              <a:gd name="connsiteY21" fmla="*/ 65314 h 3911736"/>
              <a:gd name="connsiteX22" fmla="*/ 1317172 w 9557900"/>
              <a:gd name="connsiteY22" fmla="*/ 54428 h 3911736"/>
              <a:gd name="connsiteX23" fmla="*/ 1382486 w 9557900"/>
              <a:gd name="connsiteY23" fmla="*/ 32657 h 3911736"/>
              <a:gd name="connsiteX24" fmla="*/ 1458686 w 9557900"/>
              <a:gd name="connsiteY24" fmla="*/ 10885 h 3911736"/>
              <a:gd name="connsiteX25" fmla="*/ 1502229 w 9557900"/>
              <a:gd name="connsiteY25" fmla="*/ 0 h 3911736"/>
              <a:gd name="connsiteX26" fmla="*/ 2873829 w 9557900"/>
              <a:gd name="connsiteY26" fmla="*/ 10885 h 3911736"/>
              <a:gd name="connsiteX27" fmla="*/ 3189514 w 9557900"/>
              <a:gd name="connsiteY27" fmla="*/ 54428 h 3911736"/>
              <a:gd name="connsiteX28" fmla="*/ 3995057 w 9557900"/>
              <a:gd name="connsiteY28" fmla="*/ 54428 h 3911736"/>
              <a:gd name="connsiteX29" fmla="*/ 4071257 w 9557900"/>
              <a:gd name="connsiteY29" fmla="*/ 43542 h 3911736"/>
              <a:gd name="connsiteX30" fmla="*/ 5138057 w 9557900"/>
              <a:gd name="connsiteY30" fmla="*/ 32657 h 3911736"/>
              <a:gd name="connsiteX31" fmla="*/ 5649686 w 9557900"/>
              <a:gd name="connsiteY31" fmla="*/ 97971 h 3911736"/>
              <a:gd name="connsiteX32" fmla="*/ 6139543 w 9557900"/>
              <a:gd name="connsiteY32" fmla="*/ 141514 h 3911736"/>
              <a:gd name="connsiteX33" fmla="*/ 6629400 w 9557900"/>
              <a:gd name="connsiteY33" fmla="*/ 195942 h 3911736"/>
              <a:gd name="connsiteX34" fmla="*/ 7739743 w 9557900"/>
              <a:gd name="connsiteY34" fmla="*/ 239485 h 3911736"/>
              <a:gd name="connsiteX35" fmla="*/ 7805057 w 9557900"/>
              <a:gd name="connsiteY35" fmla="*/ 250371 h 3911736"/>
              <a:gd name="connsiteX36" fmla="*/ 8001000 w 9557900"/>
              <a:gd name="connsiteY36" fmla="*/ 283028 h 3911736"/>
              <a:gd name="connsiteX37" fmla="*/ 8033657 w 9557900"/>
              <a:gd name="connsiteY37" fmla="*/ 293914 h 3911736"/>
              <a:gd name="connsiteX38" fmla="*/ 8207829 w 9557900"/>
              <a:gd name="connsiteY38" fmla="*/ 337457 h 3911736"/>
              <a:gd name="connsiteX39" fmla="*/ 8316686 w 9557900"/>
              <a:gd name="connsiteY39" fmla="*/ 359228 h 3911736"/>
              <a:gd name="connsiteX40" fmla="*/ 8599714 w 9557900"/>
              <a:gd name="connsiteY40" fmla="*/ 446314 h 3911736"/>
              <a:gd name="connsiteX41" fmla="*/ 8817429 w 9557900"/>
              <a:gd name="connsiteY41" fmla="*/ 544285 h 3911736"/>
              <a:gd name="connsiteX42" fmla="*/ 8882743 w 9557900"/>
              <a:gd name="connsiteY42" fmla="*/ 598714 h 3911736"/>
              <a:gd name="connsiteX43" fmla="*/ 8958943 w 9557900"/>
              <a:gd name="connsiteY43" fmla="*/ 631371 h 3911736"/>
              <a:gd name="connsiteX44" fmla="*/ 9024257 w 9557900"/>
              <a:gd name="connsiteY44" fmla="*/ 664028 h 3911736"/>
              <a:gd name="connsiteX45" fmla="*/ 9046029 w 9557900"/>
              <a:gd name="connsiteY45" fmla="*/ 696685 h 3911736"/>
              <a:gd name="connsiteX46" fmla="*/ 9111343 w 9557900"/>
              <a:gd name="connsiteY46" fmla="*/ 718457 h 3911736"/>
              <a:gd name="connsiteX47" fmla="*/ 9307286 w 9557900"/>
              <a:gd name="connsiteY47" fmla="*/ 838200 h 3911736"/>
              <a:gd name="connsiteX48" fmla="*/ 9350829 w 9557900"/>
              <a:gd name="connsiteY48" fmla="*/ 892628 h 3911736"/>
              <a:gd name="connsiteX49" fmla="*/ 9383486 w 9557900"/>
              <a:gd name="connsiteY49" fmla="*/ 903514 h 3911736"/>
              <a:gd name="connsiteX50" fmla="*/ 9405257 w 9557900"/>
              <a:gd name="connsiteY50" fmla="*/ 936171 h 3911736"/>
              <a:gd name="connsiteX51" fmla="*/ 9437914 w 9557900"/>
              <a:gd name="connsiteY51" fmla="*/ 1012371 h 3911736"/>
              <a:gd name="connsiteX52" fmla="*/ 9459686 w 9557900"/>
              <a:gd name="connsiteY52" fmla="*/ 1045028 h 3911736"/>
              <a:gd name="connsiteX53" fmla="*/ 9503229 w 9557900"/>
              <a:gd name="connsiteY53" fmla="*/ 1143000 h 3911736"/>
              <a:gd name="connsiteX54" fmla="*/ 9514114 w 9557900"/>
              <a:gd name="connsiteY54" fmla="*/ 1175657 h 3911736"/>
              <a:gd name="connsiteX55" fmla="*/ 9525000 w 9557900"/>
              <a:gd name="connsiteY55" fmla="*/ 1219200 h 3911736"/>
              <a:gd name="connsiteX56" fmla="*/ 9546772 w 9557900"/>
              <a:gd name="connsiteY56" fmla="*/ 1251857 h 3911736"/>
              <a:gd name="connsiteX57" fmla="*/ 9557657 w 9557900"/>
              <a:gd name="connsiteY57" fmla="*/ 1306285 h 3911736"/>
              <a:gd name="connsiteX58" fmla="*/ 9481457 w 9557900"/>
              <a:gd name="connsiteY58" fmla="*/ 1556657 h 3911736"/>
              <a:gd name="connsiteX59" fmla="*/ 9448800 w 9557900"/>
              <a:gd name="connsiteY59" fmla="*/ 1578428 h 3911736"/>
              <a:gd name="connsiteX60" fmla="*/ 9427029 w 9557900"/>
              <a:gd name="connsiteY60" fmla="*/ 1611085 h 3911736"/>
              <a:gd name="connsiteX61" fmla="*/ 9405257 w 9557900"/>
              <a:gd name="connsiteY61" fmla="*/ 1654628 h 3911736"/>
              <a:gd name="connsiteX62" fmla="*/ 9372600 w 9557900"/>
              <a:gd name="connsiteY62" fmla="*/ 1687285 h 3911736"/>
              <a:gd name="connsiteX63" fmla="*/ 9329057 w 9557900"/>
              <a:gd name="connsiteY63" fmla="*/ 1741714 h 3911736"/>
              <a:gd name="connsiteX64" fmla="*/ 9296400 w 9557900"/>
              <a:gd name="connsiteY64" fmla="*/ 1763485 h 3911736"/>
              <a:gd name="connsiteX65" fmla="*/ 9252857 w 9557900"/>
              <a:gd name="connsiteY65" fmla="*/ 1796142 h 3911736"/>
              <a:gd name="connsiteX66" fmla="*/ 9231086 w 9557900"/>
              <a:gd name="connsiteY66" fmla="*/ 1817914 h 3911736"/>
              <a:gd name="connsiteX67" fmla="*/ 9187543 w 9557900"/>
              <a:gd name="connsiteY67" fmla="*/ 1828800 h 3911736"/>
              <a:gd name="connsiteX68" fmla="*/ 9154886 w 9557900"/>
              <a:gd name="connsiteY68" fmla="*/ 1839685 h 3911736"/>
              <a:gd name="connsiteX69" fmla="*/ 9133114 w 9557900"/>
              <a:gd name="connsiteY69" fmla="*/ 1861457 h 3911736"/>
              <a:gd name="connsiteX70" fmla="*/ 9089572 w 9557900"/>
              <a:gd name="connsiteY70" fmla="*/ 1872342 h 3911736"/>
              <a:gd name="connsiteX71" fmla="*/ 9078686 w 9557900"/>
              <a:gd name="connsiteY71" fmla="*/ 1905000 h 3911736"/>
              <a:gd name="connsiteX72" fmla="*/ 9046029 w 9557900"/>
              <a:gd name="connsiteY72" fmla="*/ 1915885 h 3911736"/>
              <a:gd name="connsiteX73" fmla="*/ 9013372 w 9557900"/>
              <a:gd name="connsiteY73" fmla="*/ 1937657 h 3911736"/>
              <a:gd name="connsiteX74" fmla="*/ 8882743 w 9557900"/>
              <a:gd name="connsiteY74" fmla="*/ 1970314 h 3911736"/>
              <a:gd name="connsiteX75" fmla="*/ 8839200 w 9557900"/>
              <a:gd name="connsiteY75" fmla="*/ 2002971 h 3911736"/>
              <a:gd name="connsiteX76" fmla="*/ 8752114 w 9557900"/>
              <a:gd name="connsiteY76" fmla="*/ 2013857 h 3911736"/>
              <a:gd name="connsiteX77" fmla="*/ 8665029 w 9557900"/>
              <a:gd name="connsiteY77" fmla="*/ 2035628 h 3911736"/>
              <a:gd name="connsiteX78" fmla="*/ 8599714 w 9557900"/>
              <a:gd name="connsiteY78" fmla="*/ 2057400 h 3911736"/>
              <a:gd name="connsiteX79" fmla="*/ 8556172 w 9557900"/>
              <a:gd name="connsiteY79" fmla="*/ 2079171 h 3911736"/>
              <a:gd name="connsiteX80" fmla="*/ 8403772 w 9557900"/>
              <a:gd name="connsiteY80" fmla="*/ 2111828 h 3911736"/>
              <a:gd name="connsiteX81" fmla="*/ 8349343 w 9557900"/>
              <a:gd name="connsiteY81" fmla="*/ 2122714 h 3911736"/>
              <a:gd name="connsiteX82" fmla="*/ 8262257 w 9557900"/>
              <a:gd name="connsiteY82" fmla="*/ 2144485 h 3911736"/>
              <a:gd name="connsiteX83" fmla="*/ 8164286 w 9557900"/>
              <a:gd name="connsiteY83" fmla="*/ 2166257 h 3911736"/>
              <a:gd name="connsiteX84" fmla="*/ 7879806 w 9557900"/>
              <a:gd name="connsiteY84" fmla="*/ 3557451 h 3911736"/>
              <a:gd name="connsiteX85" fmla="*/ 6802120 w 9557900"/>
              <a:gd name="connsiteY85" fmla="*/ 3724365 h 3911736"/>
              <a:gd name="connsiteX86" fmla="*/ 5738223 w 9557900"/>
              <a:gd name="connsiteY86" fmla="*/ 3630022 h 3911736"/>
              <a:gd name="connsiteX87" fmla="*/ 4909457 w 9557900"/>
              <a:gd name="connsiteY87" fmla="*/ 2166257 h 3911736"/>
              <a:gd name="connsiteX88" fmla="*/ 4408714 w 9557900"/>
              <a:gd name="connsiteY88" fmla="*/ 2090057 h 3911736"/>
              <a:gd name="connsiteX89" fmla="*/ 4103914 w 9557900"/>
              <a:gd name="connsiteY89" fmla="*/ 2035628 h 3911736"/>
              <a:gd name="connsiteX90" fmla="*/ 3642360 w 9557900"/>
              <a:gd name="connsiteY90" fmla="*/ 1760582 h 3911736"/>
              <a:gd name="connsiteX91" fmla="*/ 3014617 w 9557900"/>
              <a:gd name="connsiteY91" fmla="*/ 1662611 h 3911736"/>
              <a:gd name="connsiteX92" fmla="*/ 1915886 w 9557900"/>
              <a:gd name="connsiteY92" fmla="*/ 1719942 h 3911736"/>
              <a:gd name="connsiteX93" fmla="*/ 1872343 w 9557900"/>
              <a:gd name="connsiteY93" fmla="*/ 1730828 h 3911736"/>
              <a:gd name="connsiteX94" fmla="*/ 1839686 w 9557900"/>
              <a:gd name="connsiteY94" fmla="*/ 1741714 h 3911736"/>
              <a:gd name="connsiteX95" fmla="*/ 1698172 w 9557900"/>
              <a:gd name="connsiteY95" fmla="*/ 1752600 h 3911736"/>
              <a:gd name="connsiteX96" fmla="*/ 794657 w 9557900"/>
              <a:gd name="connsiteY96" fmla="*/ 1774371 h 3911736"/>
              <a:gd name="connsiteX97" fmla="*/ 457200 w 9557900"/>
              <a:gd name="connsiteY97" fmla="*/ 1763485 h 3911736"/>
              <a:gd name="connsiteX98" fmla="*/ 283029 w 9557900"/>
              <a:gd name="connsiteY98" fmla="*/ 1741714 h 3911736"/>
              <a:gd name="connsiteX99" fmla="*/ 217714 w 9557900"/>
              <a:gd name="connsiteY99" fmla="*/ 1719942 h 3911736"/>
              <a:gd name="connsiteX100" fmla="*/ 141514 w 9557900"/>
              <a:gd name="connsiteY100" fmla="*/ 1665514 h 3911736"/>
              <a:gd name="connsiteX101" fmla="*/ 76200 w 9557900"/>
              <a:gd name="connsiteY101" fmla="*/ 1621971 h 3911736"/>
              <a:gd name="connsiteX102" fmla="*/ 54429 w 9557900"/>
              <a:gd name="connsiteY102" fmla="*/ 1578428 h 3911736"/>
              <a:gd name="connsiteX103" fmla="*/ 32657 w 9557900"/>
              <a:gd name="connsiteY103" fmla="*/ 1556657 h 3911736"/>
              <a:gd name="connsiteX104" fmla="*/ 10886 w 9557900"/>
              <a:gd name="connsiteY104" fmla="*/ 1491342 h 3911736"/>
              <a:gd name="connsiteX105" fmla="*/ 0 w 9557900"/>
              <a:gd name="connsiteY105" fmla="*/ 1458685 h 3911736"/>
              <a:gd name="connsiteX106" fmla="*/ 10886 w 9557900"/>
              <a:gd name="connsiteY106" fmla="*/ 1284514 h 3911736"/>
              <a:gd name="connsiteX107" fmla="*/ 32657 w 9557900"/>
              <a:gd name="connsiteY107" fmla="*/ 1132114 h 3911736"/>
              <a:gd name="connsiteX108" fmla="*/ 54429 w 9557900"/>
              <a:gd name="connsiteY108" fmla="*/ 1110342 h 3911736"/>
              <a:gd name="connsiteX109" fmla="*/ 65314 w 9557900"/>
              <a:gd name="connsiteY109" fmla="*/ 1066800 h 3911736"/>
              <a:gd name="connsiteX110" fmla="*/ 97972 w 9557900"/>
              <a:gd name="connsiteY110" fmla="*/ 990600 h 3911736"/>
              <a:gd name="connsiteX111" fmla="*/ 108857 w 9557900"/>
              <a:gd name="connsiteY111" fmla="*/ 881742 h 3911736"/>
              <a:gd name="connsiteX112" fmla="*/ 119743 w 9557900"/>
              <a:gd name="connsiteY112" fmla="*/ 849085 h 3911736"/>
              <a:gd name="connsiteX113" fmla="*/ 130629 w 9557900"/>
              <a:gd name="connsiteY113" fmla="*/ 794657 h 3911736"/>
              <a:gd name="connsiteX114" fmla="*/ 174172 w 9557900"/>
              <a:gd name="connsiteY114" fmla="*/ 751114 h 3911736"/>
              <a:gd name="connsiteX115" fmla="*/ 152400 w 9557900"/>
              <a:gd name="connsiteY115" fmla="*/ 729342 h 3911736"/>
              <a:gd name="connsiteX0" fmla="*/ 152400 w 9557900"/>
              <a:gd name="connsiteY0" fmla="*/ 729342 h 3766735"/>
              <a:gd name="connsiteX1" fmla="*/ 152400 w 9557900"/>
              <a:gd name="connsiteY1" fmla="*/ 729342 h 3766735"/>
              <a:gd name="connsiteX2" fmla="*/ 228600 w 9557900"/>
              <a:gd name="connsiteY2" fmla="*/ 631371 h 3766735"/>
              <a:gd name="connsiteX3" fmla="*/ 250372 w 9557900"/>
              <a:gd name="connsiteY3" fmla="*/ 609600 h 3766735"/>
              <a:gd name="connsiteX4" fmla="*/ 272143 w 9557900"/>
              <a:gd name="connsiteY4" fmla="*/ 533400 h 3766735"/>
              <a:gd name="connsiteX5" fmla="*/ 304800 w 9557900"/>
              <a:gd name="connsiteY5" fmla="*/ 489857 h 3766735"/>
              <a:gd name="connsiteX6" fmla="*/ 326572 w 9557900"/>
              <a:gd name="connsiteY6" fmla="*/ 446314 h 3766735"/>
              <a:gd name="connsiteX7" fmla="*/ 348343 w 9557900"/>
              <a:gd name="connsiteY7" fmla="*/ 424542 h 3766735"/>
              <a:gd name="connsiteX8" fmla="*/ 402772 w 9557900"/>
              <a:gd name="connsiteY8" fmla="*/ 359228 h 3766735"/>
              <a:gd name="connsiteX9" fmla="*/ 446314 w 9557900"/>
              <a:gd name="connsiteY9" fmla="*/ 337457 h 3766735"/>
              <a:gd name="connsiteX10" fmla="*/ 468086 w 9557900"/>
              <a:gd name="connsiteY10" fmla="*/ 315685 h 3766735"/>
              <a:gd name="connsiteX11" fmla="*/ 511629 w 9557900"/>
              <a:gd name="connsiteY11" fmla="*/ 293914 h 3766735"/>
              <a:gd name="connsiteX12" fmla="*/ 566057 w 9557900"/>
              <a:gd name="connsiteY12" fmla="*/ 250371 h 3766735"/>
              <a:gd name="connsiteX13" fmla="*/ 620486 w 9557900"/>
              <a:gd name="connsiteY13" fmla="*/ 239485 h 3766735"/>
              <a:gd name="connsiteX14" fmla="*/ 685800 w 9557900"/>
              <a:gd name="connsiteY14" fmla="*/ 217714 h 3766735"/>
              <a:gd name="connsiteX15" fmla="*/ 718457 w 9557900"/>
              <a:gd name="connsiteY15" fmla="*/ 195942 h 3766735"/>
              <a:gd name="connsiteX16" fmla="*/ 849086 w 9557900"/>
              <a:gd name="connsiteY16" fmla="*/ 174171 h 3766735"/>
              <a:gd name="connsiteX17" fmla="*/ 925286 w 9557900"/>
              <a:gd name="connsiteY17" fmla="*/ 174171 h 3766735"/>
              <a:gd name="connsiteX18" fmla="*/ 1077686 w 9557900"/>
              <a:gd name="connsiteY18" fmla="*/ 152400 h 3766735"/>
              <a:gd name="connsiteX19" fmla="*/ 1143000 w 9557900"/>
              <a:gd name="connsiteY19" fmla="*/ 141514 h 3766735"/>
              <a:gd name="connsiteX20" fmla="*/ 1219200 w 9557900"/>
              <a:gd name="connsiteY20" fmla="*/ 108857 h 3766735"/>
              <a:gd name="connsiteX21" fmla="*/ 1273629 w 9557900"/>
              <a:gd name="connsiteY21" fmla="*/ 65314 h 3766735"/>
              <a:gd name="connsiteX22" fmla="*/ 1317172 w 9557900"/>
              <a:gd name="connsiteY22" fmla="*/ 54428 h 3766735"/>
              <a:gd name="connsiteX23" fmla="*/ 1382486 w 9557900"/>
              <a:gd name="connsiteY23" fmla="*/ 32657 h 3766735"/>
              <a:gd name="connsiteX24" fmla="*/ 1458686 w 9557900"/>
              <a:gd name="connsiteY24" fmla="*/ 10885 h 3766735"/>
              <a:gd name="connsiteX25" fmla="*/ 1502229 w 9557900"/>
              <a:gd name="connsiteY25" fmla="*/ 0 h 3766735"/>
              <a:gd name="connsiteX26" fmla="*/ 2873829 w 9557900"/>
              <a:gd name="connsiteY26" fmla="*/ 10885 h 3766735"/>
              <a:gd name="connsiteX27" fmla="*/ 3189514 w 9557900"/>
              <a:gd name="connsiteY27" fmla="*/ 54428 h 3766735"/>
              <a:gd name="connsiteX28" fmla="*/ 3995057 w 9557900"/>
              <a:gd name="connsiteY28" fmla="*/ 54428 h 3766735"/>
              <a:gd name="connsiteX29" fmla="*/ 4071257 w 9557900"/>
              <a:gd name="connsiteY29" fmla="*/ 43542 h 3766735"/>
              <a:gd name="connsiteX30" fmla="*/ 5138057 w 9557900"/>
              <a:gd name="connsiteY30" fmla="*/ 32657 h 3766735"/>
              <a:gd name="connsiteX31" fmla="*/ 5649686 w 9557900"/>
              <a:gd name="connsiteY31" fmla="*/ 97971 h 3766735"/>
              <a:gd name="connsiteX32" fmla="*/ 6139543 w 9557900"/>
              <a:gd name="connsiteY32" fmla="*/ 141514 h 3766735"/>
              <a:gd name="connsiteX33" fmla="*/ 6629400 w 9557900"/>
              <a:gd name="connsiteY33" fmla="*/ 195942 h 3766735"/>
              <a:gd name="connsiteX34" fmla="*/ 7739743 w 9557900"/>
              <a:gd name="connsiteY34" fmla="*/ 239485 h 3766735"/>
              <a:gd name="connsiteX35" fmla="*/ 7805057 w 9557900"/>
              <a:gd name="connsiteY35" fmla="*/ 250371 h 3766735"/>
              <a:gd name="connsiteX36" fmla="*/ 8001000 w 9557900"/>
              <a:gd name="connsiteY36" fmla="*/ 283028 h 3766735"/>
              <a:gd name="connsiteX37" fmla="*/ 8033657 w 9557900"/>
              <a:gd name="connsiteY37" fmla="*/ 293914 h 3766735"/>
              <a:gd name="connsiteX38" fmla="*/ 8207829 w 9557900"/>
              <a:gd name="connsiteY38" fmla="*/ 337457 h 3766735"/>
              <a:gd name="connsiteX39" fmla="*/ 8316686 w 9557900"/>
              <a:gd name="connsiteY39" fmla="*/ 359228 h 3766735"/>
              <a:gd name="connsiteX40" fmla="*/ 8599714 w 9557900"/>
              <a:gd name="connsiteY40" fmla="*/ 446314 h 3766735"/>
              <a:gd name="connsiteX41" fmla="*/ 8817429 w 9557900"/>
              <a:gd name="connsiteY41" fmla="*/ 544285 h 3766735"/>
              <a:gd name="connsiteX42" fmla="*/ 8882743 w 9557900"/>
              <a:gd name="connsiteY42" fmla="*/ 598714 h 3766735"/>
              <a:gd name="connsiteX43" fmla="*/ 8958943 w 9557900"/>
              <a:gd name="connsiteY43" fmla="*/ 631371 h 3766735"/>
              <a:gd name="connsiteX44" fmla="*/ 9024257 w 9557900"/>
              <a:gd name="connsiteY44" fmla="*/ 664028 h 3766735"/>
              <a:gd name="connsiteX45" fmla="*/ 9046029 w 9557900"/>
              <a:gd name="connsiteY45" fmla="*/ 696685 h 3766735"/>
              <a:gd name="connsiteX46" fmla="*/ 9111343 w 9557900"/>
              <a:gd name="connsiteY46" fmla="*/ 718457 h 3766735"/>
              <a:gd name="connsiteX47" fmla="*/ 9307286 w 9557900"/>
              <a:gd name="connsiteY47" fmla="*/ 838200 h 3766735"/>
              <a:gd name="connsiteX48" fmla="*/ 9350829 w 9557900"/>
              <a:gd name="connsiteY48" fmla="*/ 892628 h 3766735"/>
              <a:gd name="connsiteX49" fmla="*/ 9383486 w 9557900"/>
              <a:gd name="connsiteY49" fmla="*/ 903514 h 3766735"/>
              <a:gd name="connsiteX50" fmla="*/ 9405257 w 9557900"/>
              <a:gd name="connsiteY50" fmla="*/ 936171 h 3766735"/>
              <a:gd name="connsiteX51" fmla="*/ 9437914 w 9557900"/>
              <a:gd name="connsiteY51" fmla="*/ 1012371 h 3766735"/>
              <a:gd name="connsiteX52" fmla="*/ 9459686 w 9557900"/>
              <a:gd name="connsiteY52" fmla="*/ 1045028 h 3766735"/>
              <a:gd name="connsiteX53" fmla="*/ 9503229 w 9557900"/>
              <a:gd name="connsiteY53" fmla="*/ 1143000 h 3766735"/>
              <a:gd name="connsiteX54" fmla="*/ 9514114 w 9557900"/>
              <a:gd name="connsiteY54" fmla="*/ 1175657 h 3766735"/>
              <a:gd name="connsiteX55" fmla="*/ 9525000 w 9557900"/>
              <a:gd name="connsiteY55" fmla="*/ 1219200 h 3766735"/>
              <a:gd name="connsiteX56" fmla="*/ 9546772 w 9557900"/>
              <a:gd name="connsiteY56" fmla="*/ 1251857 h 3766735"/>
              <a:gd name="connsiteX57" fmla="*/ 9557657 w 9557900"/>
              <a:gd name="connsiteY57" fmla="*/ 1306285 h 3766735"/>
              <a:gd name="connsiteX58" fmla="*/ 9481457 w 9557900"/>
              <a:gd name="connsiteY58" fmla="*/ 1556657 h 3766735"/>
              <a:gd name="connsiteX59" fmla="*/ 9448800 w 9557900"/>
              <a:gd name="connsiteY59" fmla="*/ 1578428 h 3766735"/>
              <a:gd name="connsiteX60" fmla="*/ 9427029 w 9557900"/>
              <a:gd name="connsiteY60" fmla="*/ 1611085 h 3766735"/>
              <a:gd name="connsiteX61" fmla="*/ 9405257 w 9557900"/>
              <a:gd name="connsiteY61" fmla="*/ 1654628 h 3766735"/>
              <a:gd name="connsiteX62" fmla="*/ 9372600 w 9557900"/>
              <a:gd name="connsiteY62" fmla="*/ 1687285 h 3766735"/>
              <a:gd name="connsiteX63" fmla="*/ 9329057 w 9557900"/>
              <a:gd name="connsiteY63" fmla="*/ 1741714 h 3766735"/>
              <a:gd name="connsiteX64" fmla="*/ 9296400 w 9557900"/>
              <a:gd name="connsiteY64" fmla="*/ 1763485 h 3766735"/>
              <a:gd name="connsiteX65" fmla="*/ 9252857 w 9557900"/>
              <a:gd name="connsiteY65" fmla="*/ 1796142 h 3766735"/>
              <a:gd name="connsiteX66" fmla="*/ 9231086 w 9557900"/>
              <a:gd name="connsiteY66" fmla="*/ 1817914 h 3766735"/>
              <a:gd name="connsiteX67" fmla="*/ 9187543 w 9557900"/>
              <a:gd name="connsiteY67" fmla="*/ 1828800 h 3766735"/>
              <a:gd name="connsiteX68" fmla="*/ 9154886 w 9557900"/>
              <a:gd name="connsiteY68" fmla="*/ 1839685 h 3766735"/>
              <a:gd name="connsiteX69" fmla="*/ 9133114 w 9557900"/>
              <a:gd name="connsiteY69" fmla="*/ 1861457 h 3766735"/>
              <a:gd name="connsiteX70" fmla="*/ 9089572 w 9557900"/>
              <a:gd name="connsiteY70" fmla="*/ 1872342 h 3766735"/>
              <a:gd name="connsiteX71" fmla="*/ 9078686 w 9557900"/>
              <a:gd name="connsiteY71" fmla="*/ 1905000 h 3766735"/>
              <a:gd name="connsiteX72" fmla="*/ 9046029 w 9557900"/>
              <a:gd name="connsiteY72" fmla="*/ 1915885 h 3766735"/>
              <a:gd name="connsiteX73" fmla="*/ 9013372 w 9557900"/>
              <a:gd name="connsiteY73" fmla="*/ 1937657 h 3766735"/>
              <a:gd name="connsiteX74" fmla="*/ 8882743 w 9557900"/>
              <a:gd name="connsiteY74" fmla="*/ 1970314 h 3766735"/>
              <a:gd name="connsiteX75" fmla="*/ 8839200 w 9557900"/>
              <a:gd name="connsiteY75" fmla="*/ 2002971 h 3766735"/>
              <a:gd name="connsiteX76" fmla="*/ 8752114 w 9557900"/>
              <a:gd name="connsiteY76" fmla="*/ 2013857 h 3766735"/>
              <a:gd name="connsiteX77" fmla="*/ 8665029 w 9557900"/>
              <a:gd name="connsiteY77" fmla="*/ 2035628 h 3766735"/>
              <a:gd name="connsiteX78" fmla="*/ 8599714 w 9557900"/>
              <a:gd name="connsiteY78" fmla="*/ 2057400 h 3766735"/>
              <a:gd name="connsiteX79" fmla="*/ 8556172 w 9557900"/>
              <a:gd name="connsiteY79" fmla="*/ 2079171 h 3766735"/>
              <a:gd name="connsiteX80" fmla="*/ 8403772 w 9557900"/>
              <a:gd name="connsiteY80" fmla="*/ 2111828 h 3766735"/>
              <a:gd name="connsiteX81" fmla="*/ 8349343 w 9557900"/>
              <a:gd name="connsiteY81" fmla="*/ 2122714 h 3766735"/>
              <a:gd name="connsiteX82" fmla="*/ 8262257 w 9557900"/>
              <a:gd name="connsiteY82" fmla="*/ 2144485 h 3766735"/>
              <a:gd name="connsiteX83" fmla="*/ 8164286 w 9557900"/>
              <a:gd name="connsiteY83" fmla="*/ 2166257 h 3766735"/>
              <a:gd name="connsiteX84" fmla="*/ 7879806 w 9557900"/>
              <a:gd name="connsiteY84" fmla="*/ 3557451 h 3766735"/>
              <a:gd name="connsiteX85" fmla="*/ 6802120 w 9557900"/>
              <a:gd name="connsiteY85" fmla="*/ 3724365 h 3766735"/>
              <a:gd name="connsiteX86" fmla="*/ 5646783 w 9557900"/>
              <a:gd name="connsiteY86" fmla="*/ 3193142 h 3766735"/>
              <a:gd name="connsiteX87" fmla="*/ 4909457 w 9557900"/>
              <a:gd name="connsiteY87" fmla="*/ 2166257 h 3766735"/>
              <a:gd name="connsiteX88" fmla="*/ 4408714 w 9557900"/>
              <a:gd name="connsiteY88" fmla="*/ 2090057 h 3766735"/>
              <a:gd name="connsiteX89" fmla="*/ 4103914 w 9557900"/>
              <a:gd name="connsiteY89" fmla="*/ 2035628 h 3766735"/>
              <a:gd name="connsiteX90" fmla="*/ 3642360 w 9557900"/>
              <a:gd name="connsiteY90" fmla="*/ 1760582 h 3766735"/>
              <a:gd name="connsiteX91" fmla="*/ 3014617 w 9557900"/>
              <a:gd name="connsiteY91" fmla="*/ 1662611 h 3766735"/>
              <a:gd name="connsiteX92" fmla="*/ 1915886 w 9557900"/>
              <a:gd name="connsiteY92" fmla="*/ 1719942 h 3766735"/>
              <a:gd name="connsiteX93" fmla="*/ 1872343 w 9557900"/>
              <a:gd name="connsiteY93" fmla="*/ 1730828 h 3766735"/>
              <a:gd name="connsiteX94" fmla="*/ 1839686 w 9557900"/>
              <a:gd name="connsiteY94" fmla="*/ 1741714 h 3766735"/>
              <a:gd name="connsiteX95" fmla="*/ 1698172 w 9557900"/>
              <a:gd name="connsiteY95" fmla="*/ 1752600 h 3766735"/>
              <a:gd name="connsiteX96" fmla="*/ 794657 w 9557900"/>
              <a:gd name="connsiteY96" fmla="*/ 1774371 h 3766735"/>
              <a:gd name="connsiteX97" fmla="*/ 457200 w 9557900"/>
              <a:gd name="connsiteY97" fmla="*/ 1763485 h 3766735"/>
              <a:gd name="connsiteX98" fmla="*/ 283029 w 9557900"/>
              <a:gd name="connsiteY98" fmla="*/ 1741714 h 3766735"/>
              <a:gd name="connsiteX99" fmla="*/ 217714 w 9557900"/>
              <a:gd name="connsiteY99" fmla="*/ 1719942 h 3766735"/>
              <a:gd name="connsiteX100" fmla="*/ 141514 w 9557900"/>
              <a:gd name="connsiteY100" fmla="*/ 1665514 h 3766735"/>
              <a:gd name="connsiteX101" fmla="*/ 76200 w 9557900"/>
              <a:gd name="connsiteY101" fmla="*/ 1621971 h 3766735"/>
              <a:gd name="connsiteX102" fmla="*/ 54429 w 9557900"/>
              <a:gd name="connsiteY102" fmla="*/ 1578428 h 3766735"/>
              <a:gd name="connsiteX103" fmla="*/ 32657 w 9557900"/>
              <a:gd name="connsiteY103" fmla="*/ 1556657 h 3766735"/>
              <a:gd name="connsiteX104" fmla="*/ 10886 w 9557900"/>
              <a:gd name="connsiteY104" fmla="*/ 1491342 h 3766735"/>
              <a:gd name="connsiteX105" fmla="*/ 0 w 9557900"/>
              <a:gd name="connsiteY105" fmla="*/ 1458685 h 3766735"/>
              <a:gd name="connsiteX106" fmla="*/ 10886 w 9557900"/>
              <a:gd name="connsiteY106" fmla="*/ 1284514 h 3766735"/>
              <a:gd name="connsiteX107" fmla="*/ 32657 w 9557900"/>
              <a:gd name="connsiteY107" fmla="*/ 1132114 h 3766735"/>
              <a:gd name="connsiteX108" fmla="*/ 54429 w 9557900"/>
              <a:gd name="connsiteY108" fmla="*/ 1110342 h 3766735"/>
              <a:gd name="connsiteX109" fmla="*/ 65314 w 9557900"/>
              <a:gd name="connsiteY109" fmla="*/ 1066800 h 3766735"/>
              <a:gd name="connsiteX110" fmla="*/ 97972 w 9557900"/>
              <a:gd name="connsiteY110" fmla="*/ 990600 h 3766735"/>
              <a:gd name="connsiteX111" fmla="*/ 108857 w 9557900"/>
              <a:gd name="connsiteY111" fmla="*/ 881742 h 3766735"/>
              <a:gd name="connsiteX112" fmla="*/ 119743 w 9557900"/>
              <a:gd name="connsiteY112" fmla="*/ 849085 h 3766735"/>
              <a:gd name="connsiteX113" fmla="*/ 130629 w 9557900"/>
              <a:gd name="connsiteY113" fmla="*/ 794657 h 3766735"/>
              <a:gd name="connsiteX114" fmla="*/ 174172 w 9557900"/>
              <a:gd name="connsiteY114" fmla="*/ 751114 h 3766735"/>
              <a:gd name="connsiteX115" fmla="*/ 152400 w 9557900"/>
              <a:gd name="connsiteY115" fmla="*/ 729342 h 3766735"/>
              <a:gd name="connsiteX0" fmla="*/ 152400 w 9557900"/>
              <a:gd name="connsiteY0" fmla="*/ 729342 h 3766735"/>
              <a:gd name="connsiteX1" fmla="*/ 152400 w 9557900"/>
              <a:gd name="connsiteY1" fmla="*/ 729342 h 3766735"/>
              <a:gd name="connsiteX2" fmla="*/ 228600 w 9557900"/>
              <a:gd name="connsiteY2" fmla="*/ 631371 h 3766735"/>
              <a:gd name="connsiteX3" fmla="*/ 250372 w 9557900"/>
              <a:gd name="connsiteY3" fmla="*/ 609600 h 3766735"/>
              <a:gd name="connsiteX4" fmla="*/ 272143 w 9557900"/>
              <a:gd name="connsiteY4" fmla="*/ 533400 h 3766735"/>
              <a:gd name="connsiteX5" fmla="*/ 304800 w 9557900"/>
              <a:gd name="connsiteY5" fmla="*/ 489857 h 3766735"/>
              <a:gd name="connsiteX6" fmla="*/ 326572 w 9557900"/>
              <a:gd name="connsiteY6" fmla="*/ 446314 h 3766735"/>
              <a:gd name="connsiteX7" fmla="*/ 348343 w 9557900"/>
              <a:gd name="connsiteY7" fmla="*/ 424542 h 3766735"/>
              <a:gd name="connsiteX8" fmla="*/ 402772 w 9557900"/>
              <a:gd name="connsiteY8" fmla="*/ 359228 h 3766735"/>
              <a:gd name="connsiteX9" fmla="*/ 446314 w 9557900"/>
              <a:gd name="connsiteY9" fmla="*/ 337457 h 3766735"/>
              <a:gd name="connsiteX10" fmla="*/ 468086 w 9557900"/>
              <a:gd name="connsiteY10" fmla="*/ 315685 h 3766735"/>
              <a:gd name="connsiteX11" fmla="*/ 511629 w 9557900"/>
              <a:gd name="connsiteY11" fmla="*/ 293914 h 3766735"/>
              <a:gd name="connsiteX12" fmla="*/ 566057 w 9557900"/>
              <a:gd name="connsiteY12" fmla="*/ 250371 h 3766735"/>
              <a:gd name="connsiteX13" fmla="*/ 620486 w 9557900"/>
              <a:gd name="connsiteY13" fmla="*/ 239485 h 3766735"/>
              <a:gd name="connsiteX14" fmla="*/ 685800 w 9557900"/>
              <a:gd name="connsiteY14" fmla="*/ 217714 h 3766735"/>
              <a:gd name="connsiteX15" fmla="*/ 718457 w 9557900"/>
              <a:gd name="connsiteY15" fmla="*/ 195942 h 3766735"/>
              <a:gd name="connsiteX16" fmla="*/ 849086 w 9557900"/>
              <a:gd name="connsiteY16" fmla="*/ 174171 h 3766735"/>
              <a:gd name="connsiteX17" fmla="*/ 925286 w 9557900"/>
              <a:gd name="connsiteY17" fmla="*/ 174171 h 3766735"/>
              <a:gd name="connsiteX18" fmla="*/ 1077686 w 9557900"/>
              <a:gd name="connsiteY18" fmla="*/ 152400 h 3766735"/>
              <a:gd name="connsiteX19" fmla="*/ 1143000 w 9557900"/>
              <a:gd name="connsiteY19" fmla="*/ 141514 h 3766735"/>
              <a:gd name="connsiteX20" fmla="*/ 1219200 w 9557900"/>
              <a:gd name="connsiteY20" fmla="*/ 108857 h 3766735"/>
              <a:gd name="connsiteX21" fmla="*/ 1273629 w 9557900"/>
              <a:gd name="connsiteY21" fmla="*/ 65314 h 3766735"/>
              <a:gd name="connsiteX22" fmla="*/ 1317172 w 9557900"/>
              <a:gd name="connsiteY22" fmla="*/ 54428 h 3766735"/>
              <a:gd name="connsiteX23" fmla="*/ 1382486 w 9557900"/>
              <a:gd name="connsiteY23" fmla="*/ 32657 h 3766735"/>
              <a:gd name="connsiteX24" fmla="*/ 1458686 w 9557900"/>
              <a:gd name="connsiteY24" fmla="*/ 10885 h 3766735"/>
              <a:gd name="connsiteX25" fmla="*/ 1502229 w 9557900"/>
              <a:gd name="connsiteY25" fmla="*/ 0 h 3766735"/>
              <a:gd name="connsiteX26" fmla="*/ 2873829 w 9557900"/>
              <a:gd name="connsiteY26" fmla="*/ 10885 h 3766735"/>
              <a:gd name="connsiteX27" fmla="*/ 3189514 w 9557900"/>
              <a:gd name="connsiteY27" fmla="*/ 54428 h 3766735"/>
              <a:gd name="connsiteX28" fmla="*/ 3995057 w 9557900"/>
              <a:gd name="connsiteY28" fmla="*/ 54428 h 3766735"/>
              <a:gd name="connsiteX29" fmla="*/ 4071257 w 9557900"/>
              <a:gd name="connsiteY29" fmla="*/ 43542 h 3766735"/>
              <a:gd name="connsiteX30" fmla="*/ 5138057 w 9557900"/>
              <a:gd name="connsiteY30" fmla="*/ 32657 h 3766735"/>
              <a:gd name="connsiteX31" fmla="*/ 5649686 w 9557900"/>
              <a:gd name="connsiteY31" fmla="*/ 97971 h 3766735"/>
              <a:gd name="connsiteX32" fmla="*/ 6139543 w 9557900"/>
              <a:gd name="connsiteY32" fmla="*/ 141514 h 3766735"/>
              <a:gd name="connsiteX33" fmla="*/ 6629400 w 9557900"/>
              <a:gd name="connsiteY33" fmla="*/ 195942 h 3766735"/>
              <a:gd name="connsiteX34" fmla="*/ 7739743 w 9557900"/>
              <a:gd name="connsiteY34" fmla="*/ 239485 h 3766735"/>
              <a:gd name="connsiteX35" fmla="*/ 7805057 w 9557900"/>
              <a:gd name="connsiteY35" fmla="*/ 250371 h 3766735"/>
              <a:gd name="connsiteX36" fmla="*/ 8001000 w 9557900"/>
              <a:gd name="connsiteY36" fmla="*/ 283028 h 3766735"/>
              <a:gd name="connsiteX37" fmla="*/ 8033657 w 9557900"/>
              <a:gd name="connsiteY37" fmla="*/ 293914 h 3766735"/>
              <a:gd name="connsiteX38" fmla="*/ 8207829 w 9557900"/>
              <a:gd name="connsiteY38" fmla="*/ 337457 h 3766735"/>
              <a:gd name="connsiteX39" fmla="*/ 8316686 w 9557900"/>
              <a:gd name="connsiteY39" fmla="*/ 359228 h 3766735"/>
              <a:gd name="connsiteX40" fmla="*/ 8599714 w 9557900"/>
              <a:gd name="connsiteY40" fmla="*/ 446314 h 3766735"/>
              <a:gd name="connsiteX41" fmla="*/ 8817429 w 9557900"/>
              <a:gd name="connsiteY41" fmla="*/ 544285 h 3766735"/>
              <a:gd name="connsiteX42" fmla="*/ 8882743 w 9557900"/>
              <a:gd name="connsiteY42" fmla="*/ 598714 h 3766735"/>
              <a:gd name="connsiteX43" fmla="*/ 8958943 w 9557900"/>
              <a:gd name="connsiteY43" fmla="*/ 631371 h 3766735"/>
              <a:gd name="connsiteX44" fmla="*/ 9024257 w 9557900"/>
              <a:gd name="connsiteY44" fmla="*/ 664028 h 3766735"/>
              <a:gd name="connsiteX45" fmla="*/ 9046029 w 9557900"/>
              <a:gd name="connsiteY45" fmla="*/ 696685 h 3766735"/>
              <a:gd name="connsiteX46" fmla="*/ 9111343 w 9557900"/>
              <a:gd name="connsiteY46" fmla="*/ 718457 h 3766735"/>
              <a:gd name="connsiteX47" fmla="*/ 9307286 w 9557900"/>
              <a:gd name="connsiteY47" fmla="*/ 838200 h 3766735"/>
              <a:gd name="connsiteX48" fmla="*/ 9350829 w 9557900"/>
              <a:gd name="connsiteY48" fmla="*/ 892628 h 3766735"/>
              <a:gd name="connsiteX49" fmla="*/ 9383486 w 9557900"/>
              <a:gd name="connsiteY49" fmla="*/ 903514 h 3766735"/>
              <a:gd name="connsiteX50" fmla="*/ 9405257 w 9557900"/>
              <a:gd name="connsiteY50" fmla="*/ 936171 h 3766735"/>
              <a:gd name="connsiteX51" fmla="*/ 9437914 w 9557900"/>
              <a:gd name="connsiteY51" fmla="*/ 1012371 h 3766735"/>
              <a:gd name="connsiteX52" fmla="*/ 9459686 w 9557900"/>
              <a:gd name="connsiteY52" fmla="*/ 1045028 h 3766735"/>
              <a:gd name="connsiteX53" fmla="*/ 9503229 w 9557900"/>
              <a:gd name="connsiteY53" fmla="*/ 1143000 h 3766735"/>
              <a:gd name="connsiteX54" fmla="*/ 9514114 w 9557900"/>
              <a:gd name="connsiteY54" fmla="*/ 1175657 h 3766735"/>
              <a:gd name="connsiteX55" fmla="*/ 9525000 w 9557900"/>
              <a:gd name="connsiteY55" fmla="*/ 1219200 h 3766735"/>
              <a:gd name="connsiteX56" fmla="*/ 9546772 w 9557900"/>
              <a:gd name="connsiteY56" fmla="*/ 1251857 h 3766735"/>
              <a:gd name="connsiteX57" fmla="*/ 9557657 w 9557900"/>
              <a:gd name="connsiteY57" fmla="*/ 1306285 h 3766735"/>
              <a:gd name="connsiteX58" fmla="*/ 9481457 w 9557900"/>
              <a:gd name="connsiteY58" fmla="*/ 1556657 h 3766735"/>
              <a:gd name="connsiteX59" fmla="*/ 9448800 w 9557900"/>
              <a:gd name="connsiteY59" fmla="*/ 1578428 h 3766735"/>
              <a:gd name="connsiteX60" fmla="*/ 9427029 w 9557900"/>
              <a:gd name="connsiteY60" fmla="*/ 1611085 h 3766735"/>
              <a:gd name="connsiteX61" fmla="*/ 9405257 w 9557900"/>
              <a:gd name="connsiteY61" fmla="*/ 1654628 h 3766735"/>
              <a:gd name="connsiteX62" fmla="*/ 9372600 w 9557900"/>
              <a:gd name="connsiteY62" fmla="*/ 1687285 h 3766735"/>
              <a:gd name="connsiteX63" fmla="*/ 9329057 w 9557900"/>
              <a:gd name="connsiteY63" fmla="*/ 1741714 h 3766735"/>
              <a:gd name="connsiteX64" fmla="*/ 9296400 w 9557900"/>
              <a:gd name="connsiteY64" fmla="*/ 1763485 h 3766735"/>
              <a:gd name="connsiteX65" fmla="*/ 9252857 w 9557900"/>
              <a:gd name="connsiteY65" fmla="*/ 1796142 h 3766735"/>
              <a:gd name="connsiteX66" fmla="*/ 9231086 w 9557900"/>
              <a:gd name="connsiteY66" fmla="*/ 1817914 h 3766735"/>
              <a:gd name="connsiteX67" fmla="*/ 9187543 w 9557900"/>
              <a:gd name="connsiteY67" fmla="*/ 1828800 h 3766735"/>
              <a:gd name="connsiteX68" fmla="*/ 9154886 w 9557900"/>
              <a:gd name="connsiteY68" fmla="*/ 1839685 h 3766735"/>
              <a:gd name="connsiteX69" fmla="*/ 9133114 w 9557900"/>
              <a:gd name="connsiteY69" fmla="*/ 1861457 h 3766735"/>
              <a:gd name="connsiteX70" fmla="*/ 9089572 w 9557900"/>
              <a:gd name="connsiteY70" fmla="*/ 1872342 h 3766735"/>
              <a:gd name="connsiteX71" fmla="*/ 9078686 w 9557900"/>
              <a:gd name="connsiteY71" fmla="*/ 1905000 h 3766735"/>
              <a:gd name="connsiteX72" fmla="*/ 9046029 w 9557900"/>
              <a:gd name="connsiteY72" fmla="*/ 1915885 h 3766735"/>
              <a:gd name="connsiteX73" fmla="*/ 9013372 w 9557900"/>
              <a:gd name="connsiteY73" fmla="*/ 1937657 h 3766735"/>
              <a:gd name="connsiteX74" fmla="*/ 8882743 w 9557900"/>
              <a:gd name="connsiteY74" fmla="*/ 1970314 h 3766735"/>
              <a:gd name="connsiteX75" fmla="*/ 8839200 w 9557900"/>
              <a:gd name="connsiteY75" fmla="*/ 2002971 h 3766735"/>
              <a:gd name="connsiteX76" fmla="*/ 8752114 w 9557900"/>
              <a:gd name="connsiteY76" fmla="*/ 2013857 h 3766735"/>
              <a:gd name="connsiteX77" fmla="*/ 8599714 w 9557900"/>
              <a:gd name="connsiteY77" fmla="*/ 2057400 h 3766735"/>
              <a:gd name="connsiteX78" fmla="*/ 8556172 w 9557900"/>
              <a:gd name="connsiteY78" fmla="*/ 2079171 h 3766735"/>
              <a:gd name="connsiteX79" fmla="*/ 8403772 w 9557900"/>
              <a:gd name="connsiteY79" fmla="*/ 2111828 h 3766735"/>
              <a:gd name="connsiteX80" fmla="*/ 8349343 w 9557900"/>
              <a:gd name="connsiteY80" fmla="*/ 2122714 h 3766735"/>
              <a:gd name="connsiteX81" fmla="*/ 8262257 w 9557900"/>
              <a:gd name="connsiteY81" fmla="*/ 2144485 h 3766735"/>
              <a:gd name="connsiteX82" fmla="*/ 8164286 w 9557900"/>
              <a:gd name="connsiteY82" fmla="*/ 2166257 h 3766735"/>
              <a:gd name="connsiteX83" fmla="*/ 7879806 w 9557900"/>
              <a:gd name="connsiteY83" fmla="*/ 3557451 h 3766735"/>
              <a:gd name="connsiteX84" fmla="*/ 6802120 w 9557900"/>
              <a:gd name="connsiteY84" fmla="*/ 3724365 h 3766735"/>
              <a:gd name="connsiteX85" fmla="*/ 5646783 w 9557900"/>
              <a:gd name="connsiteY85" fmla="*/ 3193142 h 3766735"/>
              <a:gd name="connsiteX86" fmla="*/ 4909457 w 9557900"/>
              <a:gd name="connsiteY86" fmla="*/ 2166257 h 3766735"/>
              <a:gd name="connsiteX87" fmla="*/ 4408714 w 9557900"/>
              <a:gd name="connsiteY87" fmla="*/ 2090057 h 3766735"/>
              <a:gd name="connsiteX88" fmla="*/ 4103914 w 9557900"/>
              <a:gd name="connsiteY88" fmla="*/ 2035628 h 3766735"/>
              <a:gd name="connsiteX89" fmla="*/ 3642360 w 9557900"/>
              <a:gd name="connsiteY89" fmla="*/ 1760582 h 3766735"/>
              <a:gd name="connsiteX90" fmla="*/ 3014617 w 9557900"/>
              <a:gd name="connsiteY90" fmla="*/ 1662611 h 3766735"/>
              <a:gd name="connsiteX91" fmla="*/ 1915886 w 9557900"/>
              <a:gd name="connsiteY91" fmla="*/ 1719942 h 3766735"/>
              <a:gd name="connsiteX92" fmla="*/ 1872343 w 9557900"/>
              <a:gd name="connsiteY92" fmla="*/ 1730828 h 3766735"/>
              <a:gd name="connsiteX93" fmla="*/ 1839686 w 9557900"/>
              <a:gd name="connsiteY93" fmla="*/ 1741714 h 3766735"/>
              <a:gd name="connsiteX94" fmla="*/ 1698172 w 9557900"/>
              <a:gd name="connsiteY94" fmla="*/ 1752600 h 3766735"/>
              <a:gd name="connsiteX95" fmla="*/ 794657 w 9557900"/>
              <a:gd name="connsiteY95" fmla="*/ 1774371 h 3766735"/>
              <a:gd name="connsiteX96" fmla="*/ 457200 w 9557900"/>
              <a:gd name="connsiteY96" fmla="*/ 1763485 h 3766735"/>
              <a:gd name="connsiteX97" fmla="*/ 283029 w 9557900"/>
              <a:gd name="connsiteY97" fmla="*/ 1741714 h 3766735"/>
              <a:gd name="connsiteX98" fmla="*/ 217714 w 9557900"/>
              <a:gd name="connsiteY98" fmla="*/ 1719942 h 3766735"/>
              <a:gd name="connsiteX99" fmla="*/ 141514 w 9557900"/>
              <a:gd name="connsiteY99" fmla="*/ 1665514 h 3766735"/>
              <a:gd name="connsiteX100" fmla="*/ 76200 w 9557900"/>
              <a:gd name="connsiteY100" fmla="*/ 1621971 h 3766735"/>
              <a:gd name="connsiteX101" fmla="*/ 54429 w 9557900"/>
              <a:gd name="connsiteY101" fmla="*/ 1578428 h 3766735"/>
              <a:gd name="connsiteX102" fmla="*/ 32657 w 9557900"/>
              <a:gd name="connsiteY102" fmla="*/ 1556657 h 3766735"/>
              <a:gd name="connsiteX103" fmla="*/ 10886 w 9557900"/>
              <a:gd name="connsiteY103" fmla="*/ 1491342 h 3766735"/>
              <a:gd name="connsiteX104" fmla="*/ 0 w 9557900"/>
              <a:gd name="connsiteY104" fmla="*/ 1458685 h 3766735"/>
              <a:gd name="connsiteX105" fmla="*/ 10886 w 9557900"/>
              <a:gd name="connsiteY105" fmla="*/ 1284514 h 3766735"/>
              <a:gd name="connsiteX106" fmla="*/ 32657 w 9557900"/>
              <a:gd name="connsiteY106" fmla="*/ 1132114 h 3766735"/>
              <a:gd name="connsiteX107" fmla="*/ 54429 w 9557900"/>
              <a:gd name="connsiteY107" fmla="*/ 1110342 h 3766735"/>
              <a:gd name="connsiteX108" fmla="*/ 65314 w 9557900"/>
              <a:gd name="connsiteY108" fmla="*/ 1066800 h 3766735"/>
              <a:gd name="connsiteX109" fmla="*/ 97972 w 9557900"/>
              <a:gd name="connsiteY109" fmla="*/ 990600 h 3766735"/>
              <a:gd name="connsiteX110" fmla="*/ 108857 w 9557900"/>
              <a:gd name="connsiteY110" fmla="*/ 881742 h 3766735"/>
              <a:gd name="connsiteX111" fmla="*/ 119743 w 9557900"/>
              <a:gd name="connsiteY111" fmla="*/ 849085 h 3766735"/>
              <a:gd name="connsiteX112" fmla="*/ 130629 w 9557900"/>
              <a:gd name="connsiteY112" fmla="*/ 794657 h 3766735"/>
              <a:gd name="connsiteX113" fmla="*/ 174172 w 9557900"/>
              <a:gd name="connsiteY113" fmla="*/ 751114 h 3766735"/>
              <a:gd name="connsiteX114" fmla="*/ 152400 w 9557900"/>
              <a:gd name="connsiteY114" fmla="*/ 729342 h 3766735"/>
              <a:gd name="connsiteX0" fmla="*/ 152400 w 9557900"/>
              <a:gd name="connsiteY0" fmla="*/ 729342 h 3766735"/>
              <a:gd name="connsiteX1" fmla="*/ 152400 w 9557900"/>
              <a:gd name="connsiteY1" fmla="*/ 729342 h 3766735"/>
              <a:gd name="connsiteX2" fmla="*/ 228600 w 9557900"/>
              <a:gd name="connsiteY2" fmla="*/ 631371 h 3766735"/>
              <a:gd name="connsiteX3" fmla="*/ 250372 w 9557900"/>
              <a:gd name="connsiteY3" fmla="*/ 609600 h 3766735"/>
              <a:gd name="connsiteX4" fmla="*/ 272143 w 9557900"/>
              <a:gd name="connsiteY4" fmla="*/ 533400 h 3766735"/>
              <a:gd name="connsiteX5" fmla="*/ 304800 w 9557900"/>
              <a:gd name="connsiteY5" fmla="*/ 489857 h 3766735"/>
              <a:gd name="connsiteX6" fmla="*/ 326572 w 9557900"/>
              <a:gd name="connsiteY6" fmla="*/ 446314 h 3766735"/>
              <a:gd name="connsiteX7" fmla="*/ 348343 w 9557900"/>
              <a:gd name="connsiteY7" fmla="*/ 424542 h 3766735"/>
              <a:gd name="connsiteX8" fmla="*/ 402772 w 9557900"/>
              <a:gd name="connsiteY8" fmla="*/ 359228 h 3766735"/>
              <a:gd name="connsiteX9" fmla="*/ 446314 w 9557900"/>
              <a:gd name="connsiteY9" fmla="*/ 337457 h 3766735"/>
              <a:gd name="connsiteX10" fmla="*/ 468086 w 9557900"/>
              <a:gd name="connsiteY10" fmla="*/ 315685 h 3766735"/>
              <a:gd name="connsiteX11" fmla="*/ 511629 w 9557900"/>
              <a:gd name="connsiteY11" fmla="*/ 293914 h 3766735"/>
              <a:gd name="connsiteX12" fmla="*/ 566057 w 9557900"/>
              <a:gd name="connsiteY12" fmla="*/ 250371 h 3766735"/>
              <a:gd name="connsiteX13" fmla="*/ 620486 w 9557900"/>
              <a:gd name="connsiteY13" fmla="*/ 239485 h 3766735"/>
              <a:gd name="connsiteX14" fmla="*/ 685800 w 9557900"/>
              <a:gd name="connsiteY14" fmla="*/ 217714 h 3766735"/>
              <a:gd name="connsiteX15" fmla="*/ 718457 w 9557900"/>
              <a:gd name="connsiteY15" fmla="*/ 195942 h 3766735"/>
              <a:gd name="connsiteX16" fmla="*/ 849086 w 9557900"/>
              <a:gd name="connsiteY16" fmla="*/ 174171 h 3766735"/>
              <a:gd name="connsiteX17" fmla="*/ 925286 w 9557900"/>
              <a:gd name="connsiteY17" fmla="*/ 174171 h 3766735"/>
              <a:gd name="connsiteX18" fmla="*/ 1077686 w 9557900"/>
              <a:gd name="connsiteY18" fmla="*/ 152400 h 3766735"/>
              <a:gd name="connsiteX19" fmla="*/ 1143000 w 9557900"/>
              <a:gd name="connsiteY19" fmla="*/ 141514 h 3766735"/>
              <a:gd name="connsiteX20" fmla="*/ 1219200 w 9557900"/>
              <a:gd name="connsiteY20" fmla="*/ 108857 h 3766735"/>
              <a:gd name="connsiteX21" fmla="*/ 1273629 w 9557900"/>
              <a:gd name="connsiteY21" fmla="*/ 65314 h 3766735"/>
              <a:gd name="connsiteX22" fmla="*/ 1317172 w 9557900"/>
              <a:gd name="connsiteY22" fmla="*/ 54428 h 3766735"/>
              <a:gd name="connsiteX23" fmla="*/ 1382486 w 9557900"/>
              <a:gd name="connsiteY23" fmla="*/ 32657 h 3766735"/>
              <a:gd name="connsiteX24" fmla="*/ 1458686 w 9557900"/>
              <a:gd name="connsiteY24" fmla="*/ 10885 h 3766735"/>
              <a:gd name="connsiteX25" fmla="*/ 1502229 w 9557900"/>
              <a:gd name="connsiteY25" fmla="*/ 0 h 3766735"/>
              <a:gd name="connsiteX26" fmla="*/ 2873829 w 9557900"/>
              <a:gd name="connsiteY26" fmla="*/ 10885 h 3766735"/>
              <a:gd name="connsiteX27" fmla="*/ 3189514 w 9557900"/>
              <a:gd name="connsiteY27" fmla="*/ 54428 h 3766735"/>
              <a:gd name="connsiteX28" fmla="*/ 3995057 w 9557900"/>
              <a:gd name="connsiteY28" fmla="*/ 54428 h 3766735"/>
              <a:gd name="connsiteX29" fmla="*/ 4071257 w 9557900"/>
              <a:gd name="connsiteY29" fmla="*/ 43542 h 3766735"/>
              <a:gd name="connsiteX30" fmla="*/ 5138057 w 9557900"/>
              <a:gd name="connsiteY30" fmla="*/ 32657 h 3766735"/>
              <a:gd name="connsiteX31" fmla="*/ 5649686 w 9557900"/>
              <a:gd name="connsiteY31" fmla="*/ 97971 h 3766735"/>
              <a:gd name="connsiteX32" fmla="*/ 6139543 w 9557900"/>
              <a:gd name="connsiteY32" fmla="*/ 141514 h 3766735"/>
              <a:gd name="connsiteX33" fmla="*/ 6629400 w 9557900"/>
              <a:gd name="connsiteY33" fmla="*/ 195942 h 3766735"/>
              <a:gd name="connsiteX34" fmla="*/ 7739743 w 9557900"/>
              <a:gd name="connsiteY34" fmla="*/ 239485 h 3766735"/>
              <a:gd name="connsiteX35" fmla="*/ 7805057 w 9557900"/>
              <a:gd name="connsiteY35" fmla="*/ 250371 h 3766735"/>
              <a:gd name="connsiteX36" fmla="*/ 8001000 w 9557900"/>
              <a:gd name="connsiteY36" fmla="*/ 283028 h 3766735"/>
              <a:gd name="connsiteX37" fmla="*/ 8033657 w 9557900"/>
              <a:gd name="connsiteY37" fmla="*/ 293914 h 3766735"/>
              <a:gd name="connsiteX38" fmla="*/ 8207829 w 9557900"/>
              <a:gd name="connsiteY38" fmla="*/ 337457 h 3766735"/>
              <a:gd name="connsiteX39" fmla="*/ 8316686 w 9557900"/>
              <a:gd name="connsiteY39" fmla="*/ 359228 h 3766735"/>
              <a:gd name="connsiteX40" fmla="*/ 8599714 w 9557900"/>
              <a:gd name="connsiteY40" fmla="*/ 446314 h 3766735"/>
              <a:gd name="connsiteX41" fmla="*/ 8817429 w 9557900"/>
              <a:gd name="connsiteY41" fmla="*/ 544285 h 3766735"/>
              <a:gd name="connsiteX42" fmla="*/ 8882743 w 9557900"/>
              <a:gd name="connsiteY42" fmla="*/ 598714 h 3766735"/>
              <a:gd name="connsiteX43" fmla="*/ 8958943 w 9557900"/>
              <a:gd name="connsiteY43" fmla="*/ 631371 h 3766735"/>
              <a:gd name="connsiteX44" fmla="*/ 9024257 w 9557900"/>
              <a:gd name="connsiteY44" fmla="*/ 664028 h 3766735"/>
              <a:gd name="connsiteX45" fmla="*/ 9046029 w 9557900"/>
              <a:gd name="connsiteY45" fmla="*/ 696685 h 3766735"/>
              <a:gd name="connsiteX46" fmla="*/ 9111343 w 9557900"/>
              <a:gd name="connsiteY46" fmla="*/ 718457 h 3766735"/>
              <a:gd name="connsiteX47" fmla="*/ 9307286 w 9557900"/>
              <a:gd name="connsiteY47" fmla="*/ 838200 h 3766735"/>
              <a:gd name="connsiteX48" fmla="*/ 9350829 w 9557900"/>
              <a:gd name="connsiteY48" fmla="*/ 892628 h 3766735"/>
              <a:gd name="connsiteX49" fmla="*/ 9383486 w 9557900"/>
              <a:gd name="connsiteY49" fmla="*/ 903514 h 3766735"/>
              <a:gd name="connsiteX50" fmla="*/ 9405257 w 9557900"/>
              <a:gd name="connsiteY50" fmla="*/ 936171 h 3766735"/>
              <a:gd name="connsiteX51" fmla="*/ 9437914 w 9557900"/>
              <a:gd name="connsiteY51" fmla="*/ 1012371 h 3766735"/>
              <a:gd name="connsiteX52" fmla="*/ 9459686 w 9557900"/>
              <a:gd name="connsiteY52" fmla="*/ 1045028 h 3766735"/>
              <a:gd name="connsiteX53" fmla="*/ 9503229 w 9557900"/>
              <a:gd name="connsiteY53" fmla="*/ 1143000 h 3766735"/>
              <a:gd name="connsiteX54" fmla="*/ 9514114 w 9557900"/>
              <a:gd name="connsiteY54" fmla="*/ 1175657 h 3766735"/>
              <a:gd name="connsiteX55" fmla="*/ 9525000 w 9557900"/>
              <a:gd name="connsiteY55" fmla="*/ 1219200 h 3766735"/>
              <a:gd name="connsiteX56" fmla="*/ 9546772 w 9557900"/>
              <a:gd name="connsiteY56" fmla="*/ 1251857 h 3766735"/>
              <a:gd name="connsiteX57" fmla="*/ 9557657 w 9557900"/>
              <a:gd name="connsiteY57" fmla="*/ 1306285 h 3766735"/>
              <a:gd name="connsiteX58" fmla="*/ 9481457 w 9557900"/>
              <a:gd name="connsiteY58" fmla="*/ 1556657 h 3766735"/>
              <a:gd name="connsiteX59" fmla="*/ 9448800 w 9557900"/>
              <a:gd name="connsiteY59" fmla="*/ 1578428 h 3766735"/>
              <a:gd name="connsiteX60" fmla="*/ 9427029 w 9557900"/>
              <a:gd name="connsiteY60" fmla="*/ 1611085 h 3766735"/>
              <a:gd name="connsiteX61" fmla="*/ 9405257 w 9557900"/>
              <a:gd name="connsiteY61" fmla="*/ 1654628 h 3766735"/>
              <a:gd name="connsiteX62" fmla="*/ 9372600 w 9557900"/>
              <a:gd name="connsiteY62" fmla="*/ 1687285 h 3766735"/>
              <a:gd name="connsiteX63" fmla="*/ 9329057 w 9557900"/>
              <a:gd name="connsiteY63" fmla="*/ 1741714 h 3766735"/>
              <a:gd name="connsiteX64" fmla="*/ 9296400 w 9557900"/>
              <a:gd name="connsiteY64" fmla="*/ 1763485 h 3766735"/>
              <a:gd name="connsiteX65" fmla="*/ 9252857 w 9557900"/>
              <a:gd name="connsiteY65" fmla="*/ 1796142 h 3766735"/>
              <a:gd name="connsiteX66" fmla="*/ 9231086 w 9557900"/>
              <a:gd name="connsiteY66" fmla="*/ 1817914 h 3766735"/>
              <a:gd name="connsiteX67" fmla="*/ 9187543 w 9557900"/>
              <a:gd name="connsiteY67" fmla="*/ 1828800 h 3766735"/>
              <a:gd name="connsiteX68" fmla="*/ 9154886 w 9557900"/>
              <a:gd name="connsiteY68" fmla="*/ 1839685 h 3766735"/>
              <a:gd name="connsiteX69" fmla="*/ 9133114 w 9557900"/>
              <a:gd name="connsiteY69" fmla="*/ 1861457 h 3766735"/>
              <a:gd name="connsiteX70" fmla="*/ 9089572 w 9557900"/>
              <a:gd name="connsiteY70" fmla="*/ 1872342 h 3766735"/>
              <a:gd name="connsiteX71" fmla="*/ 9078686 w 9557900"/>
              <a:gd name="connsiteY71" fmla="*/ 1905000 h 3766735"/>
              <a:gd name="connsiteX72" fmla="*/ 9046029 w 9557900"/>
              <a:gd name="connsiteY72" fmla="*/ 1915885 h 3766735"/>
              <a:gd name="connsiteX73" fmla="*/ 9013372 w 9557900"/>
              <a:gd name="connsiteY73" fmla="*/ 1937657 h 3766735"/>
              <a:gd name="connsiteX74" fmla="*/ 8882743 w 9557900"/>
              <a:gd name="connsiteY74" fmla="*/ 1970314 h 3766735"/>
              <a:gd name="connsiteX75" fmla="*/ 8839200 w 9557900"/>
              <a:gd name="connsiteY75" fmla="*/ 2002971 h 3766735"/>
              <a:gd name="connsiteX76" fmla="*/ 8752114 w 9557900"/>
              <a:gd name="connsiteY76" fmla="*/ 2013857 h 3766735"/>
              <a:gd name="connsiteX77" fmla="*/ 8599714 w 9557900"/>
              <a:gd name="connsiteY77" fmla="*/ 2057400 h 3766735"/>
              <a:gd name="connsiteX78" fmla="*/ 8403772 w 9557900"/>
              <a:gd name="connsiteY78" fmla="*/ 2111828 h 3766735"/>
              <a:gd name="connsiteX79" fmla="*/ 8349343 w 9557900"/>
              <a:gd name="connsiteY79" fmla="*/ 2122714 h 3766735"/>
              <a:gd name="connsiteX80" fmla="*/ 8262257 w 9557900"/>
              <a:gd name="connsiteY80" fmla="*/ 2144485 h 3766735"/>
              <a:gd name="connsiteX81" fmla="*/ 8164286 w 9557900"/>
              <a:gd name="connsiteY81" fmla="*/ 2166257 h 3766735"/>
              <a:gd name="connsiteX82" fmla="*/ 7879806 w 9557900"/>
              <a:gd name="connsiteY82" fmla="*/ 3557451 h 3766735"/>
              <a:gd name="connsiteX83" fmla="*/ 6802120 w 9557900"/>
              <a:gd name="connsiteY83" fmla="*/ 3724365 h 3766735"/>
              <a:gd name="connsiteX84" fmla="*/ 5646783 w 9557900"/>
              <a:gd name="connsiteY84" fmla="*/ 3193142 h 3766735"/>
              <a:gd name="connsiteX85" fmla="*/ 4909457 w 9557900"/>
              <a:gd name="connsiteY85" fmla="*/ 2166257 h 3766735"/>
              <a:gd name="connsiteX86" fmla="*/ 4408714 w 9557900"/>
              <a:gd name="connsiteY86" fmla="*/ 2090057 h 3766735"/>
              <a:gd name="connsiteX87" fmla="*/ 4103914 w 9557900"/>
              <a:gd name="connsiteY87" fmla="*/ 2035628 h 3766735"/>
              <a:gd name="connsiteX88" fmla="*/ 3642360 w 9557900"/>
              <a:gd name="connsiteY88" fmla="*/ 1760582 h 3766735"/>
              <a:gd name="connsiteX89" fmla="*/ 3014617 w 9557900"/>
              <a:gd name="connsiteY89" fmla="*/ 1662611 h 3766735"/>
              <a:gd name="connsiteX90" fmla="*/ 1915886 w 9557900"/>
              <a:gd name="connsiteY90" fmla="*/ 1719942 h 3766735"/>
              <a:gd name="connsiteX91" fmla="*/ 1872343 w 9557900"/>
              <a:gd name="connsiteY91" fmla="*/ 1730828 h 3766735"/>
              <a:gd name="connsiteX92" fmla="*/ 1839686 w 9557900"/>
              <a:gd name="connsiteY92" fmla="*/ 1741714 h 3766735"/>
              <a:gd name="connsiteX93" fmla="*/ 1698172 w 9557900"/>
              <a:gd name="connsiteY93" fmla="*/ 1752600 h 3766735"/>
              <a:gd name="connsiteX94" fmla="*/ 794657 w 9557900"/>
              <a:gd name="connsiteY94" fmla="*/ 1774371 h 3766735"/>
              <a:gd name="connsiteX95" fmla="*/ 457200 w 9557900"/>
              <a:gd name="connsiteY95" fmla="*/ 1763485 h 3766735"/>
              <a:gd name="connsiteX96" fmla="*/ 283029 w 9557900"/>
              <a:gd name="connsiteY96" fmla="*/ 1741714 h 3766735"/>
              <a:gd name="connsiteX97" fmla="*/ 217714 w 9557900"/>
              <a:gd name="connsiteY97" fmla="*/ 1719942 h 3766735"/>
              <a:gd name="connsiteX98" fmla="*/ 141514 w 9557900"/>
              <a:gd name="connsiteY98" fmla="*/ 1665514 h 3766735"/>
              <a:gd name="connsiteX99" fmla="*/ 76200 w 9557900"/>
              <a:gd name="connsiteY99" fmla="*/ 1621971 h 3766735"/>
              <a:gd name="connsiteX100" fmla="*/ 54429 w 9557900"/>
              <a:gd name="connsiteY100" fmla="*/ 1578428 h 3766735"/>
              <a:gd name="connsiteX101" fmla="*/ 32657 w 9557900"/>
              <a:gd name="connsiteY101" fmla="*/ 1556657 h 3766735"/>
              <a:gd name="connsiteX102" fmla="*/ 10886 w 9557900"/>
              <a:gd name="connsiteY102" fmla="*/ 1491342 h 3766735"/>
              <a:gd name="connsiteX103" fmla="*/ 0 w 9557900"/>
              <a:gd name="connsiteY103" fmla="*/ 1458685 h 3766735"/>
              <a:gd name="connsiteX104" fmla="*/ 10886 w 9557900"/>
              <a:gd name="connsiteY104" fmla="*/ 1284514 h 3766735"/>
              <a:gd name="connsiteX105" fmla="*/ 32657 w 9557900"/>
              <a:gd name="connsiteY105" fmla="*/ 1132114 h 3766735"/>
              <a:gd name="connsiteX106" fmla="*/ 54429 w 9557900"/>
              <a:gd name="connsiteY106" fmla="*/ 1110342 h 3766735"/>
              <a:gd name="connsiteX107" fmla="*/ 65314 w 9557900"/>
              <a:gd name="connsiteY107" fmla="*/ 1066800 h 3766735"/>
              <a:gd name="connsiteX108" fmla="*/ 97972 w 9557900"/>
              <a:gd name="connsiteY108" fmla="*/ 990600 h 3766735"/>
              <a:gd name="connsiteX109" fmla="*/ 108857 w 9557900"/>
              <a:gd name="connsiteY109" fmla="*/ 881742 h 3766735"/>
              <a:gd name="connsiteX110" fmla="*/ 119743 w 9557900"/>
              <a:gd name="connsiteY110" fmla="*/ 849085 h 3766735"/>
              <a:gd name="connsiteX111" fmla="*/ 130629 w 9557900"/>
              <a:gd name="connsiteY111" fmla="*/ 794657 h 3766735"/>
              <a:gd name="connsiteX112" fmla="*/ 174172 w 9557900"/>
              <a:gd name="connsiteY112" fmla="*/ 751114 h 3766735"/>
              <a:gd name="connsiteX113" fmla="*/ 152400 w 9557900"/>
              <a:gd name="connsiteY113" fmla="*/ 729342 h 3766735"/>
              <a:gd name="connsiteX0" fmla="*/ 152400 w 9557900"/>
              <a:gd name="connsiteY0" fmla="*/ 729342 h 3766735"/>
              <a:gd name="connsiteX1" fmla="*/ 152400 w 9557900"/>
              <a:gd name="connsiteY1" fmla="*/ 729342 h 3766735"/>
              <a:gd name="connsiteX2" fmla="*/ 228600 w 9557900"/>
              <a:gd name="connsiteY2" fmla="*/ 631371 h 3766735"/>
              <a:gd name="connsiteX3" fmla="*/ 250372 w 9557900"/>
              <a:gd name="connsiteY3" fmla="*/ 609600 h 3766735"/>
              <a:gd name="connsiteX4" fmla="*/ 272143 w 9557900"/>
              <a:gd name="connsiteY4" fmla="*/ 533400 h 3766735"/>
              <a:gd name="connsiteX5" fmla="*/ 304800 w 9557900"/>
              <a:gd name="connsiteY5" fmla="*/ 489857 h 3766735"/>
              <a:gd name="connsiteX6" fmla="*/ 326572 w 9557900"/>
              <a:gd name="connsiteY6" fmla="*/ 446314 h 3766735"/>
              <a:gd name="connsiteX7" fmla="*/ 348343 w 9557900"/>
              <a:gd name="connsiteY7" fmla="*/ 424542 h 3766735"/>
              <a:gd name="connsiteX8" fmla="*/ 402772 w 9557900"/>
              <a:gd name="connsiteY8" fmla="*/ 359228 h 3766735"/>
              <a:gd name="connsiteX9" fmla="*/ 446314 w 9557900"/>
              <a:gd name="connsiteY9" fmla="*/ 337457 h 3766735"/>
              <a:gd name="connsiteX10" fmla="*/ 468086 w 9557900"/>
              <a:gd name="connsiteY10" fmla="*/ 315685 h 3766735"/>
              <a:gd name="connsiteX11" fmla="*/ 511629 w 9557900"/>
              <a:gd name="connsiteY11" fmla="*/ 293914 h 3766735"/>
              <a:gd name="connsiteX12" fmla="*/ 566057 w 9557900"/>
              <a:gd name="connsiteY12" fmla="*/ 250371 h 3766735"/>
              <a:gd name="connsiteX13" fmla="*/ 620486 w 9557900"/>
              <a:gd name="connsiteY13" fmla="*/ 239485 h 3766735"/>
              <a:gd name="connsiteX14" fmla="*/ 685800 w 9557900"/>
              <a:gd name="connsiteY14" fmla="*/ 217714 h 3766735"/>
              <a:gd name="connsiteX15" fmla="*/ 718457 w 9557900"/>
              <a:gd name="connsiteY15" fmla="*/ 195942 h 3766735"/>
              <a:gd name="connsiteX16" fmla="*/ 849086 w 9557900"/>
              <a:gd name="connsiteY16" fmla="*/ 174171 h 3766735"/>
              <a:gd name="connsiteX17" fmla="*/ 925286 w 9557900"/>
              <a:gd name="connsiteY17" fmla="*/ 174171 h 3766735"/>
              <a:gd name="connsiteX18" fmla="*/ 1077686 w 9557900"/>
              <a:gd name="connsiteY18" fmla="*/ 152400 h 3766735"/>
              <a:gd name="connsiteX19" fmla="*/ 1143000 w 9557900"/>
              <a:gd name="connsiteY19" fmla="*/ 141514 h 3766735"/>
              <a:gd name="connsiteX20" fmla="*/ 1219200 w 9557900"/>
              <a:gd name="connsiteY20" fmla="*/ 108857 h 3766735"/>
              <a:gd name="connsiteX21" fmla="*/ 1273629 w 9557900"/>
              <a:gd name="connsiteY21" fmla="*/ 65314 h 3766735"/>
              <a:gd name="connsiteX22" fmla="*/ 1317172 w 9557900"/>
              <a:gd name="connsiteY22" fmla="*/ 54428 h 3766735"/>
              <a:gd name="connsiteX23" fmla="*/ 1382486 w 9557900"/>
              <a:gd name="connsiteY23" fmla="*/ 32657 h 3766735"/>
              <a:gd name="connsiteX24" fmla="*/ 1458686 w 9557900"/>
              <a:gd name="connsiteY24" fmla="*/ 10885 h 3766735"/>
              <a:gd name="connsiteX25" fmla="*/ 1502229 w 9557900"/>
              <a:gd name="connsiteY25" fmla="*/ 0 h 3766735"/>
              <a:gd name="connsiteX26" fmla="*/ 2873829 w 9557900"/>
              <a:gd name="connsiteY26" fmla="*/ 10885 h 3766735"/>
              <a:gd name="connsiteX27" fmla="*/ 3189514 w 9557900"/>
              <a:gd name="connsiteY27" fmla="*/ 54428 h 3766735"/>
              <a:gd name="connsiteX28" fmla="*/ 3995057 w 9557900"/>
              <a:gd name="connsiteY28" fmla="*/ 54428 h 3766735"/>
              <a:gd name="connsiteX29" fmla="*/ 4071257 w 9557900"/>
              <a:gd name="connsiteY29" fmla="*/ 43542 h 3766735"/>
              <a:gd name="connsiteX30" fmla="*/ 5138057 w 9557900"/>
              <a:gd name="connsiteY30" fmla="*/ 32657 h 3766735"/>
              <a:gd name="connsiteX31" fmla="*/ 5649686 w 9557900"/>
              <a:gd name="connsiteY31" fmla="*/ 97971 h 3766735"/>
              <a:gd name="connsiteX32" fmla="*/ 6139543 w 9557900"/>
              <a:gd name="connsiteY32" fmla="*/ 141514 h 3766735"/>
              <a:gd name="connsiteX33" fmla="*/ 6629400 w 9557900"/>
              <a:gd name="connsiteY33" fmla="*/ 195942 h 3766735"/>
              <a:gd name="connsiteX34" fmla="*/ 7739743 w 9557900"/>
              <a:gd name="connsiteY34" fmla="*/ 239485 h 3766735"/>
              <a:gd name="connsiteX35" fmla="*/ 7805057 w 9557900"/>
              <a:gd name="connsiteY35" fmla="*/ 250371 h 3766735"/>
              <a:gd name="connsiteX36" fmla="*/ 8001000 w 9557900"/>
              <a:gd name="connsiteY36" fmla="*/ 283028 h 3766735"/>
              <a:gd name="connsiteX37" fmla="*/ 8033657 w 9557900"/>
              <a:gd name="connsiteY37" fmla="*/ 293914 h 3766735"/>
              <a:gd name="connsiteX38" fmla="*/ 8207829 w 9557900"/>
              <a:gd name="connsiteY38" fmla="*/ 337457 h 3766735"/>
              <a:gd name="connsiteX39" fmla="*/ 8316686 w 9557900"/>
              <a:gd name="connsiteY39" fmla="*/ 359228 h 3766735"/>
              <a:gd name="connsiteX40" fmla="*/ 8599714 w 9557900"/>
              <a:gd name="connsiteY40" fmla="*/ 446314 h 3766735"/>
              <a:gd name="connsiteX41" fmla="*/ 8817429 w 9557900"/>
              <a:gd name="connsiteY41" fmla="*/ 544285 h 3766735"/>
              <a:gd name="connsiteX42" fmla="*/ 8882743 w 9557900"/>
              <a:gd name="connsiteY42" fmla="*/ 598714 h 3766735"/>
              <a:gd name="connsiteX43" fmla="*/ 8958943 w 9557900"/>
              <a:gd name="connsiteY43" fmla="*/ 631371 h 3766735"/>
              <a:gd name="connsiteX44" fmla="*/ 9024257 w 9557900"/>
              <a:gd name="connsiteY44" fmla="*/ 664028 h 3766735"/>
              <a:gd name="connsiteX45" fmla="*/ 9046029 w 9557900"/>
              <a:gd name="connsiteY45" fmla="*/ 696685 h 3766735"/>
              <a:gd name="connsiteX46" fmla="*/ 9111343 w 9557900"/>
              <a:gd name="connsiteY46" fmla="*/ 718457 h 3766735"/>
              <a:gd name="connsiteX47" fmla="*/ 9307286 w 9557900"/>
              <a:gd name="connsiteY47" fmla="*/ 838200 h 3766735"/>
              <a:gd name="connsiteX48" fmla="*/ 9350829 w 9557900"/>
              <a:gd name="connsiteY48" fmla="*/ 892628 h 3766735"/>
              <a:gd name="connsiteX49" fmla="*/ 9383486 w 9557900"/>
              <a:gd name="connsiteY49" fmla="*/ 903514 h 3766735"/>
              <a:gd name="connsiteX50" fmla="*/ 9405257 w 9557900"/>
              <a:gd name="connsiteY50" fmla="*/ 936171 h 3766735"/>
              <a:gd name="connsiteX51" fmla="*/ 9437914 w 9557900"/>
              <a:gd name="connsiteY51" fmla="*/ 1012371 h 3766735"/>
              <a:gd name="connsiteX52" fmla="*/ 9459686 w 9557900"/>
              <a:gd name="connsiteY52" fmla="*/ 1045028 h 3766735"/>
              <a:gd name="connsiteX53" fmla="*/ 9503229 w 9557900"/>
              <a:gd name="connsiteY53" fmla="*/ 1143000 h 3766735"/>
              <a:gd name="connsiteX54" fmla="*/ 9514114 w 9557900"/>
              <a:gd name="connsiteY54" fmla="*/ 1175657 h 3766735"/>
              <a:gd name="connsiteX55" fmla="*/ 9525000 w 9557900"/>
              <a:gd name="connsiteY55" fmla="*/ 1219200 h 3766735"/>
              <a:gd name="connsiteX56" fmla="*/ 9546772 w 9557900"/>
              <a:gd name="connsiteY56" fmla="*/ 1251857 h 3766735"/>
              <a:gd name="connsiteX57" fmla="*/ 9557657 w 9557900"/>
              <a:gd name="connsiteY57" fmla="*/ 1306285 h 3766735"/>
              <a:gd name="connsiteX58" fmla="*/ 9481457 w 9557900"/>
              <a:gd name="connsiteY58" fmla="*/ 1556657 h 3766735"/>
              <a:gd name="connsiteX59" fmla="*/ 9448800 w 9557900"/>
              <a:gd name="connsiteY59" fmla="*/ 1578428 h 3766735"/>
              <a:gd name="connsiteX60" fmla="*/ 9427029 w 9557900"/>
              <a:gd name="connsiteY60" fmla="*/ 1611085 h 3766735"/>
              <a:gd name="connsiteX61" fmla="*/ 9405257 w 9557900"/>
              <a:gd name="connsiteY61" fmla="*/ 1654628 h 3766735"/>
              <a:gd name="connsiteX62" fmla="*/ 9372600 w 9557900"/>
              <a:gd name="connsiteY62" fmla="*/ 1687285 h 3766735"/>
              <a:gd name="connsiteX63" fmla="*/ 9329057 w 9557900"/>
              <a:gd name="connsiteY63" fmla="*/ 1741714 h 3766735"/>
              <a:gd name="connsiteX64" fmla="*/ 9296400 w 9557900"/>
              <a:gd name="connsiteY64" fmla="*/ 1763485 h 3766735"/>
              <a:gd name="connsiteX65" fmla="*/ 9252857 w 9557900"/>
              <a:gd name="connsiteY65" fmla="*/ 1796142 h 3766735"/>
              <a:gd name="connsiteX66" fmla="*/ 9231086 w 9557900"/>
              <a:gd name="connsiteY66" fmla="*/ 1817914 h 3766735"/>
              <a:gd name="connsiteX67" fmla="*/ 9187543 w 9557900"/>
              <a:gd name="connsiteY67" fmla="*/ 1828800 h 3766735"/>
              <a:gd name="connsiteX68" fmla="*/ 9154886 w 9557900"/>
              <a:gd name="connsiteY68" fmla="*/ 1839685 h 3766735"/>
              <a:gd name="connsiteX69" fmla="*/ 9133114 w 9557900"/>
              <a:gd name="connsiteY69" fmla="*/ 1861457 h 3766735"/>
              <a:gd name="connsiteX70" fmla="*/ 9089572 w 9557900"/>
              <a:gd name="connsiteY70" fmla="*/ 1872342 h 3766735"/>
              <a:gd name="connsiteX71" fmla="*/ 9078686 w 9557900"/>
              <a:gd name="connsiteY71" fmla="*/ 1905000 h 3766735"/>
              <a:gd name="connsiteX72" fmla="*/ 9046029 w 9557900"/>
              <a:gd name="connsiteY72" fmla="*/ 1915885 h 3766735"/>
              <a:gd name="connsiteX73" fmla="*/ 9013372 w 9557900"/>
              <a:gd name="connsiteY73" fmla="*/ 1937657 h 3766735"/>
              <a:gd name="connsiteX74" fmla="*/ 8882743 w 9557900"/>
              <a:gd name="connsiteY74" fmla="*/ 1970314 h 3766735"/>
              <a:gd name="connsiteX75" fmla="*/ 8839200 w 9557900"/>
              <a:gd name="connsiteY75" fmla="*/ 2002971 h 3766735"/>
              <a:gd name="connsiteX76" fmla="*/ 8752114 w 9557900"/>
              <a:gd name="connsiteY76" fmla="*/ 2013857 h 3766735"/>
              <a:gd name="connsiteX77" fmla="*/ 8599714 w 9557900"/>
              <a:gd name="connsiteY77" fmla="*/ 2057400 h 3766735"/>
              <a:gd name="connsiteX78" fmla="*/ 8403772 w 9557900"/>
              <a:gd name="connsiteY78" fmla="*/ 2111828 h 3766735"/>
              <a:gd name="connsiteX79" fmla="*/ 8262257 w 9557900"/>
              <a:gd name="connsiteY79" fmla="*/ 2144485 h 3766735"/>
              <a:gd name="connsiteX80" fmla="*/ 8164286 w 9557900"/>
              <a:gd name="connsiteY80" fmla="*/ 2166257 h 3766735"/>
              <a:gd name="connsiteX81" fmla="*/ 7879806 w 9557900"/>
              <a:gd name="connsiteY81" fmla="*/ 3557451 h 3766735"/>
              <a:gd name="connsiteX82" fmla="*/ 6802120 w 9557900"/>
              <a:gd name="connsiteY82" fmla="*/ 3724365 h 3766735"/>
              <a:gd name="connsiteX83" fmla="*/ 5646783 w 9557900"/>
              <a:gd name="connsiteY83" fmla="*/ 3193142 h 3766735"/>
              <a:gd name="connsiteX84" fmla="*/ 4909457 w 9557900"/>
              <a:gd name="connsiteY84" fmla="*/ 2166257 h 3766735"/>
              <a:gd name="connsiteX85" fmla="*/ 4408714 w 9557900"/>
              <a:gd name="connsiteY85" fmla="*/ 2090057 h 3766735"/>
              <a:gd name="connsiteX86" fmla="*/ 4103914 w 9557900"/>
              <a:gd name="connsiteY86" fmla="*/ 2035628 h 3766735"/>
              <a:gd name="connsiteX87" fmla="*/ 3642360 w 9557900"/>
              <a:gd name="connsiteY87" fmla="*/ 1760582 h 3766735"/>
              <a:gd name="connsiteX88" fmla="*/ 3014617 w 9557900"/>
              <a:gd name="connsiteY88" fmla="*/ 1662611 h 3766735"/>
              <a:gd name="connsiteX89" fmla="*/ 1915886 w 9557900"/>
              <a:gd name="connsiteY89" fmla="*/ 1719942 h 3766735"/>
              <a:gd name="connsiteX90" fmla="*/ 1872343 w 9557900"/>
              <a:gd name="connsiteY90" fmla="*/ 1730828 h 3766735"/>
              <a:gd name="connsiteX91" fmla="*/ 1839686 w 9557900"/>
              <a:gd name="connsiteY91" fmla="*/ 1741714 h 3766735"/>
              <a:gd name="connsiteX92" fmla="*/ 1698172 w 9557900"/>
              <a:gd name="connsiteY92" fmla="*/ 1752600 h 3766735"/>
              <a:gd name="connsiteX93" fmla="*/ 794657 w 9557900"/>
              <a:gd name="connsiteY93" fmla="*/ 1774371 h 3766735"/>
              <a:gd name="connsiteX94" fmla="*/ 457200 w 9557900"/>
              <a:gd name="connsiteY94" fmla="*/ 1763485 h 3766735"/>
              <a:gd name="connsiteX95" fmla="*/ 283029 w 9557900"/>
              <a:gd name="connsiteY95" fmla="*/ 1741714 h 3766735"/>
              <a:gd name="connsiteX96" fmla="*/ 217714 w 9557900"/>
              <a:gd name="connsiteY96" fmla="*/ 1719942 h 3766735"/>
              <a:gd name="connsiteX97" fmla="*/ 141514 w 9557900"/>
              <a:gd name="connsiteY97" fmla="*/ 1665514 h 3766735"/>
              <a:gd name="connsiteX98" fmla="*/ 76200 w 9557900"/>
              <a:gd name="connsiteY98" fmla="*/ 1621971 h 3766735"/>
              <a:gd name="connsiteX99" fmla="*/ 54429 w 9557900"/>
              <a:gd name="connsiteY99" fmla="*/ 1578428 h 3766735"/>
              <a:gd name="connsiteX100" fmla="*/ 32657 w 9557900"/>
              <a:gd name="connsiteY100" fmla="*/ 1556657 h 3766735"/>
              <a:gd name="connsiteX101" fmla="*/ 10886 w 9557900"/>
              <a:gd name="connsiteY101" fmla="*/ 1491342 h 3766735"/>
              <a:gd name="connsiteX102" fmla="*/ 0 w 9557900"/>
              <a:gd name="connsiteY102" fmla="*/ 1458685 h 3766735"/>
              <a:gd name="connsiteX103" fmla="*/ 10886 w 9557900"/>
              <a:gd name="connsiteY103" fmla="*/ 1284514 h 3766735"/>
              <a:gd name="connsiteX104" fmla="*/ 32657 w 9557900"/>
              <a:gd name="connsiteY104" fmla="*/ 1132114 h 3766735"/>
              <a:gd name="connsiteX105" fmla="*/ 54429 w 9557900"/>
              <a:gd name="connsiteY105" fmla="*/ 1110342 h 3766735"/>
              <a:gd name="connsiteX106" fmla="*/ 65314 w 9557900"/>
              <a:gd name="connsiteY106" fmla="*/ 1066800 h 3766735"/>
              <a:gd name="connsiteX107" fmla="*/ 97972 w 9557900"/>
              <a:gd name="connsiteY107" fmla="*/ 990600 h 3766735"/>
              <a:gd name="connsiteX108" fmla="*/ 108857 w 9557900"/>
              <a:gd name="connsiteY108" fmla="*/ 881742 h 3766735"/>
              <a:gd name="connsiteX109" fmla="*/ 119743 w 9557900"/>
              <a:gd name="connsiteY109" fmla="*/ 849085 h 3766735"/>
              <a:gd name="connsiteX110" fmla="*/ 130629 w 9557900"/>
              <a:gd name="connsiteY110" fmla="*/ 794657 h 3766735"/>
              <a:gd name="connsiteX111" fmla="*/ 174172 w 9557900"/>
              <a:gd name="connsiteY111" fmla="*/ 751114 h 3766735"/>
              <a:gd name="connsiteX112" fmla="*/ 152400 w 9557900"/>
              <a:gd name="connsiteY112" fmla="*/ 729342 h 3766735"/>
              <a:gd name="connsiteX0" fmla="*/ 152400 w 9557900"/>
              <a:gd name="connsiteY0" fmla="*/ 729342 h 3767731"/>
              <a:gd name="connsiteX1" fmla="*/ 152400 w 9557900"/>
              <a:gd name="connsiteY1" fmla="*/ 729342 h 3767731"/>
              <a:gd name="connsiteX2" fmla="*/ 228600 w 9557900"/>
              <a:gd name="connsiteY2" fmla="*/ 631371 h 3767731"/>
              <a:gd name="connsiteX3" fmla="*/ 250372 w 9557900"/>
              <a:gd name="connsiteY3" fmla="*/ 609600 h 3767731"/>
              <a:gd name="connsiteX4" fmla="*/ 272143 w 9557900"/>
              <a:gd name="connsiteY4" fmla="*/ 533400 h 3767731"/>
              <a:gd name="connsiteX5" fmla="*/ 304800 w 9557900"/>
              <a:gd name="connsiteY5" fmla="*/ 489857 h 3767731"/>
              <a:gd name="connsiteX6" fmla="*/ 326572 w 9557900"/>
              <a:gd name="connsiteY6" fmla="*/ 446314 h 3767731"/>
              <a:gd name="connsiteX7" fmla="*/ 348343 w 9557900"/>
              <a:gd name="connsiteY7" fmla="*/ 424542 h 3767731"/>
              <a:gd name="connsiteX8" fmla="*/ 402772 w 9557900"/>
              <a:gd name="connsiteY8" fmla="*/ 359228 h 3767731"/>
              <a:gd name="connsiteX9" fmla="*/ 446314 w 9557900"/>
              <a:gd name="connsiteY9" fmla="*/ 337457 h 3767731"/>
              <a:gd name="connsiteX10" fmla="*/ 468086 w 9557900"/>
              <a:gd name="connsiteY10" fmla="*/ 315685 h 3767731"/>
              <a:gd name="connsiteX11" fmla="*/ 511629 w 9557900"/>
              <a:gd name="connsiteY11" fmla="*/ 293914 h 3767731"/>
              <a:gd name="connsiteX12" fmla="*/ 566057 w 9557900"/>
              <a:gd name="connsiteY12" fmla="*/ 250371 h 3767731"/>
              <a:gd name="connsiteX13" fmla="*/ 620486 w 9557900"/>
              <a:gd name="connsiteY13" fmla="*/ 239485 h 3767731"/>
              <a:gd name="connsiteX14" fmla="*/ 685800 w 9557900"/>
              <a:gd name="connsiteY14" fmla="*/ 217714 h 3767731"/>
              <a:gd name="connsiteX15" fmla="*/ 718457 w 9557900"/>
              <a:gd name="connsiteY15" fmla="*/ 195942 h 3767731"/>
              <a:gd name="connsiteX16" fmla="*/ 849086 w 9557900"/>
              <a:gd name="connsiteY16" fmla="*/ 174171 h 3767731"/>
              <a:gd name="connsiteX17" fmla="*/ 925286 w 9557900"/>
              <a:gd name="connsiteY17" fmla="*/ 174171 h 3767731"/>
              <a:gd name="connsiteX18" fmla="*/ 1077686 w 9557900"/>
              <a:gd name="connsiteY18" fmla="*/ 152400 h 3767731"/>
              <a:gd name="connsiteX19" fmla="*/ 1143000 w 9557900"/>
              <a:gd name="connsiteY19" fmla="*/ 141514 h 3767731"/>
              <a:gd name="connsiteX20" fmla="*/ 1219200 w 9557900"/>
              <a:gd name="connsiteY20" fmla="*/ 108857 h 3767731"/>
              <a:gd name="connsiteX21" fmla="*/ 1273629 w 9557900"/>
              <a:gd name="connsiteY21" fmla="*/ 65314 h 3767731"/>
              <a:gd name="connsiteX22" fmla="*/ 1317172 w 9557900"/>
              <a:gd name="connsiteY22" fmla="*/ 54428 h 3767731"/>
              <a:gd name="connsiteX23" fmla="*/ 1382486 w 9557900"/>
              <a:gd name="connsiteY23" fmla="*/ 32657 h 3767731"/>
              <a:gd name="connsiteX24" fmla="*/ 1458686 w 9557900"/>
              <a:gd name="connsiteY24" fmla="*/ 10885 h 3767731"/>
              <a:gd name="connsiteX25" fmla="*/ 1502229 w 9557900"/>
              <a:gd name="connsiteY25" fmla="*/ 0 h 3767731"/>
              <a:gd name="connsiteX26" fmla="*/ 2873829 w 9557900"/>
              <a:gd name="connsiteY26" fmla="*/ 10885 h 3767731"/>
              <a:gd name="connsiteX27" fmla="*/ 3189514 w 9557900"/>
              <a:gd name="connsiteY27" fmla="*/ 54428 h 3767731"/>
              <a:gd name="connsiteX28" fmla="*/ 3995057 w 9557900"/>
              <a:gd name="connsiteY28" fmla="*/ 54428 h 3767731"/>
              <a:gd name="connsiteX29" fmla="*/ 4071257 w 9557900"/>
              <a:gd name="connsiteY29" fmla="*/ 43542 h 3767731"/>
              <a:gd name="connsiteX30" fmla="*/ 5138057 w 9557900"/>
              <a:gd name="connsiteY30" fmla="*/ 32657 h 3767731"/>
              <a:gd name="connsiteX31" fmla="*/ 5649686 w 9557900"/>
              <a:gd name="connsiteY31" fmla="*/ 97971 h 3767731"/>
              <a:gd name="connsiteX32" fmla="*/ 6139543 w 9557900"/>
              <a:gd name="connsiteY32" fmla="*/ 141514 h 3767731"/>
              <a:gd name="connsiteX33" fmla="*/ 6629400 w 9557900"/>
              <a:gd name="connsiteY33" fmla="*/ 195942 h 3767731"/>
              <a:gd name="connsiteX34" fmla="*/ 7739743 w 9557900"/>
              <a:gd name="connsiteY34" fmla="*/ 239485 h 3767731"/>
              <a:gd name="connsiteX35" fmla="*/ 7805057 w 9557900"/>
              <a:gd name="connsiteY35" fmla="*/ 250371 h 3767731"/>
              <a:gd name="connsiteX36" fmla="*/ 8001000 w 9557900"/>
              <a:gd name="connsiteY36" fmla="*/ 283028 h 3767731"/>
              <a:gd name="connsiteX37" fmla="*/ 8033657 w 9557900"/>
              <a:gd name="connsiteY37" fmla="*/ 293914 h 3767731"/>
              <a:gd name="connsiteX38" fmla="*/ 8207829 w 9557900"/>
              <a:gd name="connsiteY38" fmla="*/ 337457 h 3767731"/>
              <a:gd name="connsiteX39" fmla="*/ 8316686 w 9557900"/>
              <a:gd name="connsiteY39" fmla="*/ 359228 h 3767731"/>
              <a:gd name="connsiteX40" fmla="*/ 8599714 w 9557900"/>
              <a:gd name="connsiteY40" fmla="*/ 446314 h 3767731"/>
              <a:gd name="connsiteX41" fmla="*/ 8817429 w 9557900"/>
              <a:gd name="connsiteY41" fmla="*/ 544285 h 3767731"/>
              <a:gd name="connsiteX42" fmla="*/ 8882743 w 9557900"/>
              <a:gd name="connsiteY42" fmla="*/ 598714 h 3767731"/>
              <a:gd name="connsiteX43" fmla="*/ 8958943 w 9557900"/>
              <a:gd name="connsiteY43" fmla="*/ 631371 h 3767731"/>
              <a:gd name="connsiteX44" fmla="*/ 9024257 w 9557900"/>
              <a:gd name="connsiteY44" fmla="*/ 664028 h 3767731"/>
              <a:gd name="connsiteX45" fmla="*/ 9046029 w 9557900"/>
              <a:gd name="connsiteY45" fmla="*/ 696685 h 3767731"/>
              <a:gd name="connsiteX46" fmla="*/ 9111343 w 9557900"/>
              <a:gd name="connsiteY46" fmla="*/ 718457 h 3767731"/>
              <a:gd name="connsiteX47" fmla="*/ 9307286 w 9557900"/>
              <a:gd name="connsiteY47" fmla="*/ 838200 h 3767731"/>
              <a:gd name="connsiteX48" fmla="*/ 9350829 w 9557900"/>
              <a:gd name="connsiteY48" fmla="*/ 892628 h 3767731"/>
              <a:gd name="connsiteX49" fmla="*/ 9383486 w 9557900"/>
              <a:gd name="connsiteY49" fmla="*/ 903514 h 3767731"/>
              <a:gd name="connsiteX50" fmla="*/ 9405257 w 9557900"/>
              <a:gd name="connsiteY50" fmla="*/ 936171 h 3767731"/>
              <a:gd name="connsiteX51" fmla="*/ 9437914 w 9557900"/>
              <a:gd name="connsiteY51" fmla="*/ 1012371 h 3767731"/>
              <a:gd name="connsiteX52" fmla="*/ 9459686 w 9557900"/>
              <a:gd name="connsiteY52" fmla="*/ 1045028 h 3767731"/>
              <a:gd name="connsiteX53" fmla="*/ 9503229 w 9557900"/>
              <a:gd name="connsiteY53" fmla="*/ 1143000 h 3767731"/>
              <a:gd name="connsiteX54" fmla="*/ 9514114 w 9557900"/>
              <a:gd name="connsiteY54" fmla="*/ 1175657 h 3767731"/>
              <a:gd name="connsiteX55" fmla="*/ 9525000 w 9557900"/>
              <a:gd name="connsiteY55" fmla="*/ 1219200 h 3767731"/>
              <a:gd name="connsiteX56" fmla="*/ 9546772 w 9557900"/>
              <a:gd name="connsiteY56" fmla="*/ 1251857 h 3767731"/>
              <a:gd name="connsiteX57" fmla="*/ 9557657 w 9557900"/>
              <a:gd name="connsiteY57" fmla="*/ 1306285 h 3767731"/>
              <a:gd name="connsiteX58" fmla="*/ 9481457 w 9557900"/>
              <a:gd name="connsiteY58" fmla="*/ 1556657 h 3767731"/>
              <a:gd name="connsiteX59" fmla="*/ 9448800 w 9557900"/>
              <a:gd name="connsiteY59" fmla="*/ 1578428 h 3767731"/>
              <a:gd name="connsiteX60" fmla="*/ 9427029 w 9557900"/>
              <a:gd name="connsiteY60" fmla="*/ 1611085 h 3767731"/>
              <a:gd name="connsiteX61" fmla="*/ 9405257 w 9557900"/>
              <a:gd name="connsiteY61" fmla="*/ 1654628 h 3767731"/>
              <a:gd name="connsiteX62" fmla="*/ 9372600 w 9557900"/>
              <a:gd name="connsiteY62" fmla="*/ 1687285 h 3767731"/>
              <a:gd name="connsiteX63" fmla="*/ 9329057 w 9557900"/>
              <a:gd name="connsiteY63" fmla="*/ 1741714 h 3767731"/>
              <a:gd name="connsiteX64" fmla="*/ 9296400 w 9557900"/>
              <a:gd name="connsiteY64" fmla="*/ 1763485 h 3767731"/>
              <a:gd name="connsiteX65" fmla="*/ 9252857 w 9557900"/>
              <a:gd name="connsiteY65" fmla="*/ 1796142 h 3767731"/>
              <a:gd name="connsiteX66" fmla="*/ 9231086 w 9557900"/>
              <a:gd name="connsiteY66" fmla="*/ 1817914 h 3767731"/>
              <a:gd name="connsiteX67" fmla="*/ 9187543 w 9557900"/>
              <a:gd name="connsiteY67" fmla="*/ 1828800 h 3767731"/>
              <a:gd name="connsiteX68" fmla="*/ 9154886 w 9557900"/>
              <a:gd name="connsiteY68" fmla="*/ 1839685 h 3767731"/>
              <a:gd name="connsiteX69" fmla="*/ 9133114 w 9557900"/>
              <a:gd name="connsiteY69" fmla="*/ 1861457 h 3767731"/>
              <a:gd name="connsiteX70" fmla="*/ 9089572 w 9557900"/>
              <a:gd name="connsiteY70" fmla="*/ 1872342 h 3767731"/>
              <a:gd name="connsiteX71" fmla="*/ 9078686 w 9557900"/>
              <a:gd name="connsiteY71" fmla="*/ 1905000 h 3767731"/>
              <a:gd name="connsiteX72" fmla="*/ 9046029 w 9557900"/>
              <a:gd name="connsiteY72" fmla="*/ 1915885 h 3767731"/>
              <a:gd name="connsiteX73" fmla="*/ 9013372 w 9557900"/>
              <a:gd name="connsiteY73" fmla="*/ 1937657 h 3767731"/>
              <a:gd name="connsiteX74" fmla="*/ 8882743 w 9557900"/>
              <a:gd name="connsiteY74" fmla="*/ 1970314 h 3767731"/>
              <a:gd name="connsiteX75" fmla="*/ 8839200 w 9557900"/>
              <a:gd name="connsiteY75" fmla="*/ 2002971 h 3767731"/>
              <a:gd name="connsiteX76" fmla="*/ 8752114 w 9557900"/>
              <a:gd name="connsiteY76" fmla="*/ 2013857 h 3767731"/>
              <a:gd name="connsiteX77" fmla="*/ 8599714 w 9557900"/>
              <a:gd name="connsiteY77" fmla="*/ 2057400 h 3767731"/>
              <a:gd name="connsiteX78" fmla="*/ 8403772 w 9557900"/>
              <a:gd name="connsiteY78" fmla="*/ 2111828 h 3767731"/>
              <a:gd name="connsiteX79" fmla="*/ 8262257 w 9557900"/>
              <a:gd name="connsiteY79" fmla="*/ 2144485 h 3767731"/>
              <a:gd name="connsiteX80" fmla="*/ 7879806 w 9557900"/>
              <a:gd name="connsiteY80" fmla="*/ 3557451 h 3767731"/>
              <a:gd name="connsiteX81" fmla="*/ 6802120 w 9557900"/>
              <a:gd name="connsiteY81" fmla="*/ 3724365 h 3767731"/>
              <a:gd name="connsiteX82" fmla="*/ 5646783 w 9557900"/>
              <a:gd name="connsiteY82" fmla="*/ 3193142 h 3767731"/>
              <a:gd name="connsiteX83" fmla="*/ 4909457 w 9557900"/>
              <a:gd name="connsiteY83" fmla="*/ 2166257 h 3767731"/>
              <a:gd name="connsiteX84" fmla="*/ 4408714 w 9557900"/>
              <a:gd name="connsiteY84" fmla="*/ 2090057 h 3767731"/>
              <a:gd name="connsiteX85" fmla="*/ 4103914 w 9557900"/>
              <a:gd name="connsiteY85" fmla="*/ 2035628 h 3767731"/>
              <a:gd name="connsiteX86" fmla="*/ 3642360 w 9557900"/>
              <a:gd name="connsiteY86" fmla="*/ 1760582 h 3767731"/>
              <a:gd name="connsiteX87" fmla="*/ 3014617 w 9557900"/>
              <a:gd name="connsiteY87" fmla="*/ 1662611 h 3767731"/>
              <a:gd name="connsiteX88" fmla="*/ 1915886 w 9557900"/>
              <a:gd name="connsiteY88" fmla="*/ 1719942 h 3767731"/>
              <a:gd name="connsiteX89" fmla="*/ 1872343 w 9557900"/>
              <a:gd name="connsiteY89" fmla="*/ 1730828 h 3767731"/>
              <a:gd name="connsiteX90" fmla="*/ 1839686 w 9557900"/>
              <a:gd name="connsiteY90" fmla="*/ 1741714 h 3767731"/>
              <a:gd name="connsiteX91" fmla="*/ 1698172 w 9557900"/>
              <a:gd name="connsiteY91" fmla="*/ 1752600 h 3767731"/>
              <a:gd name="connsiteX92" fmla="*/ 794657 w 9557900"/>
              <a:gd name="connsiteY92" fmla="*/ 1774371 h 3767731"/>
              <a:gd name="connsiteX93" fmla="*/ 457200 w 9557900"/>
              <a:gd name="connsiteY93" fmla="*/ 1763485 h 3767731"/>
              <a:gd name="connsiteX94" fmla="*/ 283029 w 9557900"/>
              <a:gd name="connsiteY94" fmla="*/ 1741714 h 3767731"/>
              <a:gd name="connsiteX95" fmla="*/ 217714 w 9557900"/>
              <a:gd name="connsiteY95" fmla="*/ 1719942 h 3767731"/>
              <a:gd name="connsiteX96" fmla="*/ 141514 w 9557900"/>
              <a:gd name="connsiteY96" fmla="*/ 1665514 h 3767731"/>
              <a:gd name="connsiteX97" fmla="*/ 76200 w 9557900"/>
              <a:gd name="connsiteY97" fmla="*/ 1621971 h 3767731"/>
              <a:gd name="connsiteX98" fmla="*/ 54429 w 9557900"/>
              <a:gd name="connsiteY98" fmla="*/ 1578428 h 3767731"/>
              <a:gd name="connsiteX99" fmla="*/ 32657 w 9557900"/>
              <a:gd name="connsiteY99" fmla="*/ 1556657 h 3767731"/>
              <a:gd name="connsiteX100" fmla="*/ 10886 w 9557900"/>
              <a:gd name="connsiteY100" fmla="*/ 1491342 h 3767731"/>
              <a:gd name="connsiteX101" fmla="*/ 0 w 9557900"/>
              <a:gd name="connsiteY101" fmla="*/ 1458685 h 3767731"/>
              <a:gd name="connsiteX102" fmla="*/ 10886 w 9557900"/>
              <a:gd name="connsiteY102" fmla="*/ 1284514 h 3767731"/>
              <a:gd name="connsiteX103" fmla="*/ 32657 w 9557900"/>
              <a:gd name="connsiteY103" fmla="*/ 1132114 h 3767731"/>
              <a:gd name="connsiteX104" fmla="*/ 54429 w 9557900"/>
              <a:gd name="connsiteY104" fmla="*/ 1110342 h 3767731"/>
              <a:gd name="connsiteX105" fmla="*/ 65314 w 9557900"/>
              <a:gd name="connsiteY105" fmla="*/ 1066800 h 3767731"/>
              <a:gd name="connsiteX106" fmla="*/ 97972 w 9557900"/>
              <a:gd name="connsiteY106" fmla="*/ 990600 h 3767731"/>
              <a:gd name="connsiteX107" fmla="*/ 108857 w 9557900"/>
              <a:gd name="connsiteY107" fmla="*/ 881742 h 3767731"/>
              <a:gd name="connsiteX108" fmla="*/ 119743 w 9557900"/>
              <a:gd name="connsiteY108" fmla="*/ 849085 h 3767731"/>
              <a:gd name="connsiteX109" fmla="*/ 130629 w 9557900"/>
              <a:gd name="connsiteY109" fmla="*/ 794657 h 3767731"/>
              <a:gd name="connsiteX110" fmla="*/ 174172 w 9557900"/>
              <a:gd name="connsiteY110" fmla="*/ 751114 h 3767731"/>
              <a:gd name="connsiteX111" fmla="*/ 152400 w 9557900"/>
              <a:gd name="connsiteY111" fmla="*/ 729342 h 3767731"/>
              <a:gd name="connsiteX0" fmla="*/ 152400 w 9557900"/>
              <a:gd name="connsiteY0" fmla="*/ 729342 h 3767731"/>
              <a:gd name="connsiteX1" fmla="*/ 152400 w 9557900"/>
              <a:gd name="connsiteY1" fmla="*/ 729342 h 3767731"/>
              <a:gd name="connsiteX2" fmla="*/ 228600 w 9557900"/>
              <a:gd name="connsiteY2" fmla="*/ 631371 h 3767731"/>
              <a:gd name="connsiteX3" fmla="*/ 250372 w 9557900"/>
              <a:gd name="connsiteY3" fmla="*/ 609600 h 3767731"/>
              <a:gd name="connsiteX4" fmla="*/ 272143 w 9557900"/>
              <a:gd name="connsiteY4" fmla="*/ 533400 h 3767731"/>
              <a:gd name="connsiteX5" fmla="*/ 304800 w 9557900"/>
              <a:gd name="connsiteY5" fmla="*/ 489857 h 3767731"/>
              <a:gd name="connsiteX6" fmla="*/ 326572 w 9557900"/>
              <a:gd name="connsiteY6" fmla="*/ 446314 h 3767731"/>
              <a:gd name="connsiteX7" fmla="*/ 348343 w 9557900"/>
              <a:gd name="connsiteY7" fmla="*/ 424542 h 3767731"/>
              <a:gd name="connsiteX8" fmla="*/ 402772 w 9557900"/>
              <a:gd name="connsiteY8" fmla="*/ 359228 h 3767731"/>
              <a:gd name="connsiteX9" fmla="*/ 446314 w 9557900"/>
              <a:gd name="connsiteY9" fmla="*/ 337457 h 3767731"/>
              <a:gd name="connsiteX10" fmla="*/ 468086 w 9557900"/>
              <a:gd name="connsiteY10" fmla="*/ 315685 h 3767731"/>
              <a:gd name="connsiteX11" fmla="*/ 511629 w 9557900"/>
              <a:gd name="connsiteY11" fmla="*/ 293914 h 3767731"/>
              <a:gd name="connsiteX12" fmla="*/ 566057 w 9557900"/>
              <a:gd name="connsiteY12" fmla="*/ 250371 h 3767731"/>
              <a:gd name="connsiteX13" fmla="*/ 620486 w 9557900"/>
              <a:gd name="connsiteY13" fmla="*/ 239485 h 3767731"/>
              <a:gd name="connsiteX14" fmla="*/ 685800 w 9557900"/>
              <a:gd name="connsiteY14" fmla="*/ 217714 h 3767731"/>
              <a:gd name="connsiteX15" fmla="*/ 718457 w 9557900"/>
              <a:gd name="connsiteY15" fmla="*/ 195942 h 3767731"/>
              <a:gd name="connsiteX16" fmla="*/ 849086 w 9557900"/>
              <a:gd name="connsiteY16" fmla="*/ 174171 h 3767731"/>
              <a:gd name="connsiteX17" fmla="*/ 925286 w 9557900"/>
              <a:gd name="connsiteY17" fmla="*/ 174171 h 3767731"/>
              <a:gd name="connsiteX18" fmla="*/ 1077686 w 9557900"/>
              <a:gd name="connsiteY18" fmla="*/ 152400 h 3767731"/>
              <a:gd name="connsiteX19" fmla="*/ 1143000 w 9557900"/>
              <a:gd name="connsiteY19" fmla="*/ 141514 h 3767731"/>
              <a:gd name="connsiteX20" fmla="*/ 1219200 w 9557900"/>
              <a:gd name="connsiteY20" fmla="*/ 108857 h 3767731"/>
              <a:gd name="connsiteX21" fmla="*/ 1273629 w 9557900"/>
              <a:gd name="connsiteY21" fmla="*/ 65314 h 3767731"/>
              <a:gd name="connsiteX22" fmla="*/ 1317172 w 9557900"/>
              <a:gd name="connsiteY22" fmla="*/ 54428 h 3767731"/>
              <a:gd name="connsiteX23" fmla="*/ 1382486 w 9557900"/>
              <a:gd name="connsiteY23" fmla="*/ 32657 h 3767731"/>
              <a:gd name="connsiteX24" fmla="*/ 1458686 w 9557900"/>
              <a:gd name="connsiteY24" fmla="*/ 10885 h 3767731"/>
              <a:gd name="connsiteX25" fmla="*/ 1502229 w 9557900"/>
              <a:gd name="connsiteY25" fmla="*/ 0 h 3767731"/>
              <a:gd name="connsiteX26" fmla="*/ 2873829 w 9557900"/>
              <a:gd name="connsiteY26" fmla="*/ 10885 h 3767731"/>
              <a:gd name="connsiteX27" fmla="*/ 3189514 w 9557900"/>
              <a:gd name="connsiteY27" fmla="*/ 54428 h 3767731"/>
              <a:gd name="connsiteX28" fmla="*/ 3995057 w 9557900"/>
              <a:gd name="connsiteY28" fmla="*/ 54428 h 3767731"/>
              <a:gd name="connsiteX29" fmla="*/ 4071257 w 9557900"/>
              <a:gd name="connsiteY29" fmla="*/ 43542 h 3767731"/>
              <a:gd name="connsiteX30" fmla="*/ 5138057 w 9557900"/>
              <a:gd name="connsiteY30" fmla="*/ 32657 h 3767731"/>
              <a:gd name="connsiteX31" fmla="*/ 5649686 w 9557900"/>
              <a:gd name="connsiteY31" fmla="*/ 97971 h 3767731"/>
              <a:gd name="connsiteX32" fmla="*/ 6139543 w 9557900"/>
              <a:gd name="connsiteY32" fmla="*/ 141514 h 3767731"/>
              <a:gd name="connsiteX33" fmla="*/ 6629400 w 9557900"/>
              <a:gd name="connsiteY33" fmla="*/ 195942 h 3767731"/>
              <a:gd name="connsiteX34" fmla="*/ 7739743 w 9557900"/>
              <a:gd name="connsiteY34" fmla="*/ 239485 h 3767731"/>
              <a:gd name="connsiteX35" fmla="*/ 7805057 w 9557900"/>
              <a:gd name="connsiteY35" fmla="*/ 250371 h 3767731"/>
              <a:gd name="connsiteX36" fmla="*/ 8001000 w 9557900"/>
              <a:gd name="connsiteY36" fmla="*/ 283028 h 3767731"/>
              <a:gd name="connsiteX37" fmla="*/ 8033657 w 9557900"/>
              <a:gd name="connsiteY37" fmla="*/ 293914 h 3767731"/>
              <a:gd name="connsiteX38" fmla="*/ 8207829 w 9557900"/>
              <a:gd name="connsiteY38" fmla="*/ 337457 h 3767731"/>
              <a:gd name="connsiteX39" fmla="*/ 8316686 w 9557900"/>
              <a:gd name="connsiteY39" fmla="*/ 359228 h 3767731"/>
              <a:gd name="connsiteX40" fmla="*/ 8599714 w 9557900"/>
              <a:gd name="connsiteY40" fmla="*/ 446314 h 3767731"/>
              <a:gd name="connsiteX41" fmla="*/ 8817429 w 9557900"/>
              <a:gd name="connsiteY41" fmla="*/ 544285 h 3767731"/>
              <a:gd name="connsiteX42" fmla="*/ 8882743 w 9557900"/>
              <a:gd name="connsiteY42" fmla="*/ 598714 h 3767731"/>
              <a:gd name="connsiteX43" fmla="*/ 8958943 w 9557900"/>
              <a:gd name="connsiteY43" fmla="*/ 631371 h 3767731"/>
              <a:gd name="connsiteX44" fmla="*/ 9024257 w 9557900"/>
              <a:gd name="connsiteY44" fmla="*/ 664028 h 3767731"/>
              <a:gd name="connsiteX45" fmla="*/ 9046029 w 9557900"/>
              <a:gd name="connsiteY45" fmla="*/ 696685 h 3767731"/>
              <a:gd name="connsiteX46" fmla="*/ 9111343 w 9557900"/>
              <a:gd name="connsiteY46" fmla="*/ 718457 h 3767731"/>
              <a:gd name="connsiteX47" fmla="*/ 9307286 w 9557900"/>
              <a:gd name="connsiteY47" fmla="*/ 838200 h 3767731"/>
              <a:gd name="connsiteX48" fmla="*/ 9350829 w 9557900"/>
              <a:gd name="connsiteY48" fmla="*/ 892628 h 3767731"/>
              <a:gd name="connsiteX49" fmla="*/ 9383486 w 9557900"/>
              <a:gd name="connsiteY49" fmla="*/ 903514 h 3767731"/>
              <a:gd name="connsiteX50" fmla="*/ 9405257 w 9557900"/>
              <a:gd name="connsiteY50" fmla="*/ 936171 h 3767731"/>
              <a:gd name="connsiteX51" fmla="*/ 9437914 w 9557900"/>
              <a:gd name="connsiteY51" fmla="*/ 1012371 h 3767731"/>
              <a:gd name="connsiteX52" fmla="*/ 9459686 w 9557900"/>
              <a:gd name="connsiteY52" fmla="*/ 1045028 h 3767731"/>
              <a:gd name="connsiteX53" fmla="*/ 9503229 w 9557900"/>
              <a:gd name="connsiteY53" fmla="*/ 1143000 h 3767731"/>
              <a:gd name="connsiteX54" fmla="*/ 9514114 w 9557900"/>
              <a:gd name="connsiteY54" fmla="*/ 1175657 h 3767731"/>
              <a:gd name="connsiteX55" fmla="*/ 9525000 w 9557900"/>
              <a:gd name="connsiteY55" fmla="*/ 1219200 h 3767731"/>
              <a:gd name="connsiteX56" fmla="*/ 9546772 w 9557900"/>
              <a:gd name="connsiteY56" fmla="*/ 1251857 h 3767731"/>
              <a:gd name="connsiteX57" fmla="*/ 9557657 w 9557900"/>
              <a:gd name="connsiteY57" fmla="*/ 1306285 h 3767731"/>
              <a:gd name="connsiteX58" fmla="*/ 9481457 w 9557900"/>
              <a:gd name="connsiteY58" fmla="*/ 1556657 h 3767731"/>
              <a:gd name="connsiteX59" fmla="*/ 9448800 w 9557900"/>
              <a:gd name="connsiteY59" fmla="*/ 1578428 h 3767731"/>
              <a:gd name="connsiteX60" fmla="*/ 9427029 w 9557900"/>
              <a:gd name="connsiteY60" fmla="*/ 1611085 h 3767731"/>
              <a:gd name="connsiteX61" fmla="*/ 9405257 w 9557900"/>
              <a:gd name="connsiteY61" fmla="*/ 1654628 h 3767731"/>
              <a:gd name="connsiteX62" fmla="*/ 9372600 w 9557900"/>
              <a:gd name="connsiteY62" fmla="*/ 1687285 h 3767731"/>
              <a:gd name="connsiteX63" fmla="*/ 9329057 w 9557900"/>
              <a:gd name="connsiteY63" fmla="*/ 1741714 h 3767731"/>
              <a:gd name="connsiteX64" fmla="*/ 9296400 w 9557900"/>
              <a:gd name="connsiteY64" fmla="*/ 1763485 h 3767731"/>
              <a:gd name="connsiteX65" fmla="*/ 9252857 w 9557900"/>
              <a:gd name="connsiteY65" fmla="*/ 1796142 h 3767731"/>
              <a:gd name="connsiteX66" fmla="*/ 9231086 w 9557900"/>
              <a:gd name="connsiteY66" fmla="*/ 1817914 h 3767731"/>
              <a:gd name="connsiteX67" fmla="*/ 9187543 w 9557900"/>
              <a:gd name="connsiteY67" fmla="*/ 1828800 h 3767731"/>
              <a:gd name="connsiteX68" fmla="*/ 9154886 w 9557900"/>
              <a:gd name="connsiteY68" fmla="*/ 1839685 h 3767731"/>
              <a:gd name="connsiteX69" fmla="*/ 9133114 w 9557900"/>
              <a:gd name="connsiteY69" fmla="*/ 1861457 h 3767731"/>
              <a:gd name="connsiteX70" fmla="*/ 9089572 w 9557900"/>
              <a:gd name="connsiteY70" fmla="*/ 1872342 h 3767731"/>
              <a:gd name="connsiteX71" fmla="*/ 9078686 w 9557900"/>
              <a:gd name="connsiteY71" fmla="*/ 1905000 h 3767731"/>
              <a:gd name="connsiteX72" fmla="*/ 9046029 w 9557900"/>
              <a:gd name="connsiteY72" fmla="*/ 1915885 h 3767731"/>
              <a:gd name="connsiteX73" fmla="*/ 9013372 w 9557900"/>
              <a:gd name="connsiteY73" fmla="*/ 1937657 h 3767731"/>
              <a:gd name="connsiteX74" fmla="*/ 8882743 w 9557900"/>
              <a:gd name="connsiteY74" fmla="*/ 1970314 h 3767731"/>
              <a:gd name="connsiteX75" fmla="*/ 8839200 w 9557900"/>
              <a:gd name="connsiteY75" fmla="*/ 2002971 h 3767731"/>
              <a:gd name="connsiteX76" fmla="*/ 8752114 w 9557900"/>
              <a:gd name="connsiteY76" fmla="*/ 2013857 h 3767731"/>
              <a:gd name="connsiteX77" fmla="*/ 8599714 w 9557900"/>
              <a:gd name="connsiteY77" fmla="*/ 2057400 h 3767731"/>
              <a:gd name="connsiteX78" fmla="*/ 8262257 w 9557900"/>
              <a:gd name="connsiteY78" fmla="*/ 2144485 h 3767731"/>
              <a:gd name="connsiteX79" fmla="*/ 7879806 w 9557900"/>
              <a:gd name="connsiteY79" fmla="*/ 3557451 h 3767731"/>
              <a:gd name="connsiteX80" fmla="*/ 6802120 w 9557900"/>
              <a:gd name="connsiteY80" fmla="*/ 3724365 h 3767731"/>
              <a:gd name="connsiteX81" fmla="*/ 5646783 w 9557900"/>
              <a:gd name="connsiteY81" fmla="*/ 3193142 h 3767731"/>
              <a:gd name="connsiteX82" fmla="*/ 4909457 w 9557900"/>
              <a:gd name="connsiteY82" fmla="*/ 2166257 h 3767731"/>
              <a:gd name="connsiteX83" fmla="*/ 4408714 w 9557900"/>
              <a:gd name="connsiteY83" fmla="*/ 2090057 h 3767731"/>
              <a:gd name="connsiteX84" fmla="*/ 4103914 w 9557900"/>
              <a:gd name="connsiteY84" fmla="*/ 2035628 h 3767731"/>
              <a:gd name="connsiteX85" fmla="*/ 3642360 w 9557900"/>
              <a:gd name="connsiteY85" fmla="*/ 1760582 h 3767731"/>
              <a:gd name="connsiteX86" fmla="*/ 3014617 w 9557900"/>
              <a:gd name="connsiteY86" fmla="*/ 1662611 h 3767731"/>
              <a:gd name="connsiteX87" fmla="*/ 1915886 w 9557900"/>
              <a:gd name="connsiteY87" fmla="*/ 1719942 h 3767731"/>
              <a:gd name="connsiteX88" fmla="*/ 1872343 w 9557900"/>
              <a:gd name="connsiteY88" fmla="*/ 1730828 h 3767731"/>
              <a:gd name="connsiteX89" fmla="*/ 1839686 w 9557900"/>
              <a:gd name="connsiteY89" fmla="*/ 1741714 h 3767731"/>
              <a:gd name="connsiteX90" fmla="*/ 1698172 w 9557900"/>
              <a:gd name="connsiteY90" fmla="*/ 1752600 h 3767731"/>
              <a:gd name="connsiteX91" fmla="*/ 794657 w 9557900"/>
              <a:gd name="connsiteY91" fmla="*/ 1774371 h 3767731"/>
              <a:gd name="connsiteX92" fmla="*/ 457200 w 9557900"/>
              <a:gd name="connsiteY92" fmla="*/ 1763485 h 3767731"/>
              <a:gd name="connsiteX93" fmla="*/ 283029 w 9557900"/>
              <a:gd name="connsiteY93" fmla="*/ 1741714 h 3767731"/>
              <a:gd name="connsiteX94" fmla="*/ 217714 w 9557900"/>
              <a:gd name="connsiteY94" fmla="*/ 1719942 h 3767731"/>
              <a:gd name="connsiteX95" fmla="*/ 141514 w 9557900"/>
              <a:gd name="connsiteY95" fmla="*/ 1665514 h 3767731"/>
              <a:gd name="connsiteX96" fmla="*/ 76200 w 9557900"/>
              <a:gd name="connsiteY96" fmla="*/ 1621971 h 3767731"/>
              <a:gd name="connsiteX97" fmla="*/ 54429 w 9557900"/>
              <a:gd name="connsiteY97" fmla="*/ 1578428 h 3767731"/>
              <a:gd name="connsiteX98" fmla="*/ 32657 w 9557900"/>
              <a:gd name="connsiteY98" fmla="*/ 1556657 h 3767731"/>
              <a:gd name="connsiteX99" fmla="*/ 10886 w 9557900"/>
              <a:gd name="connsiteY99" fmla="*/ 1491342 h 3767731"/>
              <a:gd name="connsiteX100" fmla="*/ 0 w 9557900"/>
              <a:gd name="connsiteY100" fmla="*/ 1458685 h 3767731"/>
              <a:gd name="connsiteX101" fmla="*/ 10886 w 9557900"/>
              <a:gd name="connsiteY101" fmla="*/ 1284514 h 3767731"/>
              <a:gd name="connsiteX102" fmla="*/ 32657 w 9557900"/>
              <a:gd name="connsiteY102" fmla="*/ 1132114 h 3767731"/>
              <a:gd name="connsiteX103" fmla="*/ 54429 w 9557900"/>
              <a:gd name="connsiteY103" fmla="*/ 1110342 h 3767731"/>
              <a:gd name="connsiteX104" fmla="*/ 65314 w 9557900"/>
              <a:gd name="connsiteY104" fmla="*/ 1066800 h 3767731"/>
              <a:gd name="connsiteX105" fmla="*/ 97972 w 9557900"/>
              <a:gd name="connsiteY105" fmla="*/ 990600 h 3767731"/>
              <a:gd name="connsiteX106" fmla="*/ 108857 w 9557900"/>
              <a:gd name="connsiteY106" fmla="*/ 881742 h 3767731"/>
              <a:gd name="connsiteX107" fmla="*/ 119743 w 9557900"/>
              <a:gd name="connsiteY107" fmla="*/ 849085 h 3767731"/>
              <a:gd name="connsiteX108" fmla="*/ 130629 w 9557900"/>
              <a:gd name="connsiteY108" fmla="*/ 794657 h 3767731"/>
              <a:gd name="connsiteX109" fmla="*/ 174172 w 9557900"/>
              <a:gd name="connsiteY109" fmla="*/ 751114 h 3767731"/>
              <a:gd name="connsiteX110" fmla="*/ 152400 w 9557900"/>
              <a:gd name="connsiteY110" fmla="*/ 729342 h 3767731"/>
              <a:gd name="connsiteX0" fmla="*/ 152400 w 9557900"/>
              <a:gd name="connsiteY0" fmla="*/ 729342 h 3742273"/>
              <a:gd name="connsiteX1" fmla="*/ 152400 w 9557900"/>
              <a:gd name="connsiteY1" fmla="*/ 729342 h 3742273"/>
              <a:gd name="connsiteX2" fmla="*/ 228600 w 9557900"/>
              <a:gd name="connsiteY2" fmla="*/ 631371 h 3742273"/>
              <a:gd name="connsiteX3" fmla="*/ 250372 w 9557900"/>
              <a:gd name="connsiteY3" fmla="*/ 609600 h 3742273"/>
              <a:gd name="connsiteX4" fmla="*/ 272143 w 9557900"/>
              <a:gd name="connsiteY4" fmla="*/ 533400 h 3742273"/>
              <a:gd name="connsiteX5" fmla="*/ 304800 w 9557900"/>
              <a:gd name="connsiteY5" fmla="*/ 489857 h 3742273"/>
              <a:gd name="connsiteX6" fmla="*/ 326572 w 9557900"/>
              <a:gd name="connsiteY6" fmla="*/ 446314 h 3742273"/>
              <a:gd name="connsiteX7" fmla="*/ 348343 w 9557900"/>
              <a:gd name="connsiteY7" fmla="*/ 424542 h 3742273"/>
              <a:gd name="connsiteX8" fmla="*/ 402772 w 9557900"/>
              <a:gd name="connsiteY8" fmla="*/ 359228 h 3742273"/>
              <a:gd name="connsiteX9" fmla="*/ 446314 w 9557900"/>
              <a:gd name="connsiteY9" fmla="*/ 337457 h 3742273"/>
              <a:gd name="connsiteX10" fmla="*/ 468086 w 9557900"/>
              <a:gd name="connsiteY10" fmla="*/ 315685 h 3742273"/>
              <a:gd name="connsiteX11" fmla="*/ 511629 w 9557900"/>
              <a:gd name="connsiteY11" fmla="*/ 293914 h 3742273"/>
              <a:gd name="connsiteX12" fmla="*/ 566057 w 9557900"/>
              <a:gd name="connsiteY12" fmla="*/ 250371 h 3742273"/>
              <a:gd name="connsiteX13" fmla="*/ 620486 w 9557900"/>
              <a:gd name="connsiteY13" fmla="*/ 239485 h 3742273"/>
              <a:gd name="connsiteX14" fmla="*/ 685800 w 9557900"/>
              <a:gd name="connsiteY14" fmla="*/ 217714 h 3742273"/>
              <a:gd name="connsiteX15" fmla="*/ 718457 w 9557900"/>
              <a:gd name="connsiteY15" fmla="*/ 195942 h 3742273"/>
              <a:gd name="connsiteX16" fmla="*/ 849086 w 9557900"/>
              <a:gd name="connsiteY16" fmla="*/ 174171 h 3742273"/>
              <a:gd name="connsiteX17" fmla="*/ 925286 w 9557900"/>
              <a:gd name="connsiteY17" fmla="*/ 174171 h 3742273"/>
              <a:gd name="connsiteX18" fmla="*/ 1077686 w 9557900"/>
              <a:gd name="connsiteY18" fmla="*/ 152400 h 3742273"/>
              <a:gd name="connsiteX19" fmla="*/ 1143000 w 9557900"/>
              <a:gd name="connsiteY19" fmla="*/ 141514 h 3742273"/>
              <a:gd name="connsiteX20" fmla="*/ 1219200 w 9557900"/>
              <a:gd name="connsiteY20" fmla="*/ 108857 h 3742273"/>
              <a:gd name="connsiteX21" fmla="*/ 1273629 w 9557900"/>
              <a:gd name="connsiteY21" fmla="*/ 65314 h 3742273"/>
              <a:gd name="connsiteX22" fmla="*/ 1317172 w 9557900"/>
              <a:gd name="connsiteY22" fmla="*/ 54428 h 3742273"/>
              <a:gd name="connsiteX23" fmla="*/ 1382486 w 9557900"/>
              <a:gd name="connsiteY23" fmla="*/ 32657 h 3742273"/>
              <a:gd name="connsiteX24" fmla="*/ 1458686 w 9557900"/>
              <a:gd name="connsiteY24" fmla="*/ 10885 h 3742273"/>
              <a:gd name="connsiteX25" fmla="*/ 1502229 w 9557900"/>
              <a:gd name="connsiteY25" fmla="*/ 0 h 3742273"/>
              <a:gd name="connsiteX26" fmla="*/ 2873829 w 9557900"/>
              <a:gd name="connsiteY26" fmla="*/ 10885 h 3742273"/>
              <a:gd name="connsiteX27" fmla="*/ 3189514 w 9557900"/>
              <a:gd name="connsiteY27" fmla="*/ 54428 h 3742273"/>
              <a:gd name="connsiteX28" fmla="*/ 3995057 w 9557900"/>
              <a:gd name="connsiteY28" fmla="*/ 54428 h 3742273"/>
              <a:gd name="connsiteX29" fmla="*/ 4071257 w 9557900"/>
              <a:gd name="connsiteY29" fmla="*/ 43542 h 3742273"/>
              <a:gd name="connsiteX30" fmla="*/ 5138057 w 9557900"/>
              <a:gd name="connsiteY30" fmla="*/ 32657 h 3742273"/>
              <a:gd name="connsiteX31" fmla="*/ 5649686 w 9557900"/>
              <a:gd name="connsiteY31" fmla="*/ 97971 h 3742273"/>
              <a:gd name="connsiteX32" fmla="*/ 6139543 w 9557900"/>
              <a:gd name="connsiteY32" fmla="*/ 141514 h 3742273"/>
              <a:gd name="connsiteX33" fmla="*/ 6629400 w 9557900"/>
              <a:gd name="connsiteY33" fmla="*/ 195942 h 3742273"/>
              <a:gd name="connsiteX34" fmla="*/ 7739743 w 9557900"/>
              <a:gd name="connsiteY34" fmla="*/ 239485 h 3742273"/>
              <a:gd name="connsiteX35" fmla="*/ 7805057 w 9557900"/>
              <a:gd name="connsiteY35" fmla="*/ 250371 h 3742273"/>
              <a:gd name="connsiteX36" fmla="*/ 8001000 w 9557900"/>
              <a:gd name="connsiteY36" fmla="*/ 283028 h 3742273"/>
              <a:gd name="connsiteX37" fmla="*/ 8033657 w 9557900"/>
              <a:gd name="connsiteY37" fmla="*/ 293914 h 3742273"/>
              <a:gd name="connsiteX38" fmla="*/ 8207829 w 9557900"/>
              <a:gd name="connsiteY38" fmla="*/ 337457 h 3742273"/>
              <a:gd name="connsiteX39" fmla="*/ 8316686 w 9557900"/>
              <a:gd name="connsiteY39" fmla="*/ 359228 h 3742273"/>
              <a:gd name="connsiteX40" fmla="*/ 8599714 w 9557900"/>
              <a:gd name="connsiteY40" fmla="*/ 446314 h 3742273"/>
              <a:gd name="connsiteX41" fmla="*/ 8817429 w 9557900"/>
              <a:gd name="connsiteY41" fmla="*/ 544285 h 3742273"/>
              <a:gd name="connsiteX42" fmla="*/ 8882743 w 9557900"/>
              <a:gd name="connsiteY42" fmla="*/ 598714 h 3742273"/>
              <a:gd name="connsiteX43" fmla="*/ 8958943 w 9557900"/>
              <a:gd name="connsiteY43" fmla="*/ 631371 h 3742273"/>
              <a:gd name="connsiteX44" fmla="*/ 9024257 w 9557900"/>
              <a:gd name="connsiteY44" fmla="*/ 664028 h 3742273"/>
              <a:gd name="connsiteX45" fmla="*/ 9046029 w 9557900"/>
              <a:gd name="connsiteY45" fmla="*/ 696685 h 3742273"/>
              <a:gd name="connsiteX46" fmla="*/ 9111343 w 9557900"/>
              <a:gd name="connsiteY46" fmla="*/ 718457 h 3742273"/>
              <a:gd name="connsiteX47" fmla="*/ 9307286 w 9557900"/>
              <a:gd name="connsiteY47" fmla="*/ 838200 h 3742273"/>
              <a:gd name="connsiteX48" fmla="*/ 9350829 w 9557900"/>
              <a:gd name="connsiteY48" fmla="*/ 892628 h 3742273"/>
              <a:gd name="connsiteX49" fmla="*/ 9383486 w 9557900"/>
              <a:gd name="connsiteY49" fmla="*/ 903514 h 3742273"/>
              <a:gd name="connsiteX50" fmla="*/ 9405257 w 9557900"/>
              <a:gd name="connsiteY50" fmla="*/ 936171 h 3742273"/>
              <a:gd name="connsiteX51" fmla="*/ 9437914 w 9557900"/>
              <a:gd name="connsiteY51" fmla="*/ 1012371 h 3742273"/>
              <a:gd name="connsiteX52" fmla="*/ 9459686 w 9557900"/>
              <a:gd name="connsiteY52" fmla="*/ 1045028 h 3742273"/>
              <a:gd name="connsiteX53" fmla="*/ 9503229 w 9557900"/>
              <a:gd name="connsiteY53" fmla="*/ 1143000 h 3742273"/>
              <a:gd name="connsiteX54" fmla="*/ 9514114 w 9557900"/>
              <a:gd name="connsiteY54" fmla="*/ 1175657 h 3742273"/>
              <a:gd name="connsiteX55" fmla="*/ 9525000 w 9557900"/>
              <a:gd name="connsiteY55" fmla="*/ 1219200 h 3742273"/>
              <a:gd name="connsiteX56" fmla="*/ 9546772 w 9557900"/>
              <a:gd name="connsiteY56" fmla="*/ 1251857 h 3742273"/>
              <a:gd name="connsiteX57" fmla="*/ 9557657 w 9557900"/>
              <a:gd name="connsiteY57" fmla="*/ 1306285 h 3742273"/>
              <a:gd name="connsiteX58" fmla="*/ 9481457 w 9557900"/>
              <a:gd name="connsiteY58" fmla="*/ 1556657 h 3742273"/>
              <a:gd name="connsiteX59" fmla="*/ 9448800 w 9557900"/>
              <a:gd name="connsiteY59" fmla="*/ 1578428 h 3742273"/>
              <a:gd name="connsiteX60" fmla="*/ 9427029 w 9557900"/>
              <a:gd name="connsiteY60" fmla="*/ 1611085 h 3742273"/>
              <a:gd name="connsiteX61" fmla="*/ 9405257 w 9557900"/>
              <a:gd name="connsiteY61" fmla="*/ 1654628 h 3742273"/>
              <a:gd name="connsiteX62" fmla="*/ 9372600 w 9557900"/>
              <a:gd name="connsiteY62" fmla="*/ 1687285 h 3742273"/>
              <a:gd name="connsiteX63" fmla="*/ 9329057 w 9557900"/>
              <a:gd name="connsiteY63" fmla="*/ 1741714 h 3742273"/>
              <a:gd name="connsiteX64" fmla="*/ 9296400 w 9557900"/>
              <a:gd name="connsiteY64" fmla="*/ 1763485 h 3742273"/>
              <a:gd name="connsiteX65" fmla="*/ 9252857 w 9557900"/>
              <a:gd name="connsiteY65" fmla="*/ 1796142 h 3742273"/>
              <a:gd name="connsiteX66" fmla="*/ 9231086 w 9557900"/>
              <a:gd name="connsiteY66" fmla="*/ 1817914 h 3742273"/>
              <a:gd name="connsiteX67" fmla="*/ 9187543 w 9557900"/>
              <a:gd name="connsiteY67" fmla="*/ 1828800 h 3742273"/>
              <a:gd name="connsiteX68" fmla="*/ 9154886 w 9557900"/>
              <a:gd name="connsiteY68" fmla="*/ 1839685 h 3742273"/>
              <a:gd name="connsiteX69" fmla="*/ 9133114 w 9557900"/>
              <a:gd name="connsiteY69" fmla="*/ 1861457 h 3742273"/>
              <a:gd name="connsiteX70" fmla="*/ 9089572 w 9557900"/>
              <a:gd name="connsiteY70" fmla="*/ 1872342 h 3742273"/>
              <a:gd name="connsiteX71" fmla="*/ 9078686 w 9557900"/>
              <a:gd name="connsiteY71" fmla="*/ 1905000 h 3742273"/>
              <a:gd name="connsiteX72" fmla="*/ 9046029 w 9557900"/>
              <a:gd name="connsiteY72" fmla="*/ 1915885 h 3742273"/>
              <a:gd name="connsiteX73" fmla="*/ 9013372 w 9557900"/>
              <a:gd name="connsiteY73" fmla="*/ 1937657 h 3742273"/>
              <a:gd name="connsiteX74" fmla="*/ 8882743 w 9557900"/>
              <a:gd name="connsiteY74" fmla="*/ 1970314 h 3742273"/>
              <a:gd name="connsiteX75" fmla="*/ 8839200 w 9557900"/>
              <a:gd name="connsiteY75" fmla="*/ 2002971 h 3742273"/>
              <a:gd name="connsiteX76" fmla="*/ 8752114 w 9557900"/>
              <a:gd name="connsiteY76" fmla="*/ 2013857 h 3742273"/>
              <a:gd name="connsiteX77" fmla="*/ 8599714 w 9557900"/>
              <a:gd name="connsiteY77" fmla="*/ 2057400 h 3742273"/>
              <a:gd name="connsiteX78" fmla="*/ 8678817 w 9557900"/>
              <a:gd name="connsiteY78" fmla="*/ 2977605 h 3742273"/>
              <a:gd name="connsiteX79" fmla="*/ 7879806 w 9557900"/>
              <a:gd name="connsiteY79" fmla="*/ 3557451 h 3742273"/>
              <a:gd name="connsiteX80" fmla="*/ 6802120 w 9557900"/>
              <a:gd name="connsiteY80" fmla="*/ 3724365 h 3742273"/>
              <a:gd name="connsiteX81" fmla="*/ 5646783 w 9557900"/>
              <a:gd name="connsiteY81" fmla="*/ 3193142 h 3742273"/>
              <a:gd name="connsiteX82" fmla="*/ 4909457 w 9557900"/>
              <a:gd name="connsiteY82" fmla="*/ 2166257 h 3742273"/>
              <a:gd name="connsiteX83" fmla="*/ 4408714 w 9557900"/>
              <a:gd name="connsiteY83" fmla="*/ 2090057 h 3742273"/>
              <a:gd name="connsiteX84" fmla="*/ 4103914 w 9557900"/>
              <a:gd name="connsiteY84" fmla="*/ 2035628 h 3742273"/>
              <a:gd name="connsiteX85" fmla="*/ 3642360 w 9557900"/>
              <a:gd name="connsiteY85" fmla="*/ 1760582 h 3742273"/>
              <a:gd name="connsiteX86" fmla="*/ 3014617 w 9557900"/>
              <a:gd name="connsiteY86" fmla="*/ 1662611 h 3742273"/>
              <a:gd name="connsiteX87" fmla="*/ 1915886 w 9557900"/>
              <a:gd name="connsiteY87" fmla="*/ 1719942 h 3742273"/>
              <a:gd name="connsiteX88" fmla="*/ 1872343 w 9557900"/>
              <a:gd name="connsiteY88" fmla="*/ 1730828 h 3742273"/>
              <a:gd name="connsiteX89" fmla="*/ 1839686 w 9557900"/>
              <a:gd name="connsiteY89" fmla="*/ 1741714 h 3742273"/>
              <a:gd name="connsiteX90" fmla="*/ 1698172 w 9557900"/>
              <a:gd name="connsiteY90" fmla="*/ 1752600 h 3742273"/>
              <a:gd name="connsiteX91" fmla="*/ 794657 w 9557900"/>
              <a:gd name="connsiteY91" fmla="*/ 1774371 h 3742273"/>
              <a:gd name="connsiteX92" fmla="*/ 457200 w 9557900"/>
              <a:gd name="connsiteY92" fmla="*/ 1763485 h 3742273"/>
              <a:gd name="connsiteX93" fmla="*/ 283029 w 9557900"/>
              <a:gd name="connsiteY93" fmla="*/ 1741714 h 3742273"/>
              <a:gd name="connsiteX94" fmla="*/ 217714 w 9557900"/>
              <a:gd name="connsiteY94" fmla="*/ 1719942 h 3742273"/>
              <a:gd name="connsiteX95" fmla="*/ 141514 w 9557900"/>
              <a:gd name="connsiteY95" fmla="*/ 1665514 h 3742273"/>
              <a:gd name="connsiteX96" fmla="*/ 76200 w 9557900"/>
              <a:gd name="connsiteY96" fmla="*/ 1621971 h 3742273"/>
              <a:gd name="connsiteX97" fmla="*/ 54429 w 9557900"/>
              <a:gd name="connsiteY97" fmla="*/ 1578428 h 3742273"/>
              <a:gd name="connsiteX98" fmla="*/ 32657 w 9557900"/>
              <a:gd name="connsiteY98" fmla="*/ 1556657 h 3742273"/>
              <a:gd name="connsiteX99" fmla="*/ 10886 w 9557900"/>
              <a:gd name="connsiteY99" fmla="*/ 1491342 h 3742273"/>
              <a:gd name="connsiteX100" fmla="*/ 0 w 9557900"/>
              <a:gd name="connsiteY100" fmla="*/ 1458685 h 3742273"/>
              <a:gd name="connsiteX101" fmla="*/ 10886 w 9557900"/>
              <a:gd name="connsiteY101" fmla="*/ 1284514 h 3742273"/>
              <a:gd name="connsiteX102" fmla="*/ 32657 w 9557900"/>
              <a:gd name="connsiteY102" fmla="*/ 1132114 h 3742273"/>
              <a:gd name="connsiteX103" fmla="*/ 54429 w 9557900"/>
              <a:gd name="connsiteY103" fmla="*/ 1110342 h 3742273"/>
              <a:gd name="connsiteX104" fmla="*/ 65314 w 9557900"/>
              <a:gd name="connsiteY104" fmla="*/ 1066800 h 3742273"/>
              <a:gd name="connsiteX105" fmla="*/ 97972 w 9557900"/>
              <a:gd name="connsiteY105" fmla="*/ 990600 h 3742273"/>
              <a:gd name="connsiteX106" fmla="*/ 108857 w 9557900"/>
              <a:gd name="connsiteY106" fmla="*/ 881742 h 3742273"/>
              <a:gd name="connsiteX107" fmla="*/ 119743 w 9557900"/>
              <a:gd name="connsiteY107" fmla="*/ 849085 h 3742273"/>
              <a:gd name="connsiteX108" fmla="*/ 130629 w 9557900"/>
              <a:gd name="connsiteY108" fmla="*/ 794657 h 3742273"/>
              <a:gd name="connsiteX109" fmla="*/ 174172 w 9557900"/>
              <a:gd name="connsiteY109" fmla="*/ 751114 h 3742273"/>
              <a:gd name="connsiteX110" fmla="*/ 152400 w 9557900"/>
              <a:gd name="connsiteY110" fmla="*/ 729342 h 3742273"/>
              <a:gd name="connsiteX0" fmla="*/ 152400 w 9557900"/>
              <a:gd name="connsiteY0" fmla="*/ 729342 h 3759450"/>
              <a:gd name="connsiteX1" fmla="*/ 152400 w 9557900"/>
              <a:gd name="connsiteY1" fmla="*/ 729342 h 3759450"/>
              <a:gd name="connsiteX2" fmla="*/ 228600 w 9557900"/>
              <a:gd name="connsiteY2" fmla="*/ 631371 h 3759450"/>
              <a:gd name="connsiteX3" fmla="*/ 250372 w 9557900"/>
              <a:gd name="connsiteY3" fmla="*/ 609600 h 3759450"/>
              <a:gd name="connsiteX4" fmla="*/ 272143 w 9557900"/>
              <a:gd name="connsiteY4" fmla="*/ 533400 h 3759450"/>
              <a:gd name="connsiteX5" fmla="*/ 304800 w 9557900"/>
              <a:gd name="connsiteY5" fmla="*/ 489857 h 3759450"/>
              <a:gd name="connsiteX6" fmla="*/ 326572 w 9557900"/>
              <a:gd name="connsiteY6" fmla="*/ 446314 h 3759450"/>
              <a:gd name="connsiteX7" fmla="*/ 348343 w 9557900"/>
              <a:gd name="connsiteY7" fmla="*/ 424542 h 3759450"/>
              <a:gd name="connsiteX8" fmla="*/ 402772 w 9557900"/>
              <a:gd name="connsiteY8" fmla="*/ 359228 h 3759450"/>
              <a:gd name="connsiteX9" fmla="*/ 446314 w 9557900"/>
              <a:gd name="connsiteY9" fmla="*/ 337457 h 3759450"/>
              <a:gd name="connsiteX10" fmla="*/ 468086 w 9557900"/>
              <a:gd name="connsiteY10" fmla="*/ 315685 h 3759450"/>
              <a:gd name="connsiteX11" fmla="*/ 511629 w 9557900"/>
              <a:gd name="connsiteY11" fmla="*/ 293914 h 3759450"/>
              <a:gd name="connsiteX12" fmla="*/ 566057 w 9557900"/>
              <a:gd name="connsiteY12" fmla="*/ 250371 h 3759450"/>
              <a:gd name="connsiteX13" fmla="*/ 620486 w 9557900"/>
              <a:gd name="connsiteY13" fmla="*/ 239485 h 3759450"/>
              <a:gd name="connsiteX14" fmla="*/ 685800 w 9557900"/>
              <a:gd name="connsiteY14" fmla="*/ 217714 h 3759450"/>
              <a:gd name="connsiteX15" fmla="*/ 718457 w 9557900"/>
              <a:gd name="connsiteY15" fmla="*/ 195942 h 3759450"/>
              <a:gd name="connsiteX16" fmla="*/ 849086 w 9557900"/>
              <a:gd name="connsiteY16" fmla="*/ 174171 h 3759450"/>
              <a:gd name="connsiteX17" fmla="*/ 925286 w 9557900"/>
              <a:gd name="connsiteY17" fmla="*/ 174171 h 3759450"/>
              <a:gd name="connsiteX18" fmla="*/ 1077686 w 9557900"/>
              <a:gd name="connsiteY18" fmla="*/ 152400 h 3759450"/>
              <a:gd name="connsiteX19" fmla="*/ 1143000 w 9557900"/>
              <a:gd name="connsiteY19" fmla="*/ 141514 h 3759450"/>
              <a:gd name="connsiteX20" fmla="*/ 1219200 w 9557900"/>
              <a:gd name="connsiteY20" fmla="*/ 108857 h 3759450"/>
              <a:gd name="connsiteX21" fmla="*/ 1273629 w 9557900"/>
              <a:gd name="connsiteY21" fmla="*/ 65314 h 3759450"/>
              <a:gd name="connsiteX22" fmla="*/ 1317172 w 9557900"/>
              <a:gd name="connsiteY22" fmla="*/ 54428 h 3759450"/>
              <a:gd name="connsiteX23" fmla="*/ 1382486 w 9557900"/>
              <a:gd name="connsiteY23" fmla="*/ 32657 h 3759450"/>
              <a:gd name="connsiteX24" fmla="*/ 1458686 w 9557900"/>
              <a:gd name="connsiteY24" fmla="*/ 10885 h 3759450"/>
              <a:gd name="connsiteX25" fmla="*/ 1502229 w 9557900"/>
              <a:gd name="connsiteY25" fmla="*/ 0 h 3759450"/>
              <a:gd name="connsiteX26" fmla="*/ 2873829 w 9557900"/>
              <a:gd name="connsiteY26" fmla="*/ 10885 h 3759450"/>
              <a:gd name="connsiteX27" fmla="*/ 3189514 w 9557900"/>
              <a:gd name="connsiteY27" fmla="*/ 54428 h 3759450"/>
              <a:gd name="connsiteX28" fmla="*/ 3995057 w 9557900"/>
              <a:gd name="connsiteY28" fmla="*/ 54428 h 3759450"/>
              <a:gd name="connsiteX29" fmla="*/ 4071257 w 9557900"/>
              <a:gd name="connsiteY29" fmla="*/ 43542 h 3759450"/>
              <a:gd name="connsiteX30" fmla="*/ 5138057 w 9557900"/>
              <a:gd name="connsiteY30" fmla="*/ 32657 h 3759450"/>
              <a:gd name="connsiteX31" fmla="*/ 5649686 w 9557900"/>
              <a:gd name="connsiteY31" fmla="*/ 97971 h 3759450"/>
              <a:gd name="connsiteX32" fmla="*/ 6139543 w 9557900"/>
              <a:gd name="connsiteY32" fmla="*/ 141514 h 3759450"/>
              <a:gd name="connsiteX33" fmla="*/ 6629400 w 9557900"/>
              <a:gd name="connsiteY33" fmla="*/ 195942 h 3759450"/>
              <a:gd name="connsiteX34" fmla="*/ 7739743 w 9557900"/>
              <a:gd name="connsiteY34" fmla="*/ 239485 h 3759450"/>
              <a:gd name="connsiteX35" fmla="*/ 7805057 w 9557900"/>
              <a:gd name="connsiteY35" fmla="*/ 250371 h 3759450"/>
              <a:gd name="connsiteX36" fmla="*/ 8001000 w 9557900"/>
              <a:gd name="connsiteY36" fmla="*/ 283028 h 3759450"/>
              <a:gd name="connsiteX37" fmla="*/ 8033657 w 9557900"/>
              <a:gd name="connsiteY37" fmla="*/ 293914 h 3759450"/>
              <a:gd name="connsiteX38" fmla="*/ 8207829 w 9557900"/>
              <a:gd name="connsiteY38" fmla="*/ 337457 h 3759450"/>
              <a:gd name="connsiteX39" fmla="*/ 8316686 w 9557900"/>
              <a:gd name="connsiteY39" fmla="*/ 359228 h 3759450"/>
              <a:gd name="connsiteX40" fmla="*/ 8599714 w 9557900"/>
              <a:gd name="connsiteY40" fmla="*/ 446314 h 3759450"/>
              <a:gd name="connsiteX41" fmla="*/ 8817429 w 9557900"/>
              <a:gd name="connsiteY41" fmla="*/ 544285 h 3759450"/>
              <a:gd name="connsiteX42" fmla="*/ 8882743 w 9557900"/>
              <a:gd name="connsiteY42" fmla="*/ 598714 h 3759450"/>
              <a:gd name="connsiteX43" fmla="*/ 8958943 w 9557900"/>
              <a:gd name="connsiteY43" fmla="*/ 631371 h 3759450"/>
              <a:gd name="connsiteX44" fmla="*/ 9024257 w 9557900"/>
              <a:gd name="connsiteY44" fmla="*/ 664028 h 3759450"/>
              <a:gd name="connsiteX45" fmla="*/ 9046029 w 9557900"/>
              <a:gd name="connsiteY45" fmla="*/ 696685 h 3759450"/>
              <a:gd name="connsiteX46" fmla="*/ 9111343 w 9557900"/>
              <a:gd name="connsiteY46" fmla="*/ 718457 h 3759450"/>
              <a:gd name="connsiteX47" fmla="*/ 9307286 w 9557900"/>
              <a:gd name="connsiteY47" fmla="*/ 838200 h 3759450"/>
              <a:gd name="connsiteX48" fmla="*/ 9350829 w 9557900"/>
              <a:gd name="connsiteY48" fmla="*/ 892628 h 3759450"/>
              <a:gd name="connsiteX49" fmla="*/ 9383486 w 9557900"/>
              <a:gd name="connsiteY49" fmla="*/ 903514 h 3759450"/>
              <a:gd name="connsiteX50" fmla="*/ 9405257 w 9557900"/>
              <a:gd name="connsiteY50" fmla="*/ 936171 h 3759450"/>
              <a:gd name="connsiteX51" fmla="*/ 9437914 w 9557900"/>
              <a:gd name="connsiteY51" fmla="*/ 1012371 h 3759450"/>
              <a:gd name="connsiteX52" fmla="*/ 9459686 w 9557900"/>
              <a:gd name="connsiteY52" fmla="*/ 1045028 h 3759450"/>
              <a:gd name="connsiteX53" fmla="*/ 9503229 w 9557900"/>
              <a:gd name="connsiteY53" fmla="*/ 1143000 h 3759450"/>
              <a:gd name="connsiteX54" fmla="*/ 9514114 w 9557900"/>
              <a:gd name="connsiteY54" fmla="*/ 1175657 h 3759450"/>
              <a:gd name="connsiteX55" fmla="*/ 9525000 w 9557900"/>
              <a:gd name="connsiteY55" fmla="*/ 1219200 h 3759450"/>
              <a:gd name="connsiteX56" fmla="*/ 9546772 w 9557900"/>
              <a:gd name="connsiteY56" fmla="*/ 1251857 h 3759450"/>
              <a:gd name="connsiteX57" fmla="*/ 9557657 w 9557900"/>
              <a:gd name="connsiteY57" fmla="*/ 1306285 h 3759450"/>
              <a:gd name="connsiteX58" fmla="*/ 9481457 w 9557900"/>
              <a:gd name="connsiteY58" fmla="*/ 1556657 h 3759450"/>
              <a:gd name="connsiteX59" fmla="*/ 9448800 w 9557900"/>
              <a:gd name="connsiteY59" fmla="*/ 1578428 h 3759450"/>
              <a:gd name="connsiteX60" fmla="*/ 9427029 w 9557900"/>
              <a:gd name="connsiteY60" fmla="*/ 1611085 h 3759450"/>
              <a:gd name="connsiteX61" fmla="*/ 9405257 w 9557900"/>
              <a:gd name="connsiteY61" fmla="*/ 1654628 h 3759450"/>
              <a:gd name="connsiteX62" fmla="*/ 9372600 w 9557900"/>
              <a:gd name="connsiteY62" fmla="*/ 1687285 h 3759450"/>
              <a:gd name="connsiteX63" fmla="*/ 9329057 w 9557900"/>
              <a:gd name="connsiteY63" fmla="*/ 1741714 h 3759450"/>
              <a:gd name="connsiteX64" fmla="*/ 9296400 w 9557900"/>
              <a:gd name="connsiteY64" fmla="*/ 1763485 h 3759450"/>
              <a:gd name="connsiteX65" fmla="*/ 9252857 w 9557900"/>
              <a:gd name="connsiteY65" fmla="*/ 1796142 h 3759450"/>
              <a:gd name="connsiteX66" fmla="*/ 9231086 w 9557900"/>
              <a:gd name="connsiteY66" fmla="*/ 1817914 h 3759450"/>
              <a:gd name="connsiteX67" fmla="*/ 9187543 w 9557900"/>
              <a:gd name="connsiteY67" fmla="*/ 1828800 h 3759450"/>
              <a:gd name="connsiteX68" fmla="*/ 9154886 w 9557900"/>
              <a:gd name="connsiteY68" fmla="*/ 1839685 h 3759450"/>
              <a:gd name="connsiteX69" fmla="*/ 9133114 w 9557900"/>
              <a:gd name="connsiteY69" fmla="*/ 1861457 h 3759450"/>
              <a:gd name="connsiteX70" fmla="*/ 9089572 w 9557900"/>
              <a:gd name="connsiteY70" fmla="*/ 1872342 h 3759450"/>
              <a:gd name="connsiteX71" fmla="*/ 9078686 w 9557900"/>
              <a:gd name="connsiteY71" fmla="*/ 1905000 h 3759450"/>
              <a:gd name="connsiteX72" fmla="*/ 9046029 w 9557900"/>
              <a:gd name="connsiteY72" fmla="*/ 1915885 h 3759450"/>
              <a:gd name="connsiteX73" fmla="*/ 9013372 w 9557900"/>
              <a:gd name="connsiteY73" fmla="*/ 1937657 h 3759450"/>
              <a:gd name="connsiteX74" fmla="*/ 8882743 w 9557900"/>
              <a:gd name="connsiteY74" fmla="*/ 1970314 h 3759450"/>
              <a:gd name="connsiteX75" fmla="*/ 8839200 w 9557900"/>
              <a:gd name="connsiteY75" fmla="*/ 2002971 h 3759450"/>
              <a:gd name="connsiteX76" fmla="*/ 8752114 w 9557900"/>
              <a:gd name="connsiteY76" fmla="*/ 2013857 h 3759450"/>
              <a:gd name="connsiteX77" fmla="*/ 8599714 w 9557900"/>
              <a:gd name="connsiteY77" fmla="*/ 2057400 h 3759450"/>
              <a:gd name="connsiteX78" fmla="*/ 8678817 w 9557900"/>
              <a:gd name="connsiteY78" fmla="*/ 2977605 h 3759450"/>
              <a:gd name="connsiteX79" fmla="*/ 8316686 w 9557900"/>
              <a:gd name="connsiteY79" fmla="*/ 3628571 h 3759450"/>
              <a:gd name="connsiteX80" fmla="*/ 6802120 w 9557900"/>
              <a:gd name="connsiteY80" fmla="*/ 3724365 h 3759450"/>
              <a:gd name="connsiteX81" fmla="*/ 5646783 w 9557900"/>
              <a:gd name="connsiteY81" fmla="*/ 3193142 h 3759450"/>
              <a:gd name="connsiteX82" fmla="*/ 4909457 w 9557900"/>
              <a:gd name="connsiteY82" fmla="*/ 2166257 h 3759450"/>
              <a:gd name="connsiteX83" fmla="*/ 4408714 w 9557900"/>
              <a:gd name="connsiteY83" fmla="*/ 2090057 h 3759450"/>
              <a:gd name="connsiteX84" fmla="*/ 4103914 w 9557900"/>
              <a:gd name="connsiteY84" fmla="*/ 2035628 h 3759450"/>
              <a:gd name="connsiteX85" fmla="*/ 3642360 w 9557900"/>
              <a:gd name="connsiteY85" fmla="*/ 1760582 h 3759450"/>
              <a:gd name="connsiteX86" fmla="*/ 3014617 w 9557900"/>
              <a:gd name="connsiteY86" fmla="*/ 1662611 h 3759450"/>
              <a:gd name="connsiteX87" fmla="*/ 1915886 w 9557900"/>
              <a:gd name="connsiteY87" fmla="*/ 1719942 h 3759450"/>
              <a:gd name="connsiteX88" fmla="*/ 1872343 w 9557900"/>
              <a:gd name="connsiteY88" fmla="*/ 1730828 h 3759450"/>
              <a:gd name="connsiteX89" fmla="*/ 1839686 w 9557900"/>
              <a:gd name="connsiteY89" fmla="*/ 1741714 h 3759450"/>
              <a:gd name="connsiteX90" fmla="*/ 1698172 w 9557900"/>
              <a:gd name="connsiteY90" fmla="*/ 1752600 h 3759450"/>
              <a:gd name="connsiteX91" fmla="*/ 794657 w 9557900"/>
              <a:gd name="connsiteY91" fmla="*/ 1774371 h 3759450"/>
              <a:gd name="connsiteX92" fmla="*/ 457200 w 9557900"/>
              <a:gd name="connsiteY92" fmla="*/ 1763485 h 3759450"/>
              <a:gd name="connsiteX93" fmla="*/ 283029 w 9557900"/>
              <a:gd name="connsiteY93" fmla="*/ 1741714 h 3759450"/>
              <a:gd name="connsiteX94" fmla="*/ 217714 w 9557900"/>
              <a:gd name="connsiteY94" fmla="*/ 1719942 h 3759450"/>
              <a:gd name="connsiteX95" fmla="*/ 141514 w 9557900"/>
              <a:gd name="connsiteY95" fmla="*/ 1665514 h 3759450"/>
              <a:gd name="connsiteX96" fmla="*/ 76200 w 9557900"/>
              <a:gd name="connsiteY96" fmla="*/ 1621971 h 3759450"/>
              <a:gd name="connsiteX97" fmla="*/ 54429 w 9557900"/>
              <a:gd name="connsiteY97" fmla="*/ 1578428 h 3759450"/>
              <a:gd name="connsiteX98" fmla="*/ 32657 w 9557900"/>
              <a:gd name="connsiteY98" fmla="*/ 1556657 h 3759450"/>
              <a:gd name="connsiteX99" fmla="*/ 10886 w 9557900"/>
              <a:gd name="connsiteY99" fmla="*/ 1491342 h 3759450"/>
              <a:gd name="connsiteX100" fmla="*/ 0 w 9557900"/>
              <a:gd name="connsiteY100" fmla="*/ 1458685 h 3759450"/>
              <a:gd name="connsiteX101" fmla="*/ 10886 w 9557900"/>
              <a:gd name="connsiteY101" fmla="*/ 1284514 h 3759450"/>
              <a:gd name="connsiteX102" fmla="*/ 32657 w 9557900"/>
              <a:gd name="connsiteY102" fmla="*/ 1132114 h 3759450"/>
              <a:gd name="connsiteX103" fmla="*/ 54429 w 9557900"/>
              <a:gd name="connsiteY103" fmla="*/ 1110342 h 3759450"/>
              <a:gd name="connsiteX104" fmla="*/ 65314 w 9557900"/>
              <a:gd name="connsiteY104" fmla="*/ 1066800 h 3759450"/>
              <a:gd name="connsiteX105" fmla="*/ 97972 w 9557900"/>
              <a:gd name="connsiteY105" fmla="*/ 990600 h 3759450"/>
              <a:gd name="connsiteX106" fmla="*/ 108857 w 9557900"/>
              <a:gd name="connsiteY106" fmla="*/ 881742 h 3759450"/>
              <a:gd name="connsiteX107" fmla="*/ 119743 w 9557900"/>
              <a:gd name="connsiteY107" fmla="*/ 849085 h 3759450"/>
              <a:gd name="connsiteX108" fmla="*/ 130629 w 9557900"/>
              <a:gd name="connsiteY108" fmla="*/ 794657 h 3759450"/>
              <a:gd name="connsiteX109" fmla="*/ 174172 w 9557900"/>
              <a:gd name="connsiteY109" fmla="*/ 751114 h 3759450"/>
              <a:gd name="connsiteX110" fmla="*/ 152400 w 9557900"/>
              <a:gd name="connsiteY110" fmla="*/ 729342 h 3759450"/>
              <a:gd name="connsiteX0" fmla="*/ 152400 w 9557900"/>
              <a:gd name="connsiteY0" fmla="*/ 729342 h 3759450"/>
              <a:gd name="connsiteX1" fmla="*/ 152400 w 9557900"/>
              <a:gd name="connsiteY1" fmla="*/ 729342 h 3759450"/>
              <a:gd name="connsiteX2" fmla="*/ 228600 w 9557900"/>
              <a:gd name="connsiteY2" fmla="*/ 631371 h 3759450"/>
              <a:gd name="connsiteX3" fmla="*/ 250372 w 9557900"/>
              <a:gd name="connsiteY3" fmla="*/ 609600 h 3759450"/>
              <a:gd name="connsiteX4" fmla="*/ 272143 w 9557900"/>
              <a:gd name="connsiteY4" fmla="*/ 533400 h 3759450"/>
              <a:gd name="connsiteX5" fmla="*/ 304800 w 9557900"/>
              <a:gd name="connsiteY5" fmla="*/ 489857 h 3759450"/>
              <a:gd name="connsiteX6" fmla="*/ 326572 w 9557900"/>
              <a:gd name="connsiteY6" fmla="*/ 446314 h 3759450"/>
              <a:gd name="connsiteX7" fmla="*/ 348343 w 9557900"/>
              <a:gd name="connsiteY7" fmla="*/ 424542 h 3759450"/>
              <a:gd name="connsiteX8" fmla="*/ 402772 w 9557900"/>
              <a:gd name="connsiteY8" fmla="*/ 359228 h 3759450"/>
              <a:gd name="connsiteX9" fmla="*/ 446314 w 9557900"/>
              <a:gd name="connsiteY9" fmla="*/ 337457 h 3759450"/>
              <a:gd name="connsiteX10" fmla="*/ 468086 w 9557900"/>
              <a:gd name="connsiteY10" fmla="*/ 315685 h 3759450"/>
              <a:gd name="connsiteX11" fmla="*/ 511629 w 9557900"/>
              <a:gd name="connsiteY11" fmla="*/ 293914 h 3759450"/>
              <a:gd name="connsiteX12" fmla="*/ 566057 w 9557900"/>
              <a:gd name="connsiteY12" fmla="*/ 250371 h 3759450"/>
              <a:gd name="connsiteX13" fmla="*/ 620486 w 9557900"/>
              <a:gd name="connsiteY13" fmla="*/ 239485 h 3759450"/>
              <a:gd name="connsiteX14" fmla="*/ 685800 w 9557900"/>
              <a:gd name="connsiteY14" fmla="*/ 217714 h 3759450"/>
              <a:gd name="connsiteX15" fmla="*/ 718457 w 9557900"/>
              <a:gd name="connsiteY15" fmla="*/ 195942 h 3759450"/>
              <a:gd name="connsiteX16" fmla="*/ 849086 w 9557900"/>
              <a:gd name="connsiteY16" fmla="*/ 174171 h 3759450"/>
              <a:gd name="connsiteX17" fmla="*/ 925286 w 9557900"/>
              <a:gd name="connsiteY17" fmla="*/ 174171 h 3759450"/>
              <a:gd name="connsiteX18" fmla="*/ 1077686 w 9557900"/>
              <a:gd name="connsiteY18" fmla="*/ 152400 h 3759450"/>
              <a:gd name="connsiteX19" fmla="*/ 1143000 w 9557900"/>
              <a:gd name="connsiteY19" fmla="*/ 141514 h 3759450"/>
              <a:gd name="connsiteX20" fmla="*/ 1219200 w 9557900"/>
              <a:gd name="connsiteY20" fmla="*/ 108857 h 3759450"/>
              <a:gd name="connsiteX21" fmla="*/ 1273629 w 9557900"/>
              <a:gd name="connsiteY21" fmla="*/ 65314 h 3759450"/>
              <a:gd name="connsiteX22" fmla="*/ 1317172 w 9557900"/>
              <a:gd name="connsiteY22" fmla="*/ 54428 h 3759450"/>
              <a:gd name="connsiteX23" fmla="*/ 1382486 w 9557900"/>
              <a:gd name="connsiteY23" fmla="*/ 32657 h 3759450"/>
              <a:gd name="connsiteX24" fmla="*/ 1458686 w 9557900"/>
              <a:gd name="connsiteY24" fmla="*/ 10885 h 3759450"/>
              <a:gd name="connsiteX25" fmla="*/ 1502229 w 9557900"/>
              <a:gd name="connsiteY25" fmla="*/ 0 h 3759450"/>
              <a:gd name="connsiteX26" fmla="*/ 2873829 w 9557900"/>
              <a:gd name="connsiteY26" fmla="*/ 10885 h 3759450"/>
              <a:gd name="connsiteX27" fmla="*/ 3189514 w 9557900"/>
              <a:gd name="connsiteY27" fmla="*/ 54428 h 3759450"/>
              <a:gd name="connsiteX28" fmla="*/ 3995057 w 9557900"/>
              <a:gd name="connsiteY28" fmla="*/ 54428 h 3759450"/>
              <a:gd name="connsiteX29" fmla="*/ 4071257 w 9557900"/>
              <a:gd name="connsiteY29" fmla="*/ 43542 h 3759450"/>
              <a:gd name="connsiteX30" fmla="*/ 5138057 w 9557900"/>
              <a:gd name="connsiteY30" fmla="*/ 32657 h 3759450"/>
              <a:gd name="connsiteX31" fmla="*/ 5649686 w 9557900"/>
              <a:gd name="connsiteY31" fmla="*/ 97971 h 3759450"/>
              <a:gd name="connsiteX32" fmla="*/ 6139543 w 9557900"/>
              <a:gd name="connsiteY32" fmla="*/ 141514 h 3759450"/>
              <a:gd name="connsiteX33" fmla="*/ 6629400 w 9557900"/>
              <a:gd name="connsiteY33" fmla="*/ 195942 h 3759450"/>
              <a:gd name="connsiteX34" fmla="*/ 7739743 w 9557900"/>
              <a:gd name="connsiteY34" fmla="*/ 239485 h 3759450"/>
              <a:gd name="connsiteX35" fmla="*/ 7805057 w 9557900"/>
              <a:gd name="connsiteY35" fmla="*/ 250371 h 3759450"/>
              <a:gd name="connsiteX36" fmla="*/ 8001000 w 9557900"/>
              <a:gd name="connsiteY36" fmla="*/ 283028 h 3759450"/>
              <a:gd name="connsiteX37" fmla="*/ 8033657 w 9557900"/>
              <a:gd name="connsiteY37" fmla="*/ 293914 h 3759450"/>
              <a:gd name="connsiteX38" fmla="*/ 8207829 w 9557900"/>
              <a:gd name="connsiteY38" fmla="*/ 337457 h 3759450"/>
              <a:gd name="connsiteX39" fmla="*/ 8316686 w 9557900"/>
              <a:gd name="connsiteY39" fmla="*/ 359228 h 3759450"/>
              <a:gd name="connsiteX40" fmla="*/ 8599714 w 9557900"/>
              <a:gd name="connsiteY40" fmla="*/ 446314 h 3759450"/>
              <a:gd name="connsiteX41" fmla="*/ 8817429 w 9557900"/>
              <a:gd name="connsiteY41" fmla="*/ 544285 h 3759450"/>
              <a:gd name="connsiteX42" fmla="*/ 8882743 w 9557900"/>
              <a:gd name="connsiteY42" fmla="*/ 598714 h 3759450"/>
              <a:gd name="connsiteX43" fmla="*/ 8958943 w 9557900"/>
              <a:gd name="connsiteY43" fmla="*/ 631371 h 3759450"/>
              <a:gd name="connsiteX44" fmla="*/ 9024257 w 9557900"/>
              <a:gd name="connsiteY44" fmla="*/ 664028 h 3759450"/>
              <a:gd name="connsiteX45" fmla="*/ 9046029 w 9557900"/>
              <a:gd name="connsiteY45" fmla="*/ 696685 h 3759450"/>
              <a:gd name="connsiteX46" fmla="*/ 9111343 w 9557900"/>
              <a:gd name="connsiteY46" fmla="*/ 718457 h 3759450"/>
              <a:gd name="connsiteX47" fmla="*/ 9307286 w 9557900"/>
              <a:gd name="connsiteY47" fmla="*/ 838200 h 3759450"/>
              <a:gd name="connsiteX48" fmla="*/ 9350829 w 9557900"/>
              <a:gd name="connsiteY48" fmla="*/ 892628 h 3759450"/>
              <a:gd name="connsiteX49" fmla="*/ 9383486 w 9557900"/>
              <a:gd name="connsiteY49" fmla="*/ 903514 h 3759450"/>
              <a:gd name="connsiteX50" fmla="*/ 9405257 w 9557900"/>
              <a:gd name="connsiteY50" fmla="*/ 936171 h 3759450"/>
              <a:gd name="connsiteX51" fmla="*/ 9437914 w 9557900"/>
              <a:gd name="connsiteY51" fmla="*/ 1012371 h 3759450"/>
              <a:gd name="connsiteX52" fmla="*/ 9459686 w 9557900"/>
              <a:gd name="connsiteY52" fmla="*/ 1045028 h 3759450"/>
              <a:gd name="connsiteX53" fmla="*/ 9503229 w 9557900"/>
              <a:gd name="connsiteY53" fmla="*/ 1143000 h 3759450"/>
              <a:gd name="connsiteX54" fmla="*/ 9514114 w 9557900"/>
              <a:gd name="connsiteY54" fmla="*/ 1175657 h 3759450"/>
              <a:gd name="connsiteX55" fmla="*/ 9525000 w 9557900"/>
              <a:gd name="connsiteY55" fmla="*/ 1219200 h 3759450"/>
              <a:gd name="connsiteX56" fmla="*/ 9546772 w 9557900"/>
              <a:gd name="connsiteY56" fmla="*/ 1251857 h 3759450"/>
              <a:gd name="connsiteX57" fmla="*/ 9557657 w 9557900"/>
              <a:gd name="connsiteY57" fmla="*/ 1306285 h 3759450"/>
              <a:gd name="connsiteX58" fmla="*/ 9481457 w 9557900"/>
              <a:gd name="connsiteY58" fmla="*/ 1556657 h 3759450"/>
              <a:gd name="connsiteX59" fmla="*/ 9448800 w 9557900"/>
              <a:gd name="connsiteY59" fmla="*/ 1578428 h 3759450"/>
              <a:gd name="connsiteX60" fmla="*/ 9427029 w 9557900"/>
              <a:gd name="connsiteY60" fmla="*/ 1611085 h 3759450"/>
              <a:gd name="connsiteX61" fmla="*/ 9405257 w 9557900"/>
              <a:gd name="connsiteY61" fmla="*/ 1654628 h 3759450"/>
              <a:gd name="connsiteX62" fmla="*/ 9372600 w 9557900"/>
              <a:gd name="connsiteY62" fmla="*/ 1687285 h 3759450"/>
              <a:gd name="connsiteX63" fmla="*/ 9329057 w 9557900"/>
              <a:gd name="connsiteY63" fmla="*/ 1741714 h 3759450"/>
              <a:gd name="connsiteX64" fmla="*/ 9296400 w 9557900"/>
              <a:gd name="connsiteY64" fmla="*/ 1763485 h 3759450"/>
              <a:gd name="connsiteX65" fmla="*/ 9252857 w 9557900"/>
              <a:gd name="connsiteY65" fmla="*/ 1796142 h 3759450"/>
              <a:gd name="connsiteX66" fmla="*/ 9231086 w 9557900"/>
              <a:gd name="connsiteY66" fmla="*/ 1817914 h 3759450"/>
              <a:gd name="connsiteX67" fmla="*/ 9187543 w 9557900"/>
              <a:gd name="connsiteY67" fmla="*/ 1828800 h 3759450"/>
              <a:gd name="connsiteX68" fmla="*/ 9154886 w 9557900"/>
              <a:gd name="connsiteY68" fmla="*/ 1839685 h 3759450"/>
              <a:gd name="connsiteX69" fmla="*/ 9133114 w 9557900"/>
              <a:gd name="connsiteY69" fmla="*/ 1861457 h 3759450"/>
              <a:gd name="connsiteX70" fmla="*/ 9089572 w 9557900"/>
              <a:gd name="connsiteY70" fmla="*/ 1872342 h 3759450"/>
              <a:gd name="connsiteX71" fmla="*/ 9078686 w 9557900"/>
              <a:gd name="connsiteY71" fmla="*/ 1905000 h 3759450"/>
              <a:gd name="connsiteX72" fmla="*/ 9046029 w 9557900"/>
              <a:gd name="connsiteY72" fmla="*/ 1915885 h 3759450"/>
              <a:gd name="connsiteX73" fmla="*/ 9013372 w 9557900"/>
              <a:gd name="connsiteY73" fmla="*/ 1937657 h 3759450"/>
              <a:gd name="connsiteX74" fmla="*/ 8882743 w 9557900"/>
              <a:gd name="connsiteY74" fmla="*/ 1970314 h 3759450"/>
              <a:gd name="connsiteX75" fmla="*/ 8839200 w 9557900"/>
              <a:gd name="connsiteY75" fmla="*/ 2002971 h 3759450"/>
              <a:gd name="connsiteX76" fmla="*/ 8752114 w 9557900"/>
              <a:gd name="connsiteY76" fmla="*/ 2013857 h 3759450"/>
              <a:gd name="connsiteX77" fmla="*/ 8741954 w 9557900"/>
              <a:gd name="connsiteY77" fmla="*/ 2219960 h 3759450"/>
              <a:gd name="connsiteX78" fmla="*/ 8678817 w 9557900"/>
              <a:gd name="connsiteY78" fmla="*/ 2977605 h 3759450"/>
              <a:gd name="connsiteX79" fmla="*/ 8316686 w 9557900"/>
              <a:gd name="connsiteY79" fmla="*/ 3628571 h 3759450"/>
              <a:gd name="connsiteX80" fmla="*/ 6802120 w 9557900"/>
              <a:gd name="connsiteY80" fmla="*/ 3724365 h 3759450"/>
              <a:gd name="connsiteX81" fmla="*/ 5646783 w 9557900"/>
              <a:gd name="connsiteY81" fmla="*/ 3193142 h 3759450"/>
              <a:gd name="connsiteX82" fmla="*/ 4909457 w 9557900"/>
              <a:gd name="connsiteY82" fmla="*/ 2166257 h 3759450"/>
              <a:gd name="connsiteX83" fmla="*/ 4408714 w 9557900"/>
              <a:gd name="connsiteY83" fmla="*/ 2090057 h 3759450"/>
              <a:gd name="connsiteX84" fmla="*/ 4103914 w 9557900"/>
              <a:gd name="connsiteY84" fmla="*/ 2035628 h 3759450"/>
              <a:gd name="connsiteX85" fmla="*/ 3642360 w 9557900"/>
              <a:gd name="connsiteY85" fmla="*/ 1760582 h 3759450"/>
              <a:gd name="connsiteX86" fmla="*/ 3014617 w 9557900"/>
              <a:gd name="connsiteY86" fmla="*/ 1662611 h 3759450"/>
              <a:gd name="connsiteX87" fmla="*/ 1915886 w 9557900"/>
              <a:gd name="connsiteY87" fmla="*/ 1719942 h 3759450"/>
              <a:gd name="connsiteX88" fmla="*/ 1872343 w 9557900"/>
              <a:gd name="connsiteY88" fmla="*/ 1730828 h 3759450"/>
              <a:gd name="connsiteX89" fmla="*/ 1839686 w 9557900"/>
              <a:gd name="connsiteY89" fmla="*/ 1741714 h 3759450"/>
              <a:gd name="connsiteX90" fmla="*/ 1698172 w 9557900"/>
              <a:gd name="connsiteY90" fmla="*/ 1752600 h 3759450"/>
              <a:gd name="connsiteX91" fmla="*/ 794657 w 9557900"/>
              <a:gd name="connsiteY91" fmla="*/ 1774371 h 3759450"/>
              <a:gd name="connsiteX92" fmla="*/ 457200 w 9557900"/>
              <a:gd name="connsiteY92" fmla="*/ 1763485 h 3759450"/>
              <a:gd name="connsiteX93" fmla="*/ 283029 w 9557900"/>
              <a:gd name="connsiteY93" fmla="*/ 1741714 h 3759450"/>
              <a:gd name="connsiteX94" fmla="*/ 217714 w 9557900"/>
              <a:gd name="connsiteY94" fmla="*/ 1719942 h 3759450"/>
              <a:gd name="connsiteX95" fmla="*/ 141514 w 9557900"/>
              <a:gd name="connsiteY95" fmla="*/ 1665514 h 3759450"/>
              <a:gd name="connsiteX96" fmla="*/ 76200 w 9557900"/>
              <a:gd name="connsiteY96" fmla="*/ 1621971 h 3759450"/>
              <a:gd name="connsiteX97" fmla="*/ 54429 w 9557900"/>
              <a:gd name="connsiteY97" fmla="*/ 1578428 h 3759450"/>
              <a:gd name="connsiteX98" fmla="*/ 32657 w 9557900"/>
              <a:gd name="connsiteY98" fmla="*/ 1556657 h 3759450"/>
              <a:gd name="connsiteX99" fmla="*/ 10886 w 9557900"/>
              <a:gd name="connsiteY99" fmla="*/ 1491342 h 3759450"/>
              <a:gd name="connsiteX100" fmla="*/ 0 w 9557900"/>
              <a:gd name="connsiteY100" fmla="*/ 1458685 h 3759450"/>
              <a:gd name="connsiteX101" fmla="*/ 10886 w 9557900"/>
              <a:gd name="connsiteY101" fmla="*/ 1284514 h 3759450"/>
              <a:gd name="connsiteX102" fmla="*/ 32657 w 9557900"/>
              <a:gd name="connsiteY102" fmla="*/ 1132114 h 3759450"/>
              <a:gd name="connsiteX103" fmla="*/ 54429 w 9557900"/>
              <a:gd name="connsiteY103" fmla="*/ 1110342 h 3759450"/>
              <a:gd name="connsiteX104" fmla="*/ 65314 w 9557900"/>
              <a:gd name="connsiteY104" fmla="*/ 1066800 h 3759450"/>
              <a:gd name="connsiteX105" fmla="*/ 97972 w 9557900"/>
              <a:gd name="connsiteY105" fmla="*/ 990600 h 3759450"/>
              <a:gd name="connsiteX106" fmla="*/ 108857 w 9557900"/>
              <a:gd name="connsiteY106" fmla="*/ 881742 h 3759450"/>
              <a:gd name="connsiteX107" fmla="*/ 119743 w 9557900"/>
              <a:gd name="connsiteY107" fmla="*/ 849085 h 3759450"/>
              <a:gd name="connsiteX108" fmla="*/ 130629 w 9557900"/>
              <a:gd name="connsiteY108" fmla="*/ 794657 h 3759450"/>
              <a:gd name="connsiteX109" fmla="*/ 174172 w 9557900"/>
              <a:gd name="connsiteY109" fmla="*/ 751114 h 3759450"/>
              <a:gd name="connsiteX110" fmla="*/ 152400 w 9557900"/>
              <a:gd name="connsiteY110" fmla="*/ 729342 h 375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9557900" h="3759450">
                <a:moveTo>
                  <a:pt x="152400" y="729342"/>
                </a:moveTo>
                <a:lnTo>
                  <a:pt x="152400" y="729342"/>
                </a:lnTo>
                <a:cubicBezTo>
                  <a:pt x="177800" y="696685"/>
                  <a:pt x="202402" y="663391"/>
                  <a:pt x="228600" y="631371"/>
                </a:cubicBezTo>
                <a:cubicBezTo>
                  <a:pt x="235099" y="623428"/>
                  <a:pt x="245092" y="618401"/>
                  <a:pt x="250372" y="609600"/>
                </a:cubicBezTo>
                <a:cubicBezTo>
                  <a:pt x="266413" y="582865"/>
                  <a:pt x="257919" y="561847"/>
                  <a:pt x="272143" y="533400"/>
                </a:cubicBezTo>
                <a:cubicBezTo>
                  <a:pt x="280257" y="517173"/>
                  <a:pt x="295184" y="505242"/>
                  <a:pt x="304800" y="489857"/>
                </a:cubicBezTo>
                <a:cubicBezTo>
                  <a:pt x="313401" y="476096"/>
                  <a:pt x="317571" y="459816"/>
                  <a:pt x="326572" y="446314"/>
                </a:cubicBezTo>
                <a:cubicBezTo>
                  <a:pt x="332265" y="437774"/>
                  <a:pt x="341773" y="432426"/>
                  <a:pt x="348343" y="424542"/>
                </a:cubicBezTo>
                <a:cubicBezTo>
                  <a:pt x="358633" y="412194"/>
                  <a:pt x="384308" y="371537"/>
                  <a:pt x="402772" y="359228"/>
                </a:cubicBezTo>
                <a:cubicBezTo>
                  <a:pt x="416274" y="350227"/>
                  <a:pt x="432812" y="346458"/>
                  <a:pt x="446314" y="337457"/>
                </a:cubicBezTo>
                <a:cubicBezTo>
                  <a:pt x="454854" y="331764"/>
                  <a:pt x="459546" y="321378"/>
                  <a:pt x="468086" y="315685"/>
                </a:cubicBezTo>
                <a:cubicBezTo>
                  <a:pt x="481588" y="306684"/>
                  <a:pt x="497115" y="301171"/>
                  <a:pt x="511629" y="293914"/>
                </a:cubicBezTo>
                <a:cubicBezTo>
                  <a:pt x="527571" y="277971"/>
                  <a:pt x="544084" y="258611"/>
                  <a:pt x="566057" y="250371"/>
                </a:cubicBezTo>
                <a:cubicBezTo>
                  <a:pt x="583381" y="243874"/>
                  <a:pt x="602636" y="244353"/>
                  <a:pt x="620486" y="239485"/>
                </a:cubicBezTo>
                <a:cubicBezTo>
                  <a:pt x="642626" y="233447"/>
                  <a:pt x="666705" y="230444"/>
                  <a:pt x="685800" y="217714"/>
                </a:cubicBezTo>
                <a:cubicBezTo>
                  <a:pt x="696686" y="210457"/>
                  <a:pt x="706432" y="201096"/>
                  <a:pt x="718457" y="195942"/>
                </a:cubicBezTo>
                <a:cubicBezTo>
                  <a:pt x="748069" y="183251"/>
                  <a:pt x="829892" y="176570"/>
                  <a:pt x="849086" y="174171"/>
                </a:cubicBezTo>
                <a:cubicBezTo>
                  <a:pt x="927386" y="148070"/>
                  <a:pt x="829605" y="174171"/>
                  <a:pt x="925286" y="174171"/>
                </a:cubicBezTo>
                <a:cubicBezTo>
                  <a:pt x="985912" y="174171"/>
                  <a:pt x="1022420" y="162448"/>
                  <a:pt x="1077686" y="152400"/>
                </a:cubicBezTo>
                <a:cubicBezTo>
                  <a:pt x="1099402" y="148452"/>
                  <a:pt x="1121454" y="146302"/>
                  <a:pt x="1143000" y="141514"/>
                </a:cubicBezTo>
                <a:cubicBezTo>
                  <a:pt x="1171829" y="135107"/>
                  <a:pt x="1192579" y="122167"/>
                  <a:pt x="1219200" y="108857"/>
                </a:cubicBezTo>
                <a:cubicBezTo>
                  <a:pt x="1236757" y="91300"/>
                  <a:pt x="1249597" y="75613"/>
                  <a:pt x="1273629" y="65314"/>
                </a:cubicBezTo>
                <a:cubicBezTo>
                  <a:pt x="1287380" y="59421"/>
                  <a:pt x="1302842" y="58727"/>
                  <a:pt x="1317172" y="54428"/>
                </a:cubicBezTo>
                <a:cubicBezTo>
                  <a:pt x="1339153" y="47834"/>
                  <a:pt x="1360222" y="38223"/>
                  <a:pt x="1382486" y="32657"/>
                </a:cubicBezTo>
                <a:cubicBezTo>
                  <a:pt x="1518661" y="-1388"/>
                  <a:pt x="1349328" y="42130"/>
                  <a:pt x="1458686" y="10885"/>
                </a:cubicBezTo>
                <a:cubicBezTo>
                  <a:pt x="1473071" y="6775"/>
                  <a:pt x="1487715" y="3628"/>
                  <a:pt x="1502229" y="0"/>
                </a:cubicBezTo>
                <a:lnTo>
                  <a:pt x="2873829" y="10885"/>
                </a:lnTo>
                <a:cubicBezTo>
                  <a:pt x="3155043" y="19956"/>
                  <a:pt x="3002643" y="47171"/>
                  <a:pt x="3189514" y="54428"/>
                </a:cubicBezTo>
                <a:cubicBezTo>
                  <a:pt x="3465479" y="146416"/>
                  <a:pt x="3235950" y="73893"/>
                  <a:pt x="3995057" y="54428"/>
                </a:cubicBezTo>
                <a:cubicBezTo>
                  <a:pt x="4020706" y="53770"/>
                  <a:pt x="4045824" y="46933"/>
                  <a:pt x="4071257" y="43542"/>
                </a:cubicBezTo>
                <a:lnTo>
                  <a:pt x="5138057" y="32657"/>
                </a:lnTo>
                <a:cubicBezTo>
                  <a:pt x="5401129" y="41729"/>
                  <a:pt x="5482772" y="79828"/>
                  <a:pt x="5649686" y="97971"/>
                </a:cubicBezTo>
                <a:cubicBezTo>
                  <a:pt x="5816600" y="116114"/>
                  <a:pt x="5976257" y="125186"/>
                  <a:pt x="6139543" y="141514"/>
                </a:cubicBezTo>
                <a:cubicBezTo>
                  <a:pt x="6302829" y="157843"/>
                  <a:pt x="6362700" y="179614"/>
                  <a:pt x="6629400" y="195942"/>
                </a:cubicBezTo>
                <a:cubicBezTo>
                  <a:pt x="7051125" y="301376"/>
                  <a:pt x="6644810" y="206637"/>
                  <a:pt x="7739743" y="239485"/>
                </a:cubicBezTo>
                <a:cubicBezTo>
                  <a:pt x="7761805" y="240147"/>
                  <a:pt x="7761514" y="243114"/>
                  <a:pt x="7805057" y="250371"/>
                </a:cubicBezTo>
                <a:lnTo>
                  <a:pt x="8001000" y="283028"/>
                </a:lnTo>
                <a:cubicBezTo>
                  <a:pt x="8039100" y="290285"/>
                  <a:pt x="8022771" y="290285"/>
                  <a:pt x="8033657" y="293914"/>
                </a:cubicBezTo>
                <a:cubicBezTo>
                  <a:pt x="8068129" y="302986"/>
                  <a:pt x="8160658" y="326571"/>
                  <a:pt x="8207829" y="337457"/>
                </a:cubicBezTo>
                <a:cubicBezTo>
                  <a:pt x="8255001" y="348343"/>
                  <a:pt x="8251372" y="341085"/>
                  <a:pt x="8316686" y="359228"/>
                </a:cubicBezTo>
                <a:cubicBezTo>
                  <a:pt x="8382000" y="377371"/>
                  <a:pt x="8516257" y="415471"/>
                  <a:pt x="8599714" y="446314"/>
                </a:cubicBezTo>
                <a:cubicBezTo>
                  <a:pt x="8683171" y="477157"/>
                  <a:pt x="8770257" y="518885"/>
                  <a:pt x="8817429" y="544285"/>
                </a:cubicBezTo>
                <a:cubicBezTo>
                  <a:pt x="8842271" y="569128"/>
                  <a:pt x="8848239" y="577149"/>
                  <a:pt x="8882743" y="598714"/>
                </a:cubicBezTo>
                <a:cubicBezTo>
                  <a:pt x="8973346" y="655340"/>
                  <a:pt x="8884872" y="594336"/>
                  <a:pt x="8958943" y="631371"/>
                </a:cubicBezTo>
                <a:cubicBezTo>
                  <a:pt x="9043352" y="673575"/>
                  <a:pt x="8942173" y="636666"/>
                  <a:pt x="9024257" y="664028"/>
                </a:cubicBezTo>
                <a:cubicBezTo>
                  <a:pt x="9031514" y="674914"/>
                  <a:pt x="9034935" y="689751"/>
                  <a:pt x="9046029" y="696685"/>
                </a:cubicBezTo>
                <a:cubicBezTo>
                  <a:pt x="9065490" y="708848"/>
                  <a:pt x="9067800" y="694871"/>
                  <a:pt x="9111343" y="718457"/>
                </a:cubicBezTo>
                <a:cubicBezTo>
                  <a:pt x="9154886" y="742043"/>
                  <a:pt x="9267372" y="809172"/>
                  <a:pt x="9307286" y="838200"/>
                </a:cubicBezTo>
                <a:cubicBezTo>
                  <a:pt x="9317176" y="853035"/>
                  <a:pt x="9333592" y="882286"/>
                  <a:pt x="9350829" y="892628"/>
                </a:cubicBezTo>
                <a:cubicBezTo>
                  <a:pt x="9360668" y="898532"/>
                  <a:pt x="9372600" y="899885"/>
                  <a:pt x="9383486" y="903514"/>
                </a:cubicBezTo>
                <a:cubicBezTo>
                  <a:pt x="9390743" y="914400"/>
                  <a:pt x="9396186" y="918028"/>
                  <a:pt x="9405257" y="936171"/>
                </a:cubicBezTo>
                <a:cubicBezTo>
                  <a:pt x="9414328" y="954314"/>
                  <a:pt x="9428843" y="994228"/>
                  <a:pt x="9437914" y="1012371"/>
                </a:cubicBezTo>
                <a:cubicBezTo>
                  <a:pt x="9446985" y="1030514"/>
                  <a:pt x="9453195" y="1033669"/>
                  <a:pt x="9459686" y="1045028"/>
                </a:cubicBezTo>
                <a:cubicBezTo>
                  <a:pt x="9477674" y="1076508"/>
                  <a:pt x="9490508" y="1109077"/>
                  <a:pt x="9503229" y="1143000"/>
                </a:cubicBezTo>
                <a:cubicBezTo>
                  <a:pt x="9507258" y="1153744"/>
                  <a:pt x="9510962" y="1164624"/>
                  <a:pt x="9514114" y="1175657"/>
                </a:cubicBezTo>
                <a:cubicBezTo>
                  <a:pt x="9518224" y="1190042"/>
                  <a:pt x="9519106" y="1205449"/>
                  <a:pt x="9525000" y="1219200"/>
                </a:cubicBezTo>
                <a:cubicBezTo>
                  <a:pt x="9530154" y="1231225"/>
                  <a:pt x="9539515" y="1240971"/>
                  <a:pt x="9546772" y="1251857"/>
                </a:cubicBezTo>
                <a:cubicBezTo>
                  <a:pt x="9550400" y="1270000"/>
                  <a:pt x="9559498" y="1287875"/>
                  <a:pt x="9557657" y="1306285"/>
                </a:cubicBezTo>
                <a:cubicBezTo>
                  <a:pt x="9556243" y="1320424"/>
                  <a:pt x="9527834" y="1525740"/>
                  <a:pt x="9481457" y="1556657"/>
                </a:cubicBezTo>
                <a:lnTo>
                  <a:pt x="9448800" y="1578428"/>
                </a:lnTo>
                <a:cubicBezTo>
                  <a:pt x="9441543" y="1589314"/>
                  <a:pt x="9433520" y="1599726"/>
                  <a:pt x="9427029" y="1611085"/>
                </a:cubicBezTo>
                <a:cubicBezTo>
                  <a:pt x="9418978" y="1625174"/>
                  <a:pt x="9414689" y="1641423"/>
                  <a:pt x="9405257" y="1654628"/>
                </a:cubicBezTo>
                <a:cubicBezTo>
                  <a:pt x="9396309" y="1667155"/>
                  <a:pt x="9382455" y="1675458"/>
                  <a:pt x="9372600" y="1687285"/>
                </a:cubicBezTo>
                <a:cubicBezTo>
                  <a:pt x="9344310" y="1721233"/>
                  <a:pt x="9360728" y="1716377"/>
                  <a:pt x="9329057" y="1741714"/>
                </a:cubicBezTo>
                <a:cubicBezTo>
                  <a:pt x="9318841" y="1749887"/>
                  <a:pt x="9307046" y="1755881"/>
                  <a:pt x="9296400" y="1763485"/>
                </a:cubicBezTo>
                <a:cubicBezTo>
                  <a:pt x="9281636" y="1774030"/>
                  <a:pt x="9266795" y="1784527"/>
                  <a:pt x="9252857" y="1796142"/>
                </a:cubicBezTo>
                <a:cubicBezTo>
                  <a:pt x="9244973" y="1802712"/>
                  <a:pt x="9240266" y="1813324"/>
                  <a:pt x="9231086" y="1817914"/>
                </a:cubicBezTo>
                <a:cubicBezTo>
                  <a:pt x="9217705" y="1824605"/>
                  <a:pt x="9201928" y="1824690"/>
                  <a:pt x="9187543" y="1828800"/>
                </a:cubicBezTo>
                <a:cubicBezTo>
                  <a:pt x="9176510" y="1831952"/>
                  <a:pt x="9165772" y="1836057"/>
                  <a:pt x="9154886" y="1839685"/>
                </a:cubicBezTo>
                <a:cubicBezTo>
                  <a:pt x="9147629" y="1846942"/>
                  <a:pt x="9142294" y="1856867"/>
                  <a:pt x="9133114" y="1861457"/>
                </a:cubicBezTo>
                <a:cubicBezTo>
                  <a:pt x="9119733" y="1868148"/>
                  <a:pt x="9101254" y="1862996"/>
                  <a:pt x="9089572" y="1872342"/>
                </a:cubicBezTo>
                <a:cubicBezTo>
                  <a:pt x="9080612" y="1879510"/>
                  <a:pt x="9086800" y="1896886"/>
                  <a:pt x="9078686" y="1905000"/>
                </a:cubicBezTo>
                <a:cubicBezTo>
                  <a:pt x="9070572" y="1913114"/>
                  <a:pt x="9056915" y="1912257"/>
                  <a:pt x="9046029" y="1915885"/>
                </a:cubicBezTo>
                <a:cubicBezTo>
                  <a:pt x="9035143" y="1923142"/>
                  <a:pt x="9025903" y="1933898"/>
                  <a:pt x="9013372" y="1937657"/>
                </a:cubicBezTo>
                <a:cubicBezTo>
                  <a:pt x="8921614" y="1965184"/>
                  <a:pt x="8958111" y="1928443"/>
                  <a:pt x="8882743" y="1970314"/>
                </a:cubicBezTo>
                <a:cubicBezTo>
                  <a:pt x="8866883" y="1979125"/>
                  <a:pt x="8856412" y="1997234"/>
                  <a:pt x="8839200" y="2002971"/>
                </a:cubicBezTo>
                <a:cubicBezTo>
                  <a:pt x="8811447" y="2012222"/>
                  <a:pt x="8768322" y="1977692"/>
                  <a:pt x="8752114" y="2013857"/>
                </a:cubicBezTo>
                <a:cubicBezTo>
                  <a:pt x="8735906" y="2050022"/>
                  <a:pt x="8754170" y="2059335"/>
                  <a:pt x="8741954" y="2219960"/>
                </a:cubicBezTo>
                <a:cubicBezTo>
                  <a:pt x="8729738" y="2380585"/>
                  <a:pt x="8749695" y="2742837"/>
                  <a:pt x="8678817" y="2977605"/>
                </a:cubicBezTo>
                <a:cubicBezTo>
                  <a:pt x="8607939" y="3212373"/>
                  <a:pt x="8629469" y="3504111"/>
                  <a:pt x="8316686" y="3628571"/>
                </a:cubicBezTo>
                <a:cubicBezTo>
                  <a:pt x="8003903" y="3753031"/>
                  <a:pt x="7247104" y="3796937"/>
                  <a:pt x="6802120" y="3724365"/>
                </a:cubicBezTo>
                <a:cubicBezTo>
                  <a:pt x="6357136" y="3651794"/>
                  <a:pt x="5994158" y="3758957"/>
                  <a:pt x="5646783" y="3193142"/>
                </a:cubicBezTo>
                <a:cubicBezTo>
                  <a:pt x="5299408" y="2627327"/>
                  <a:pt x="5115802" y="2350104"/>
                  <a:pt x="4909457" y="2166257"/>
                </a:cubicBezTo>
                <a:cubicBezTo>
                  <a:pt x="4703112" y="1982410"/>
                  <a:pt x="4542971" y="2111828"/>
                  <a:pt x="4408714" y="2090057"/>
                </a:cubicBezTo>
                <a:cubicBezTo>
                  <a:pt x="4274457" y="2068286"/>
                  <a:pt x="4231640" y="2090540"/>
                  <a:pt x="4103914" y="2035628"/>
                </a:cubicBezTo>
                <a:cubicBezTo>
                  <a:pt x="3976188" y="1980716"/>
                  <a:pt x="3823909" y="1822751"/>
                  <a:pt x="3642360" y="1760582"/>
                </a:cubicBezTo>
                <a:cubicBezTo>
                  <a:pt x="3460811" y="1698413"/>
                  <a:pt x="3302363" y="1669384"/>
                  <a:pt x="3014617" y="1662611"/>
                </a:cubicBezTo>
                <a:cubicBezTo>
                  <a:pt x="2726871" y="1655838"/>
                  <a:pt x="2104572" y="1727199"/>
                  <a:pt x="1915886" y="1719942"/>
                </a:cubicBezTo>
                <a:cubicBezTo>
                  <a:pt x="1901372" y="1723571"/>
                  <a:pt x="1886728" y="1726718"/>
                  <a:pt x="1872343" y="1730828"/>
                </a:cubicBezTo>
                <a:cubicBezTo>
                  <a:pt x="1861310" y="1733980"/>
                  <a:pt x="1851072" y="1740291"/>
                  <a:pt x="1839686" y="1741714"/>
                </a:cubicBezTo>
                <a:cubicBezTo>
                  <a:pt x="1792741" y="1747582"/>
                  <a:pt x="1745460" y="1751122"/>
                  <a:pt x="1698172" y="1752600"/>
                </a:cubicBezTo>
                <a:lnTo>
                  <a:pt x="794657" y="1774371"/>
                </a:lnTo>
                <a:lnTo>
                  <a:pt x="457200" y="1763485"/>
                </a:lnTo>
                <a:cubicBezTo>
                  <a:pt x="428977" y="1762108"/>
                  <a:pt x="322217" y="1751511"/>
                  <a:pt x="283029" y="1741714"/>
                </a:cubicBezTo>
                <a:cubicBezTo>
                  <a:pt x="260765" y="1736148"/>
                  <a:pt x="236809" y="1732672"/>
                  <a:pt x="217714" y="1719942"/>
                </a:cubicBezTo>
                <a:cubicBezTo>
                  <a:pt x="111569" y="1649180"/>
                  <a:pt x="276500" y="1760004"/>
                  <a:pt x="141514" y="1665514"/>
                </a:cubicBezTo>
                <a:cubicBezTo>
                  <a:pt x="120078" y="1650509"/>
                  <a:pt x="76200" y="1621971"/>
                  <a:pt x="76200" y="1621971"/>
                </a:cubicBezTo>
                <a:cubicBezTo>
                  <a:pt x="68943" y="1607457"/>
                  <a:pt x="63430" y="1591930"/>
                  <a:pt x="54429" y="1578428"/>
                </a:cubicBezTo>
                <a:cubicBezTo>
                  <a:pt x="48736" y="1569889"/>
                  <a:pt x="37247" y="1565837"/>
                  <a:pt x="32657" y="1556657"/>
                </a:cubicBezTo>
                <a:cubicBezTo>
                  <a:pt x="22394" y="1536131"/>
                  <a:pt x="18143" y="1513114"/>
                  <a:pt x="10886" y="1491342"/>
                </a:cubicBezTo>
                <a:lnTo>
                  <a:pt x="0" y="1458685"/>
                </a:lnTo>
                <a:cubicBezTo>
                  <a:pt x="3629" y="1400628"/>
                  <a:pt x="6589" y="1342525"/>
                  <a:pt x="10886" y="1284514"/>
                </a:cubicBezTo>
                <a:cubicBezTo>
                  <a:pt x="11018" y="1282727"/>
                  <a:pt x="12475" y="1165751"/>
                  <a:pt x="32657" y="1132114"/>
                </a:cubicBezTo>
                <a:cubicBezTo>
                  <a:pt x="37937" y="1123313"/>
                  <a:pt x="47172" y="1117599"/>
                  <a:pt x="54429" y="1110342"/>
                </a:cubicBezTo>
                <a:cubicBezTo>
                  <a:pt x="58057" y="1095828"/>
                  <a:pt x="59421" y="1080551"/>
                  <a:pt x="65314" y="1066800"/>
                </a:cubicBezTo>
                <a:cubicBezTo>
                  <a:pt x="110422" y="961548"/>
                  <a:pt x="66718" y="1115612"/>
                  <a:pt x="97972" y="990600"/>
                </a:cubicBezTo>
                <a:cubicBezTo>
                  <a:pt x="101600" y="954314"/>
                  <a:pt x="103312" y="917785"/>
                  <a:pt x="108857" y="881742"/>
                </a:cubicBezTo>
                <a:cubicBezTo>
                  <a:pt x="110602" y="870401"/>
                  <a:pt x="116960" y="860217"/>
                  <a:pt x="119743" y="849085"/>
                </a:cubicBezTo>
                <a:cubicBezTo>
                  <a:pt x="124231" y="831135"/>
                  <a:pt x="121644" y="810831"/>
                  <a:pt x="130629" y="794657"/>
                </a:cubicBezTo>
                <a:cubicBezTo>
                  <a:pt x="140598" y="776714"/>
                  <a:pt x="159658" y="765629"/>
                  <a:pt x="174172" y="751114"/>
                </a:cubicBezTo>
                <a:lnTo>
                  <a:pt x="152400" y="729342"/>
                </a:lnTo>
                <a:close/>
              </a:path>
            </a:pathLst>
          </a:cu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6A34BC4D-CDA5-4C4F-9B66-2A974ECA317C}"/>
              </a:ext>
            </a:extLst>
          </p:cNvPr>
          <p:cNvSpPr/>
          <p:nvPr/>
        </p:nvSpPr>
        <p:spPr>
          <a:xfrm>
            <a:off x="1600202" y="3385457"/>
            <a:ext cx="2820302" cy="1730829"/>
          </a:xfrm>
          <a:custGeom>
            <a:avLst/>
            <a:gdLst>
              <a:gd name="connsiteX0" fmla="*/ 217714 w 2820302"/>
              <a:gd name="connsiteY0" fmla="*/ 598714 h 1730829"/>
              <a:gd name="connsiteX1" fmla="*/ 217714 w 2820302"/>
              <a:gd name="connsiteY1" fmla="*/ 598714 h 1730829"/>
              <a:gd name="connsiteX2" fmla="*/ 315685 w 2820302"/>
              <a:gd name="connsiteY2" fmla="*/ 576943 h 1730829"/>
              <a:gd name="connsiteX3" fmla="*/ 391885 w 2820302"/>
              <a:gd name="connsiteY3" fmla="*/ 544286 h 1730829"/>
              <a:gd name="connsiteX4" fmla="*/ 446314 w 2820302"/>
              <a:gd name="connsiteY4" fmla="*/ 533400 h 1730829"/>
              <a:gd name="connsiteX5" fmla="*/ 489857 w 2820302"/>
              <a:gd name="connsiteY5" fmla="*/ 500743 h 1730829"/>
              <a:gd name="connsiteX6" fmla="*/ 544285 w 2820302"/>
              <a:gd name="connsiteY6" fmla="*/ 489857 h 1730829"/>
              <a:gd name="connsiteX7" fmla="*/ 631371 w 2820302"/>
              <a:gd name="connsiteY7" fmla="*/ 468086 h 1730829"/>
              <a:gd name="connsiteX8" fmla="*/ 674914 w 2820302"/>
              <a:gd name="connsiteY8" fmla="*/ 457200 h 1730829"/>
              <a:gd name="connsiteX9" fmla="*/ 805543 w 2820302"/>
              <a:gd name="connsiteY9" fmla="*/ 446314 h 1730829"/>
              <a:gd name="connsiteX10" fmla="*/ 979714 w 2820302"/>
              <a:gd name="connsiteY10" fmla="*/ 424543 h 1730829"/>
              <a:gd name="connsiteX11" fmla="*/ 1012371 w 2820302"/>
              <a:gd name="connsiteY11" fmla="*/ 413657 h 1730829"/>
              <a:gd name="connsiteX12" fmla="*/ 1143000 w 2820302"/>
              <a:gd name="connsiteY12" fmla="*/ 391886 h 1730829"/>
              <a:gd name="connsiteX13" fmla="*/ 1360714 w 2820302"/>
              <a:gd name="connsiteY13" fmla="*/ 370114 h 1730829"/>
              <a:gd name="connsiteX14" fmla="*/ 1447800 w 2820302"/>
              <a:gd name="connsiteY14" fmla="*/ 348343 h 1730829"/>
              <a:gd name="connsiteX15" fmla="*/ 1480457 w 2820302"/>
              <a:gd name="connsiteY15" fmla="*/ 326572 h 1730829"/>
              <a:gd name="connsiteX16" fmla="*/ 1545771 w 2820302"/>
              <a:gd name="connsiteY16" fmla="*/ 315686 h 1730829"/>
              <a:gd name="connsiteX17" fmla="*/ 1578428 w 2820302"/>
              <a:gd name="connsiteY17" fmla="*/ 304800 h 1730829"/>
              <a:gd name="connsiteX18" fmla="*/ 1676400 w 2820302"/>
              <a:gd name="connsiteY18" fmla="*/ 283029 h 1730829"/>
              <a:gd name="connsiteX19" fmla="*/ 1709057 w 2820302"/>
              <a:gd name="connsiteY19" fmla="*/ 272143 h 1730829"/>
              <a:gd name="connsiteX20" fmla="*/ 1741714 w 2820302"/>
              <a:gd name="connsiteY20" fmla="*/ 250372 h 1730829"/>
              <a:gd name="connsiteX21" fmla="*/ 1763485 w 2820302"/>
              <a:gd name="connsiteY21" fmla="*/ 228600 h 1730829"/>
              <a:gd name="connsiteX22" fmla="*/ 1828800 w 2820302"/>
              <a:gd name="connsiteY22" fmla="*/ 206829 h 1730829"/>
              <a:gd name="connsiteX23" fmla="*/ 1905000 w 2820302"/>
              <a:gd name="connsiteY23" fmla="*/ 185057 h 1730829"/>
              <a:gd name="connsiteX24" fmla="*/ 1926771 w 2820302"/>
              <a:gd name="connsiteY24" fmla="*/ 152400 h 1730829"/>
              <a:gd name="connsiteX25" fmla="*/ 1992085 w 2820302"/>
              <a:gd name="connsiteY25" fmla="*/ 130629 h 1730829"/>
              <a:gd name="connsiteX26" fmla="*/ 2013857 w 2820302"/>
              <a:gd name="connsiteY26" fmla="*/ 108857 h 1730829"/>
              <a:gd name="connsiteX27" fmla="*/ 2035628 w 2820302"/>
              <a:gd name="connsiteY27" fmla="*/ 76200 h 1730829"/>
              <a:gd name="connsiteX28" fmla="*/ 2144485 w 2820302"/>
              <a:gd name="connsiteY28" fmla="*/ 43543 h 1730829"/>
              <a:gd name="connsiteX29" fmla="*/ 2177143 w 2820302"/>
              <a:gd name="connsiteY29" fmla="*/ 32657 h 1730829"/>
              <a:gd name="connsiteX30" fmla="*/ 2373085 w 2820302"/>
              <a:gd name="connsiteY30" fmla="*/ 0 h 1730829"/>
              <a:gd name="connsiteX31" fmla="*/ 2569028 w 2820302"/>
              <a:gd name="connsiteY31" fmla="*/ 10886 h 1730829"/>
              <a:gd name="connsiteX32" fmla="*/ 2634343 w 2820302"/>
              <a:gd name="connsiteY32" fmla="*/ 32657 h 1730829"/>
              <a:gd name="connsiteX33" fmla="*/ 2677885 w 2820302"/>
              <a:gd name="connsiteY33" fmla="*/ 87086 h 1730829"/>
              <a:gd name="connsiteX34" fmla="*/ 2732314 w 2820302"/>
              <a:gd name="connsiteY34" fmla="*/ 152400 h 1730829"/>
              <a:gd name="connsiteX35" fmla="*/ 2775857 w 2820302"/>
              <a:gd name="connsiteY35" fmla="*/ 261257 h 1730829"/>
              <a:gd name="connsiteX36" fmla="*/ 2797628 w 2820302"/>
              <a:gd name="connsiteY36" fmla="*/ 283029 h 1730829"/>
              <a:gd name="connsiteX37" fmla="*/ 2819400 w 2820302"/>
              <a:gd name="connsiteY37" fmla="*/ 413657 h 1730829"/>
              <a:gd name="connsiteX38" fmla="*/ 2786743 w 2820302"/>
              <a:gd name="connsiteY38" fmla="*/ 751114 h 1730829"/>
              <a:gd name="connsiteX39" fmla="*/ 2710543 w 2820302"/>
              <a:gd name="connsiteY39" fmla="*/ 925286 h 1730829"/>
              <a:gd name="connsiteX40" fmla="*/ 2688771 w 2820302"/>
              <a:gd name="connsiteY40" fmla="*/ 990600 h 1730829"/>
              <a:gd name="connsiteX41" fmla="*/ 2656114 w 2820302"/>
              <a:gd name="connsiteY41" fmla="*/ 1055914 h 1730829"/>
              <a:gd name="connsiteX42" fmla="*/ 2623457 w 2820302"/>
              <a:gd name="connsiteY42" fmla="*/ 1088572 h 1730829"/>
              <a:gd name="connsiteX43" fmla="*/ 2579914 w 2820302"/>
              <a:gd name="connsiteY43" fmla="*/ 1153886 h 1730829"/>
              <a:gd name="connsiteX44" fmla="*/ 2569028 w 2820302"/>
              <a:gd name="connsiteY44" fmla="*/ 1186543 h 1730829"/>
              <a:gd name="connsiteX45" fmla="*/ 2536371 w 2820302"/>
              <a:gd name="connsiteY45" fmla="*/ 1219200 h 1730829"/>
              <a:gd name="connsiteX46" fmla="*/ 2460171 w 2820302"/>
              <a:gd name="connsiteY46" fmla="*/ 1240972 h 1730829"/>
              <a:gd name="connsiteX47" fmla="*/ 2394857 w 2820302"/>
              <a:gd name="connsiteY47" fmla="*/ 1284514 h 1730829"/>
              <a:gd name="connsiteX48" fmla="*/ 2296885 w 2820302"/>
              <a:gd name="connsiteY48" fmla="*/ 1317172 h 1730829"/>
              <a:gd name="connsiteX49" fmla="*/ 2264228 w 2820302"/>
              <a:gd name="connsiteY49" fmla="*/ 1328057 h 1730829"/>
              <a:gd name="connsiteX50" fmla="*/ 2220685 w 2820302"/>
              <a:gd name="connsiteY50" fmla="*/ 1338943 h 1730829"/>
              <a:gd name="connsiteX51" fmla="*/ 2188028 w 2820302"/>
              <a:gd name="connsiteY51" fmla="*/ 1371600 h 1730829"/>
              <a:gd name="connsiteX52" fmla="*/ 2144485 w 2820302"/>
              <a:gd name="connsiteY52" fmla="*/ 1382486 h 1730829"/>
              <a:gd name="connsiteX53" fmla="*/ 2024743 w 2820302"/>
              <a:gd name="connsiteY53" fmla="*/ 1404257 h 1730829"/>
              <a:gd name="connsiteX54" fmla="*/ 1959428 w 2820302"/>
              <a:gd name="connsiteY54" fmla="*/ 1426029 h 1730829"/>
              <a:gd name="connsiteX55" fmla="*/ 1883228 w 2820302"/>
              <a:gd name="connsiteY55" fmla="*/ 1469572 h 1730829"/>
              <a:gd name="connsiteX56" fmla="*/ 1850571 w 2820302"/>
              <a:gd name="connsiteY56" fmla="*/ 1491343 h 1730829"/>
              <a:gd name="connsiteX57" fmla="*/ 1807028 w 2820302"/>
              <a:gd name="connsiteY57" fmla="*/ 1513114 h 1730829"/>
              <a:gd name="connsiteX58" fmla="*/ 1785257 w 2820302"/>
              <a:gd name="connsiteY58" fmla="*/ 1534886 h 1730829"/>
              <a:gd name="connsiteX59" fmla="*/ 1719943 w 2820302"/>
              <a:gd name="connsiteY59" fmla="*/ 1556657 h 1730829"/>
              <a:gd name="connsiteX60" fmla="*/ 1665514 w 2820302"/>
              <a:gd name="connsiteY60" fmla="*/ 1589314 h 1730829"/>
              <a:gd name="connsiteX61" fmla="*/ 1643743 w 2820302"/>
              <a:gd name="connsiteY61" fmla="*/ 1611086 h 1730829"/>
              <a:gd name="connsiteX62" fmla="*/ 1600200 w 2820302"/>
              <a:gd name="connsiteY62" fmla="*/ 1621972 h 1730829"/>
              <a:gd name="connsiteX63" fmla="*/ 1480457 w 2820302"/>
              <a:gd name="connsiteY63" fmla="*/ 1654629 h 1730829"/>
              <a:gd name="connsiteX64" fmla="*/ 1447800 w 2820302"/>
              <a:gd name="connsiteY64" fmla="*/ 1665514 h 1730829"/>
              <a:gd name="connsiteX65" fmla="*/ 1371600 w 2820302"/>
              <a:gd name="connsiteY65" fmla="*/ 1698172 h 1730829"/>
              <a:gd name="connsiteX66" fmla="*/ 1045028 w 2820302"/>
              <a:gd name="connsiteY66" fmla="*/ 1719943 h 1730829"/>
              <a:gd name="connsiteX67" fmla="*/ 925285 w 2820302"/>
              <a:gd name="connsiteY67" fmla="*/ 1730829 h 1730829"/>
              <a:gd name="connsiteX68" fmla="*/ 576943 w 2820302"/>
              <a:gd name="connsiteY68" fmla="*/ 1709057 h 1730829"/>
              <a:gd name="connsiteX69" fmla="*/ 533400 w 2820302"/>
              <a:gd name="connsiteY69" fmla="*/ 1698172 h 1730829"/>
              <a:gd name="connsiteX70" fmla="*/ 446314 w 2820302"/>
              <a:gd name="connsiteY70" fmla="*/ 1665514 h 1730829"/>
              <a:gd name="connsiteX71" fmla="*/ 413657 w 2820302"/>
              <a:gd name="connsiteY71" fmla="*/ 1643743 h 1730829"/>
              <a:gd name="connsiteX72" fmla="*/ 348343 w 2820302"/>
              <a:gd name="connsiteY72" fmla="*/ 1621972 h 1730829"/>
              <a:gd name="connsiteX73" fmla="*/ 326571 w 2820302"/>
              <a:gd name="connsiteY73" fmla="*/ 1600200 h 1730829"/>
              <a:gd name="connsiteX74" fmla="*/ 206828 w 2820302"/>
              <a:gd name="connsiteY74" fmla="*/ 1502229 h 1730829"/>
              <a:gd name="connsiteX75" fmla="*/ 163285 w 2820302"/>
              <a:gd name="connsiteY75" fmla="*/ 1393372 h 1730829"/>
              <a:gd name="connsiteX76" fmla="*/ 119743 w 2820302"/>
              <a:gd name="connsiteY76" fmla="*/ 1338943 h 1730829"/>
              <a:gd name="connsiteX77" fmla="*/ 97971 w 2820302"/>
              <a:gd name="connsiteY77" fmla="*/ 1273629 h 1730829"/>
              <a:gd name="connsiteX78" fmla="*/ 54428 w 2820302"/>
              <a:gd name="connsiteY78" fmla="*/ 1219200 h 1730829"/>
              <a:gd name="connsiteX79" fmla="*/ 43543 w 2820302"/>
              <a:gd name="connsiteY79" fmla="*/ 1186543 h 1730829"/>
              <a:gd name="connsiteX80" fmla="*/ 21771 w 2820302"/>
              <a:gd name="connsiteY80" fmla="*/ 1153886 h 1730829"/>
              <a:gd name="connsiteX81" fmla="*/ 0 w 2820302"/>
              <a:gd name="connsiteY81" fmla="*/ 1110343 h 1730829"/>
              <a:gd name="connsiteX82" fmla="*/ 10885 w 2820302"/>
              <a:gd name="connsiteY82" fmla="*/ 859972 h 1730829"/>
              <a:gd name="connsiteX83" fmla="*/ 32657 w 2820302"/>
              <a:gd name="connsiteY83" fmla="*/ 794657 h 1730829"/>
              <a:gd name="connsiteX84" fmla="*/ 43543 w 2820302"/>
              <a:gd name="connsiteY84" fmla="*/ 762000 h 1730829"/>
              <a:gd name="connsiteX85" fmla="*/ 76200 w 2820302"/>
              <a:gd name="connsiteY85" fmla="*/ 751114 h 1730829"/>
              <a:gd name="connsiteX86" fmla="*/ 108857 w 2820302"/>
              <a:gd name="connsiteY86" fmla="*/ 696686 h 1730829"/>
              <a:gd name="connsiteX87" fmla="*/ 152400 w 2820302"/>
              <a:gd name="connsiteY87" fmla="*/ 685800 h 1730829"/>
              <a:gd name="connsiteX88" fmla="*/ 217714 w 2820302"/>
              <a:gd name="connsiteY88" fmla="*/ 664029 h 1730829"/>
              <a:gd name="connsiteX89" fmla="*/ 217714 w 2820302"/>
              <a:gd name="connsiteY89" fmla="*/ 598714 h 173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820302" h="1730829">
                <a:moveTo>
                  <a:pt x="217714" y="598714"/>
                </a:moveTo>
                <a:lnTo>
                  <a:pt x="217714" y="598714"/>
                </a:lnTo>
                <a:cubicBezTo>
                  <a:pt x="250371" y="591457"/>
                  <a:pt x="283230" y="585057"/>
                  <a:pt x="315685" y="576943"/>
                </a:cubicBezTo>
                <a:cubicBezTo>
                  <a:pt x="391779" y="557920"/>
                  <a:pt x="298424" y="575440"/>
                  <a:pt x="391885" y="544286"/>
                </a:cubicBezTo>
                <a:cubicBezTo>
                  <a:pt x="409438" y="538435"/>
                  <a:pt x="428171" y="537029"/>
                  <a:pt x="446314" y="533400"/>
                </a:cubicBezTo>
                <a:cubicBezTo>
                  <a:pt x="460828" y="522514"/>
                  <a:pt x="473278" y="508112"/>
                  <a:pt x="489857" y="500743"/>
                </a:cubicBezTo>
                <a:cubicBezTo>
                  <a:pt x="506764" y="493229"/>
                  <a:pt x="526257" y="494017"/>
                  <a:pt x="544285" y="489857"/>
                </a:cubicBezTo>
                <a:cubicBezTo>
                  <a:pt x="573441" y="483129"/>
                  <a:pt x="602342" y="475343"/>
                  <a:pt x="631371" y="468086"/>
                </a:cubicBezTo>
                <a:cubicBezTo>
                  <a:pt x="645885" y="464457"/>
                  <a:pt x="660005" y="458442"/>
                  <a:pt x="674914" y="457200"/>
                </a:cubicBezTo>
                <a:cubicBezTo>
                  <a:pt x="718457" y="453571"/>
                  <a:pt x="762098" y="450969"/>
                  <a:pt x="805543" y="446314"/>
                </a:cubicBezTo>
                <a:cubicBezTo>
                  <a:pt x="863719" y="440081"/>
                  <a:pt x="921657" y="431800"/>
                  <a:pt x="979714" y="424543"/>
                </a:cubicBezTo>
                <a:cubicBezTo>
                  <a:pt x="990600" y="420914"/>
                  <a:pt x="1001239" y="416440"/>
                  <a:pt x="1012371" y="413657"/>
                </a:cubicBezTo>
                <a:cubicBezTo>
                  <a:pt x="1063669" y="400833"/>
                  <a:pt x="1087716" y="401100"/>
                  <a:pt x="1143000" y="391886"/>
                </a:cubicBezTo>
                <a:cubicBezTo>
                  <a:pt x="1286892" y="367903"/>
                  <a:pt x="1072905" y="389302"/>
                  <a:pt x="1360714" y="370114"/>
                </a:cubicBezTo>
                <a:cubicBezTo>
                  <a:pt x="1381421" y="365973"/>
                  <a:pt x="1425481" y="359502"/>
                  <a:pt x="1447800" y="348343"/>
                </a:cubicBezTo>
                <a:cubicBezTo>
                  <a:pt x="1459502" y="342492"/>
                  <a:pt x="1468045" y="330709"/>
                  <a:pt x="1480457" y="326572"/>
                </a:cubicBezTo>
                <a:cubicBezTo>
                  <a:pt x="1501396" y="319592"/>
                  <a:pt x="1524225" y="320474"/>
                  <a:pt x="1545771" y="315686"/>
                </a:cubicBezTo>
                <a:cubicBezTo>
                  <a:pt x="1556972" y="313197"/>
                  <a:pt x="1567296" y="307583"/>
                  <a:pt x="1578428" y="304800"/>
                </a:cubicBezTo>
                <a:cubicBezTo>
                  <a:pt x="1668204" y="282356"/>
                  <a:pt x="1598188" y="305375"/>
                  <a:pt x="1676400" y="283029"/>
                </a:cubicBezTo>
                <a:cubicBezTo>
                  <a:pt x="1687433" y="279877"/>
                  <a:pt x="1698794" y="277275"/>
                  <a:pt x="1709057" y="272143"/>
                </a:cubicBezTo>
                <a:cubicBezTo>
                  <a:pt x="1720759" y="266292"/>
                  <a:pt x="1731498" y="258545"/>
                  <a:pt x="1741714" y="250372"/>
                </a:cubicBezTo>
                <a:cubicBezTo>
                  <a:pt x="1749728" y="243961"/>
                  <a:pt x="1754305" y="233190"/>
                  <a:pt x="1763485" y="228600"/>
                </a:cubicBezTo>
                <a:cubicBezTo>
                  <a:pt x="1784011" y="218337"/>
                  <a:pt x="1807028" y="214086"/>
                  <a:pt x="1828800" y="206829"/>
                </a:cubicBezTo>
                <a:cubicBezTo>
                  <a:pt x="1875658" y="191210"/>
                  <a:pt x="1850315" y="198729"/>
                  <a:pt x="1905000" y="185057"/>
                </a:cubicBezTo>
                <a:cubicBezTo>
                  <a:pt x="1912257" y="174171"/>
                  <a:pt x="1915677" y="159334"/>
                  <a:pt x="1926771" y="152400"/>
                </a:cubicBezTo>
                <a:cubicBezTo>
                  <a:pt x="1946232" y="140237"/>
                  <a:pt x="1992085" y="130629"/>
                  <a:pt x="1992085" y="130629"/>
                </a:cubicBezTo>
                <a:cubicBezTo>
                  <a:pt x="1999342" y="123372"/>
                  <a:pt x="2007446" y="116871"/>
                  <a:pt x="2013857" y="108857"/>
                </a:cubicBezTo>
                <a:cubicBezTo>
                  <a:pt x="2022030" y="98641"/>
                  <a:pt x="2024534" y="83134"/>
                  <a:pt x="2035628" y="76200"/>
                </a:cubicBezTo>
                <a:cubicBezTo>
                  <a:pt x="2057408" y="62587"/>
                  <a:pt x="2116312" y="51593"/>
                  <a:pt x="2144485" y="43543"/>
                </a:cubicBezTo>
                <a:cubicBezTo>
                  <a:pt x="2155518" y="40391"/>
                  <a:pt x="2165843" y="34651"/>
                  <a:pt x="2177143" y="32657"/>
                </a:cubicBezTo>
                <a:cubicBezTo>
                  <a:pt x="2420782" y="-10338"/>
                  <a:pt x="2257477" y="28903"/>
                  <a:pt x="2373085" y="0"/>
                </a:cubicBezTo>
                <a:cubicBezTo>
                  <a:pt x="2438399" y="3629"/>
                  <a:pt x="2504118" y="2772"/>
                  <a:pt x="2569028" y="10886"/>
                </a:cubicBezTo>
                <a:cubicBezTo>
                  <a:pt x="2591800" y="13732"/>
                  <a:pt x="2634343" y="32657"/>
                  <a:pt x="2634343" y="32657"/>
                </a:cubicBezTo>
                <a:cubicBezTo>
                  <a:pt x="2697696" y="96013"/>
                  <a:pt x="2609208" y="4674"/>
                  <a:pt x="2677885" y="87086"/>
                </a:cubicBezTo>
                <a:cubicBezTo>
                  <a:pt x="2702302" y="116385"/>
                  <a:pt x="2716869" y="117648"/>
                  <a:pt x="2732314" y="152400"/>
                </a:cubicBezTo>
                <a:cubicBezTo>
                  <a:pt x="2755920" y="205515"/>
                  <a:pt x="2746153" y="216700"/>
                  <a:pt x="2775857" y="261257"/>
                </a:cubicBezTo>
                <a:cubicBezTo>
                  <a:pt x="2781550" y="269797"/>
                  <a:pt x="2790371" y="275772"/>
                  <a:pt x="2797628" y="283029"/>
                </a:cubicBezTo>
                <a:cubicBezTo>
                  <a:pt x="2809093" y="328888"/>
                  <a:pt x="2819400" y="362692"/>
                  <a:pt x="2819400" y="413657"/>
                </a:cubicBezTo>
                <a:cubicBezTo>
                  <a:pt x="2819400" y="589920"/>
                  <a:pt x="2828826" y="624865"/>
                  <a:pt x="2786743" y="751114"/>
                </a:cubicBezTo>
                <a:cubicBezTo>
                  <a:pt x="2734651" y="907390"/>
                  <a:pt x="2769355" y="866471"/>
                  <a:pt x="2710543" y="925286"/>
                </a:cubicBezTo>
                <a:lnTo>
                  <a:pt x="2688771" y="990600"/>
                </a:lnTo>
                <a:cubicBezTo>
                  <a:pt x="2677861" y="1023330"/>
                  <a:pt x="2679560" y="1027778"/>
                  <a:pt x="2656114" y="1055914"/>
                </a:cubicBezTo>
                <a:cubicBezTo>
                  <a:pt x="2646259" y="1067741"/>
                  <a:pt x="2634343" y="1077686"/>
                  <a:pt x="2623457" y="1088572"/>
                </a:cubicBezTo>
                <a:cubicBezTo>
                  <a:pt x="2597573" y="1166222"/>
                  <a:pt x="2634275" y="1072345"/>
                  <a:pt x="2579914" y="1153886"/>
                </a:cubicBezTo>
                <a:cubicBezTo>
                  <a:pt x="2573549" y="1163433"/>
                  <a:pt x="2575393" y="1176996"/>
                  <a:pt x="2569028" y="1186543"/>
                </a:cubicBezTo>
                <a:cubicBezTo>
                  <a:pt x="2560489" y="1199352"/>
                  <a:pt x="2549180" y="1210661"/>
                  <a:pt x="2536371" y="1219200"/>
                </a:cubicBezTo>
                <a:cubicBezTo>
                  <a:pt x="2527000" y="1225447"/>
                  <a:pt x="2465978" y="1239520"/>
                  <a:pt x="2460171" y="1240972"/>
                </a:cubicBezTo>
                <a:cubicBezTo>
                  <a:pt x="2438400" y="1255486"/>
                  <a:pt x="2419680" y="1276239"/>
                  <a:pt x="2394857" y="1284514"/>
                </a:cubicBezTo>
                <a:lnTo>
                  <a:pt x="2296885" y="1317172"/>
                </a:lnTo>
                <a:cubicBezTo>
                  <a:pt x="2285999" y="1320800"/>
                  <a:pt x="2275360" y="1325274"/>
                  <a:pt x="2264228" y="1328057"/>
                </a:cubicBezTo>
                <a:lnTo>
                  <a:pt x="2220685" y="1338943"/>
                </a:lnTo>
                <a:cubicBezTo>
                  <a:pt x="2209799" y="1349829"/>
                  <a:pt x="2201394" y="1363962"/>
                  <a:pt x="2188028" y="1371600"/>
                </a:cubicBezTo>
                <a:cubicBezTo>
                  <a:pt x="2175038" y="1379023"/>
                  <a:pt x="2159156" y="1379552"/>
                  <a:pt x="2144485" y="1382486"/>
                </a:cubicBezTo>
                <a:cubicBezTo>
                  <a:pt x="2113385" y="1388706"/>
                  <a:pt x="2056835" y="1395505"/>
                  <a:pt x="2024743" y="1404257"/>
                </a:cubicBezTo>
                <a:cubicBezTo>
                  <a:pt x="2002602" y="1410295"/>
                  <a:pt x="1959428" y="1426029"/>
                  <a:pt x="1959428" y="1426029"/>
                </a:cubicBezTo>
                <a:cubicBezTo>
                  <a:pt x="1919996" y="1485177"/>
                  <a:pt x="1960948" y="1440427"/>
                  <a:pt x="1883228" y="1469572"/>
                </a:cubicBezTo>
                <a:cubicBezTo>
                  <a:pt x="1870978" y="1474166"/>
                  <a:pt x="1861930" y="1484852"/>
                  <a:pt x="1850571" y="1491343"/>
                </a:cubicBezTo>
                <a:cubicBezTo>
                  <a:pt x="1836482" y="1499394"/>
                  <a:pt x="1821542" y="1505857"/>
                  <a:pt x="1807028" y="1513114"/>
                </a:cubicBezTo>
                <a:cubicBezTo>
                  <a:pt x="1799771" y="1520371"/>
                  <a:pt x="1794437" y="1530296"/>
                  <a:pt x="1785257" y="1534886"/>
                </a:cubicBezTo>
                <a:cubicBezTo>
                  <a:pt x="1764731" y="1545149"/>
                  <a:pt x="1719943" y="1556657"/>
                  <a:pt x="1719943" y="1556657"/>
                </a:cubicBezTo>
                <a:cubicBezTo>
                  <a:pt x="1664775" y="1611825"/>
                  <a:pt x="1736173" y="1546918"/>
                  <a:pt x="1665514" y="1589314"/>
                </a:cubicBezTo>
                <a:cubicBezTo>
                  <a:pt x="1656713" y="1594594"/>
                  <a:pt x="1652923" y="1606496"/>
                  <a:pt x="1643743" y="1611086"/>
                </a:cubicBezTo>
                <a:cubicBezTo>
                  <a:pt x="1630362" y="1617777"/>
                  <a:pt x="1614530" y="1617673"/>
                  <a:pt x="1600200" y="1621972"/>
                </a:cubicBezTo>
                <a:cubicBezTo>
                  <a:pt x="1366692" y="1692024"/>
                  <a:pt x="1678837" y="1605035"/>
                  <a:pt x="1480457" y="1654629"/>
                </a:cubicBezTo>
                <a:cubicBezTo>
                  <a:pt x="1469325" y="1657412"/>
                  <a:pt x="1458347" y="1660994"/>
                  <a:pt x="1447800" y="1665514"/>
                </a:cubicBezTo>
                <a:cubicBezTo>
                  <a:pt x="1422565" y="1676329"/>
                  <a:pt x="1399449" y="1693531"/>
                  <a:pt x="1371600" y="1698172"/>
                </a:cubicBezTo>
                <a:cubicBezTo>
                  <a:pt x="1274422" y="1714368"/>
                  <a:pt x="1128577" y="1714721"/>
                  <a:pt x="1045028" y="1719943"/>
                </a:cubicBezTo>
                <a:cubicBezTo>
                  <a:pt x="1005027" y="1722443"/>
                  <a:pt x="965199" y="1727200"/>
                  <a:pt x="925285" y="1730829"/>
                </a:cubicBezTo>
                <a:cubicBezTo>
                  <a:pt x="807159" y="1725907"/>
                  <a:pt x="692666" y="1728344"/>
                  <a:pt x="576943" y="1709057"/>
                </a:cubicBezTo>
                <a:cubicBezTo>
                  <a:pt x="562186" y="1706597"/>
                  <a:pt x="547914" y="1701800"/>
                  <a:pt x="533400" y="1698172"/>
                </a:cubicBezTo>
                <a:cubicBezTo>
                  <a:pt x="456817" y="1647115"/>
                  <a:pt x="553922" y="1705867"/>
                  <a:pt x="446314" y="1665514"/>
                </a:cubicBezTo>
                <a:cubicBezTo>
                  <a:pt x="434064" y="1660920"/>
                  <a:pt x="425612" y="1649056"/>
                  <a:pt x="413657" y="1643743"/>
                </a:cubicBezTo>
                <a:cubicBezTo>
                  <a:pt x="392686" y="1634423"/>
                  <a:pt x="348343" y="1621972"/>
                  <a:pt x="348343" y="1621972"/>
                </a:cubicBezTo>
                <a:cubicBezTo>
                  <a:pt x="341086" y="1614715"/>
                  <a:pt x="334514" y="1606699"/>
                  <a:pt x="326571" y="1600200"/>
                </a:cubicBezTo>
                <a:cubicBezTo>
                  <a:pt x="196920" y="1494122"/>
                  <a:pt x="263704" y="1559103"/>
                  <a:pt x="206828" y="1502229"/>
                </a:cubicBezTo>
                <a:cubicBezTo>
                  <a:pt x="195024" y="1466816"/>
                  <a:pt x="184645" y="1425411"/>
                  <a:pt x="163285" y="1393372"/>
                </a:cubicBezTo>
                <a:cubicBezTo>
                  <a:pt x="133128" y="1348137"/>
                  <a:pt x="146105" y="1398256"/>
                  <a:pt x="119743" y="1338943"/>
                </a:cubicBezTo>
                <a:cubicBezTo>
                  <a:pt x="110422" y="1317972"/>
                  <a:pt x="114198" y="1289857"/>
                  <a:pt x="97971" y="1273629"/>
                </a:cubicBezTo>
                <a:cubicBezTo>
                  <a:pt x="66949" y="1242606"/>
                  <a:pt x="81893" y="1260396"/>
                  <a:pt x="54428" y="1219200"/>
                </a:cubicBezTo>
                <a:cubicBezTo>
                  <a:pt x="50800" y="1208314"/>
                  <a:pt x="48675" y="1196806"/>
                  <a:pt x="43543" y="1186543"/>
                </a:cubicBezTo>
                <a:cubicBezTo>
                  <a:pt x="37692" y="1174841"/>
                  <a:pt x="28262" y="1165245"/>
                  <a:pt x="21771" y="1153886"/>
                </a:cubicBezTo>
                <a:cubicBezTo>
                  <a:pt x="13720" y="1139797"/>
                  <a:pt x="7257" y="1124857"/>
                  <a:pt x="0" y="1110343"/>
                </a:cubicBezTo>
                <a:cubicBezTo>
                  <a:pt x="3628" y="1026886"/>
                  <a:pt x="2289" y="943064"/>
                  <a:pt x="10885" y="859972"/>
                </a:cubicBezTo>
                <a:cubicBezTo>
                  <a:pt x="13246" y="837144"/>
                  <a:pt x="25400" y="816429"/>
                  <a:pt x="32657" y="794657"/>
                </a:cubicBezTo>
                <a:cubicBezTo>
                  <a:pt x="36286" y="783771"/>
                  <a:pt x="32657" y="765629"/>
                  <a:pt x="43543" y="762000"/>
                </a:cubicBezTo>
                <a:lnTo>
                  <a:pt x="76200" y="751114"/>
                </a:lnTo>
                <a:cubicBezTo>
                  <a:pt x="83649" y="728766"/>
                  <a:pt x="84947" y="708641"/>
                  <a:pt x="108857" y="696686"/>
                </a:cubicBezTo>
                <a:cubicBezTo>
                  <a:pt x="122239" y="689995"/>
                  <a:pt x="138070" y="690099"/>
                  <a:pt x="152400" y="685800"/>
                </a:cubicBezTo>
                <a:cubicBezTo>
                  <a:pt x="174381" y="679206"/>
                  <a:pt x="217714" y="664029"/>
                  <a:pt x="217714" y="664029"/>
                </a:cubicBezTo>
                <a:lnTo>
                  <a:pt x="217714" y="598714"/>
                </a:lnTo>
                <a:close/>
              </a:path>
            </a:pathLst>
          </a:cu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Freeform: Shape 76">
            <a:extLst>
              <a:ext uri="{FF2B5EF4-FFF2-40B4-BE49-F238E27FC236}">
                <a16:creationId xmlns:a16="http://schemas.microsoft.com/office/drawing/2014/main" id="{BCD94894-3C1E-48CD-A26B-7008D79CF3B2}"/>
              </a:ext>
            </a:extLst>
          </p:cNvPr>
          <p:cNvSpPr/>
          <p:nvPr/>
        </p:nvSpPr>
        <p:spPr>
          <a:xfrm>
            <a:off x="1784937" y="4757057"/>
            <a:ext cx="3157180" cy="1567543"/>
          </a:xfrm>
          <a:custGeom>
            <a:avLst/>
            <a:gdLst>
              <a:gd name="connsiteX0" fmla="*/ 322 w 3157180"/>
              <a:gd name="connsiteY0" fmla="*/ 772886 h 1567543"/>
              <a:gd name="connsiteX1" fmla="*/ 322 w 3157180"/>
              <a:gd name="connsiteY1" fmla="*/ 772886 h 1567543"/>
              <a:gd name="connsiteX2" fmla="*/ 185380 w 3157180"/>
              <a:gd name="connsiteY2" fmla="*/ 566057 h 1567543"/>
              <a:gd name="connsiteX3" fmla="*/ 218037 w 3157180"/>
              <a:gd name="connsiteY3" fmla="*/ 533400 h 1567543"/>
              <a:gd name="connsiteX4" fmla="*/ 316008 w 3157180"/>
              <a:gd name="connsiteY4" fmla="*/ 468086 h 1567543"/>
              <a:gd name="connsiteX5" fmla="*/ 348665 w 3157180"/>
              <a:gd name="connsiteY5" fmla="*/ 446314 h 1567543"/>
              <a:gd name="connsiteX6" fmla="*/ 370437 w 3157180"/>
              <a:gd name="connsiteY6" fmla="*/ 424543 h 1567543"/>
              <a:gd name="connsiteX7" fmla="*/ 435751 w 3157180"/>
              <a:gd name="connsiteY7" fmla="*/ 402772 h 1567543"/>
              <a:gd name="connsiteX8" fmla="*/ 468408 w 3157180"/>
              <a:gd name="connsiteY8" fmla="*/ 391886 h 1567543"/>
              <a:gd name="connsiteX9" fmla="*/ 501065 w 3157180"/>
              <a:gd name="connsiteY9" fmla="*/ 381000 h 1567543"/>
              <a:gd name="connsiteX10" fmla="*/ 555494 w 3157180"/>
              <a:gd name="connsiteY10" fmla="*/ 359229 h 1567543"/>
              <a:gd name="connsiteX11" fmla="*/ 642580 w 3157180"/>
              <a:gd name="connsiteY11" fmla="*/ 348343 h 1567543"/>
              <a:gd name="connsiteX12" fmla="*/ 751437 w 3157180"/>
              <a:gd name="connsiteY12" fmla="*/ 315686 h 1567543"/>
              <a:gd name="connsiteX13" fmla="*/ 871180 w 3157180"/>
              <a:gd name="connsiteY13" fmla="*/ 293914 h 1567543"/>
              <a:gd name="connsiteX14" fmla="*/ 1023580 w 3157180"/>
              <a:gd name="connsiteY14" fmla="*/ 261257 h 1567543"/>
              <a:gd name="connsiteX15" fmla="*/ 1175980 w 3157180"/>
              <a:gd name="connsiteY15" fmla="*/ 239486 h 1567543"/>
              <a:gd name="connsiteX16" fmla="*/ 1219522 w 3157180"/>
              <a:gd name="connsiteY16" fmla="*/ 217714 h 1567543"/>
              <a:gd name="connsiteX17" fmla="*/ 1317494 w 3157180"/>
              <a:gd name="connsiteY17" fmla="*/ 195943 h 1567543"/>
              <a:gd name="connsiteX18" fmla="*/ 1382808 w 3157180"/>
              <a:gd name="connsiteY18" fmla="*/ 163286 h 1567543"/>
              <a:gd name="connsiteX19" fmla="*/ 1393694 w 3157180"/>
              <a:gd name="connsiteY19" fmla="*/ 195943 h 1567543"/>
              <a:gd name="connsiteX20" fmla="*/ 1556980 w 3157180"/>
              <a:gd name="connsiteY20" fmla="*/ 174172 h 1567543"/>
              <a:gd name="connsiteX21" fmla="*/ 1665837 w 3157180"/>
              <a:gd name="connsiteY21" fmla="*/ 141514 h 1567543"/>
              <a:gd name="connsiteX22" fmla="*/ 1742037 w 3157180"/>
              <a:gd name="connsiteY22" fmla="*/ 108857 h 1567543"/>
              <a:gd name="connsiteX23" fmla="*/ 1796465 w 3157180"/>
              <a:gd name="connsiteY23" fmla="*/ 97972 h 1567543"/>
              <a:gd name="connsiteX24" fmla="*/ 1829122 w 3157180"/>
              <a:gd name="connsiteY24" fmla="*/ 87086 h 1567543"/>
              <a:gd name="connsiteX25" fmla="*/ 1937980 w 3157180"/>
              <a:gd name="connsiteY25" fmla="*/ 65314 h 1567543"/>
              <a:gd name="connsiteX26" fmla="*/ 2112151 w 3157180"/>
              <a:gd name="connsiteY26" fmla="*/ 54429 h 1567543"/>
              <a:gd name="connsiteX27" fmla="*/ 2199237 w 3157180"/>
              <a:gd name="connsiteY27" fmla="*/ 43543 h 1567543"/>
              <a:gd name="connsiteX28" fmla="*/ 2308094 w 3157180"/>
              <a:gd name="connsiteY28" fmla="*/ 10886 h 1567543"/>
              <a:gd name="connsiteX29" fmla="*/ 2514922 w 3157180"/>
              <a:gd name="connsiteY29" fmla="*/ 0 h 1567543"/>
              <a:gd name="connsiteX30" fmla="*/ 2732637 w 3157180"/>
              <a:gd name="connsiteY30" fmla="*/ 10886 h 1567543"/>
              <a:gd name="connsiteX31" fmla="*/ 2776180 w 3157180"/>
              <a:gd name="connsiteY31" fmla="*/ 32657 h 1567543"/>
              <a:gd name="connsiteX32" fmla="*/ 2885037 w 3157180"/>
              <a:gd name="connsiteY32" fmla="*/ 76200 h 1567543"/>
              <a:gd name="connsiteX33" fmla="*/ 2939465 w 3157180"/>
              <a:gd name="connsiteY33" fmla="*/ 163286 h 1567543"/>
              <a:gd name="connsiteX34" fmla="*/ 2993894 w 3157180"/>
              <a:gd name="connsiteY34" fmla="*/ 206829 h 1567543"/>
              <a:gd name="connsiteX35" fmla="*/ 3015665 w 3157180"/>
              <a:gd name="connsiteY35" fmla="*/ 272143 h 1567543"/>
              <a:gd name="connsiteX36" fmla="*/ 3037437 w 3157180"/>
              <a:gd name="connsiteY36" fmla="*/ 337457 h 1567543"/>
              <a:gd name="connsiteX37" fmla="*/ 3048322 w 3157180"/>
              <a:gd name="connsiteY37" fmla="*/ 370114 h 1567543"/>
              <a:gd name="connsiteX38" fmla="*/ 3070094 w 3157180"/>
              <a:gd name="connsiteY38" fmla="*/ 391886 h 1567543"/>
              <a:gd name="connsiteX39" fmla="*/ 3091865 w 3157180"/>
              <a:gd name="connsiteY39" fmla="*/ 468086 h 1567543"/>
              <a:gd name="connsiteX40" fmla="*/ 3124522 w 3157180"/>
              <a:gd name="connsiteY40" fmla="*/ 500743 h 1567543"/>
              <a:gd name="connsiteX41" fmla="*/ 3157180 w 3157180"/>
              <a:gd name="connsiteY41" fmla="*/ 620486 h 1567543"/>
              <a:gd name="connsiteX42" fmla="*/ 3146294 w 3157180"/>
              <a:gd name="connsiteY42" fmla="*/ 903514 h 1567543"/>
              <a:gd name="connsiteX43" fmla="*/ 3135408 w 3157180"/>
              <a:gd name="connsiteY43" fmla="*/ 936172 h 1567543"/>
              <a:gd name="connsiteX44" fmla="*/ 3091865 w 3157180"/>
              <a:gd name="connsiteY44" fmla="*/ 1034143 h 1567543"/>
              <a:gd name="connsiteX45" fmla="*/ 3080980 w 3157180"/>
              <a:gd name="connsiteY45" fmla="*/ 1066800 h 1567543"/>
              <a:gd name="connsiteX46" fmla="*/ 3026551 w 3157180"/>
              <a:gd name="connsiteY46" fmla="*/ 1121229 h 1567543"/>
              <a:gd name="connsiteX47" fmla="*/ 3015665 w 3157180"/>
              <a:gd name="connsiteY47" fmla="*/ 1153886 h 1567543"/>
              <a:gd name="connsiteX48" fmla="*/ 2972122 w 3157180"/>
              <a:gd name="connsiteY48" fmla="*/ 1208314 h 1567543"/>
              <a:gd name="connsiteX49" fmla="*/ 2961237 w 3157180"/>
              <a:gd name="connsiteY49" fmla="*/ 1240972 h 1567543"/>
              <a:gd name="connsiteX50" fmla="*/ 2939465 w 3157180"/>
              <a:gd name="connsiteY50" fmla="*/ 1262743 h 1567543"/>
              <a:gd name="connsiteX51" fmla="*/ 2928580 w 3157180"/>
              <a:gd name="connsiteY51" fmla="*/ 1306286 h 1567543"/>
              <a:gd name="connsiteX52" fmla="*/ 2874151 w 3157180"/>
              <a:gd name="connsiteY52" fmla="*/ 1338943 h 1567543"/>
              <a:gd name="connsiteX53" fmla="*/ 2841494 w 3157180"/>
              <a:gd name="connsiteY53" fmla="*/ 1360714 h 1567543"/>
              <a:gd name="connsiteX54" fmla="*/ 2819722 w 3157180"/>
              <a:gd name="connsiteY54" fmla="*/ 1382486 h 1567543"/>
              <a:gd name="connsiteX55" fmla="*/ 2776180 w 3157180"/>
              <a:gd name="connsiteY55" fmla="*/ 1393372 h 1567543"/>
              <a:gd name="connsiteX56" fmla="*/ 2678208 w 3157180"/>
              <a:gd name="connsiteY56" fmla="*/ 1426029 h 1567543"/>
              <a:gd name="connsiteX57" fmla="*/ 2536694 w 3157180"/>
              <a:gd name="connsiteY57" fmla="*/ 1447800 h 1567543"/>
              <a:gd name="connsiteX58" fmla="*/ 2504037 w 3157180"/>
              <a:gd name="connsiteY58" fmla="*/ 1458686 h 1567543"/>
              <a:gd name="connsiteX59" fmla="*/ 2253665 w 3157180"/>
              <a:gd name="connsiteY59" fmla="*/ 1480457 h 1567543"/>
              <a:gd name="connsiteX60" fmla="*/ 2101265 w 3157180"/>
              <a:gd name="connsiteY60" fmla="*/ 1491343 h 1567543"/>
              <a:gd name="connsiteX61" fmla="*/ 1959751 w 3157180"/>
              <a:gd name="connsiteY61" fmla="*/ 1524000 h 1567543"/>
              <a:gd name="connsiteX62" fmla="*/ 1937980 w 3157180"/>
              <a:gd name="connsiteY62" fmla="*/ 1545772 h 1567543"/>
              <a:gd name="connsiteX63" fmla="*/ 1861780 w 3157180"/>
              <a:gd name="connsiteY63" fmla="*/ 1556657 h 1567543"/>
              <a:gd name="connsiteX64" fmla="*/ 1829122 w 3157180"/>
              <a:gd name="connsiteY64" fmla="*/ 1567543 h 1567543"/>
              <a:gd name="connsiteX65" fmla="*/ 1056237 w 3157180"/>
              <a:gd name="connsiteY65" fmla="*/ 1556657 h 1567543"/>
              <a:gd name="connsiteX66" fmla="*/ 871180 w 3157180"/>
              <a:gd name="connsiteY66" fmla="*/ 1524000 h 1567543"/>
              <a:gd name="connsiteX67" fmla="*/ 675237 w 3157180"/>
              <a:gd name="connsiteY67" fmla="*/ 1502229 h 1567543"/>
              <a:gd name="connsiteX68" fmla="*/ 599037 w 3157180"/>
              <a:gd name="connsiteY68" fmla="*/ 1491343 h 1567543"/>
              <a:gd name="connsiteX69" fmla="*/ 479294 w 3157180"/>
              <a:gd name="connsiteY69" fmla="*/ 1458686 h 1567543"/>
              <a:gd name="connsiteX70" fmla="*/ 348665 w 3157180"/>
              <a:gd name="connsiteY70" fmla="*/ 1415143 h 1567543"/>
              <a:gd name="connsiteX71" fmla="*/ 272465 w 3157180"/>
              <a:gd name="connsiteY71" fmla="*/ 1371600 h 1567543"/>
              <a:gd name="connsiteX72" fmla="*/ 163608 w 3157180"/>
              <a:gd name="connsiteY72" fmla="*/ 1349829 h 1567543"/>
              <a:gd name="connsiteX73" fmla="*/ 130951 w 3157180"/>
              <a:gd name="connsiteY73" fmla="*/ 1338943 h 1567543"/>
              <a:gd name="connsiteX74" fmla="*/ 76522 w 3157180"/>
              <a:gd name="connsiteY74" fmla="*/ 1240972 h 1567543"/>
              <a:gd name="connsiteX75" fmla="*/ 65637 w 3157180"/>
              <a:gd name="connsiteY75" fmla="*/ 1208314 h 1567543"/>
              <a:gd name="connsiteX76" fmla="*/ 54751 w 3157180"/>
              <a:gd name="connsiteY76" fmla="*/ 1175657 h 1567543"/>
              <a:gd name="connsiteX77" fmla="*/ 43865 w 3157180"/>
              <a:gd name="connsiteY77" fmla="*/ 1143000 h 1567543"/>
              <a:gd name="connsiteX78" fmla="*/ 32980 w 3157180"/>
              <a:gd name="connsiteY78" fmla="*/ 1045029 h 1567543"/>
              <a:gd name="connsiteX79" fmla="*/ 11208 w 3157180"/>
              <a:gd name="connsiteY79" fmla="*/ 979714 h 1567543"/>
              <a:gd name="connsiteX80" fmla="*/ 322 w 3157180"/>
              <a:gd name="connsiteY80" fmla="*/ 772886 h 1567543"/>
              <a:gd name="connsiteX0" fmla="*/ 322 w 3157180"/>
              <a:gd name="connsiteY0" fmla="*/ 772886 h 1567543"/>
              <a:gd name="connsiteX1" fmla="*/ 322 w 3157180"/>
              <a:gd name="connsiteY1" fmla="*/ 772886 h 1567543"/>
              <a:gd name="connsiteX2" fmla="*/ 185380 w 3157180"/>
              <a:gd name="connsiteY2" fmla="*/ 566057 h 1567543"/>
              <a:gd name="connsiteX3" fmla="*/ 218037 w 3157180"/>
              <a:gd name="connsiteY3" fmla="*/ 533400 h 1567543"/>
              <a:gd name="connsiteX4" fmla="*/ 316008 w 3157180"/>
              <a:gd name="connsiteY4" fmla="*/ 468086 h 1567543"/>
              <a:gd name="connsiteX5" fmla="*/ 348665 w 3157180"/>
              <a:gd name="connsiteY5" fmla="*/ 446314 h 1567543"/>
              <a:gd name="connsiteX6" fmla="*/ 370437 w 3157180"/>
              <a:gd name="connsiteY6" fmla="*/ 424543 h 1567543"/>
              <a:gd name="connsiteX7" fmla="*/ 435751 w 3157180"/>
              <a:gd name="connsiteY7" fmla="*/ 402772 h 1567543"/>
              <a:gd name="connsiteX8" fmla="*/ 468408 w 3157180"/>
              <a:gd name="connsiteY8" fmla="*/ 391886 h 1567543"/>
              <a:gd name="connsiteX9" fmla="*/ 501065 w 3157180"/>
              <a:gd name="connsiteY9" fmla="*/ 381000 h 1567543"/>
              <a:gd name="connsiteX10" fmla="*/ 555494 w 3157180"/>
              <a:gd name="connsiteY10" fmla="*/ 359229 h 1567543"/>
              <a:gd name="connsiteX11" fmla="*/ 642580 w 3157180"/>
              <a:gd name="connsiteY11" fmla="*/ 348343 h 1567543"/>
              <a:gd name="connsiteX12" fmla="*/ 871180 w 3157180"/>
              <a:gd name="connsiteY12" fmla="*/ 293914 h 1567543"/>
              <a:gd name="connsiteX13" fmla="*/ 1023580 w 3157180"/>
              <a:gd name="connsiteY13" fmla="*/ 261257 h 1567543"/>
              <a:gd name="connsiteX14" fmla="*/ 1175980 w 3157180"/>
              <a:gd name="connsiteY14" fmla="*/ 239486 h 1567543"/>
              <a:gd name="connsiteX15" fmla="*/ 1219522 w 3157180"/>
              <a:gd name="connsiteY15" fmla="*/ 217714 h 1567543"/>
              <a:gd name="connsiteX16" fmla="*/ 1317494 w 3157180"/>
              <a:gd name="connsiteY16" fmla="*/ 195943 h 1567543"/>
              <a:gd name="connsiteX17" fmla="*/ 1382808 w 3157180"/>
              <a:gd name="connsiteY17" fmla="*/ 163286 h 1567543"/>
              <a:gd name="connsiteX18" fmla="*/ 1393694 w 3157180"/>
              <a:gd name="connsiteY18" fmla="*/ 195943 h 1567543"/>
              <a:gd name="connsiteX19" fmla="*/ 1556980 w 3157180"/>
              <a:gd name="connsiteY19" fmla="*/ 174172 h 1567543"/>
              <a:gd name="connsiteX20" fmla="*/ 1665837 w 3157180"/>
              <a:gd name="connsiteY20" fmla="*/ 141514 h 1567543"/>
              <a:gd name="connsiteX21" fmla="*/ 1742037 w 3157180"/>
              <a:gd name="connsiteY21" fmla="*/ 108857 h 1567543"/>
              <a:gd name="connsiteX22" fmla="*/ 1796465 w 3157180"/>
              <a:gd name="connsiteY22" fmla="*/ 97972 h 1567543"/>
              <a:gd name="connsiteX23" fmla="*/ 1829122 w 3157180"/>
              <a:gd name="connsiteY23" fmla="*/ 87086 h 1567543"/>
              <a:gd name="connsiteX24" fmla="*/ 1937980 w 3157180"/>
              <a:gd name="connsiteY24" fmla="*/ 65314 h 1567543"/>
              <a:gd name="connsiteX25" fmla="*/ 2112151 w 3157180"/>
              <a:gd name="connsiteY25" fmla="*/ 54429 h 1567543"/>
              <a:gd name="connsiteX26" fmla="*/ 2199237 w 3157180"/>
              <a:gd name="connsiteY26" fmla="*/ 43543 h 1567543"/>
              <a:gd name="connsiteX27" fmla="*/ 2308094 w 3157180"/>
              <a:gd name="connsiteY27" fmla="*/ 10886 h 1567543"/>
              <a:gd name="connsiteX28" fmla="*/ 2514922 w 3157180"/>
              <a:gd name="connsiteY28" fmla="*/ 0 h 1567543"/>
              <a:gd name="connsiteX29" fmla="*/ 2732637 w 3157180"/>
              <a:gd name="connsiteY29" fmla="*/ 10886 h 1567543"/>
              <a:gd name="connsiteX30" fmla="*/ 2776180 w 3157180"/>
              <a:gd name="connsiteY30" fmla="*/ 32657 h 1567543"/>
              <a:gd name="connsiteX31" fmla="*/ 2885037 w 3157180"/>
              <a:gd name="connsiteY31" fmla="*/ 76200 h 1567543"/>
              <a:gd name="connsiteX32" fmla="*/ 2939465 w 3157180"/>
              <a:gd name="connsiteY32" fmla="*/ 163286 h 1567543"/>
              <a:gd name="connsiteX33" fmla="*/ 2993894 w 3157180"/>
              <a:gd name="connsiteY33" fmla="*/ 206829 h 1567543"/>
              <a:gd name="connsiteX34" fmla="*/ 3015665 w 3157180"/>
              <a:gd name="connsiteY34" fmla="*/ 272143 h 1567543"/>
              <a:gd name="connsiteX35" fmla="*/ 3037437 w 3157180"/>
              <a:gd name="connsiteY35" fmla="*/ 337457 h 1567543"/>
              <a:gd name="connsiteX36" fmla="*/ 3048322 w 3157180"/>
              <a:gd name="connsiteY36" fmla="*/ 370114 h 1567543"/>
              <a:gd name="connsiteX37" fmla="*/ 3070094 w 3157180"/>
              <a:gd name="connsiteY37" fmla="*/ 391886 h 1567543"/>
              <a:gd name="connsiteX38" fmla="*/ 3091865 w 3157180"/>
              <a:gd name="connsiteY38" fmla="*/ 468086 h 1567543"/>
              <a:gd name="connsiteX39" fmla="*/ 3124522 w 3157180"/>
              <a:gd name="connsiteY39" fmla="*/ 500743 h 1567543"/>
              <a:gd name="connsiteX40" fmla="*/ 3157180 w 3157180"/>
              <a:gd name="connsiteY40" fmla="*/ 620486 h 1567543"/>
              <a:gd name="connsiteX41" fmla="*/ 3146294 w 3157180"/>
              <a:gd name="connsiteY41" fmla="*/ 903514 h 1567543"/>
              <a:gd name="connsiteX42" fmla="*/ 3135408 w 3157180"/>
              <a:gd name="connsiteY42" fmla="*/ 936172 h 1567543"/>
              <a:gd name="connsiteX43" fmla="*/ 3091865 w 3157180"/>
              <a:gd name="connsiteY43" fmla="*/ 1034143 h 1567543"/>
              <a:gd name="connsiteX44" fmla="*/ 3080980 w 3157180"/>
              <a:gd name="connsiteY44" fmla="*/ 1066800 h 1567543"/>
              <a:gd name="connsiteX45" fmla="*/ 3026551 w 3157180"/>
              <a:gd name="connsiteY45" fmla="*/ 1121229 h 1567543"/>
              <a:gd name="connsiteX46" fmla="*/ 3015665 w 3157180"/>
              <a:gd name="connsiteY46" fmla="*/ 1153886 h 1567543"/>
              <a:gd name="connsiteX47" fmla="*/ 2972122 w 3157180"/>
              <a:gd name="connsiteY47" fmla="*/ 1208314 h 1567543"/>
              <a:gd name="connsiteX48" fmla="*/ 2961237 w 3157180"/>
              <a:gd name="connsiteY48" fmla="*/ 1240972 h 1567543"/>
              <a:gd name="connsiteX49" fmla="*/ 2939465 w 3157180"/>
              <a:gd name="connsiteY49" fmla="*/ 1262743 h 1567543"/>
              <a:gd name="connsiteX50" fmla="*/ 2928580 w 3157180"/>
              <a:gd name="connsiteY50" fmla="*/ 1306286 h 1567543"/>
              <a:gd name="connsiteX51" fmla="*/ 2874151 w 3157180"/>
              <a:gd name="connsiteY51" fmla="*/ 1338943 h 1567543"/>
              <a:gd name="connsiteX52" fmla="*/ 2841494 w 3157180"/>
              <a:gd name="connsiteY52" fmla="*/ 1360714 h 1567543"/>
              <a:gd name="connsiteX53" fmla="*/ 2819722 w 3157180"/>
              <a:gd name="connsiteY53" fmla="*/ 1382486 h 1567543"/>
              <a:gd name="connsiteX54" fmla="*/ 2776180 w 3157180"/>
              <a:gd name="connsiteY54" fmla="*/ 1393372 h 1567543"/>
              <a:gd name="connsiteX55" fmla="*/ 2678208 w 3157180"/>
              <a:gd name="connsiteY55" fmla="*/ 1426029 h 1567543"/>
              <a:gd name="connsiteX56" fmla="*/ 2536694 w 3157180"/>
              <a:gd name="connsiteY56" fmla="*/ 1447800 h 1567543"/>
              <a:gd name="connsiteX57" fmla="*/ 2504037 w 3157180"/>
              <a:gd name="connsiteY57" fmla="*/ 1458686 h 1567543"/>
              <a:gd name="connsiteX58" fmla="*/ 2253665 w 3157180"/>
              <a:gd name="connsiteY58" fmla="*/ 1480457 h 1567543"/>
              <a:gd name="connsiteX59" fmla="*/ 2101265 w 3157180"/>
              <a:gd name="connsiteY59" fmla="*/ 1491343 h 1567543"/>
              <a:gd name="connsiteX60" fmla="*/ 1959751 w 3157180"/>
              <a:gd name="connsiteY60" fmla="*/ 1524000 h 1567543"/>
              <a:gd name="connsiteX61" fmla="*/ 1937980 w 3157180"/>
              <a:gd name="connsiteY61" fmla="*/ 1545772 h 1567543"/>
              <a:gd name="connsiteX62" fmla="*/ 1861780 w 3157180"/>
              <a:gd name="connsiteY62" fmla="*/ 1556657 h 1567543"/>
              <a:gd name="connsiteX63" fmla="*/ 1829122 w 3157180"/>
              <a:gd name="connsiteY63" fmla="*/ 1567543 h 1567543"/>
              <a:gd name="connsiteX64" fmla="*/ 1056237 w 3157180"/>
              <a:gd name="connsiteY64" fmla="*/ 1556657 h 1567543"/>
              <a:gd name="connsiteX65" fmla="*/ 871180 w 3157180"/>
              <a:gd name="connsiteY65" fmla="*/ 1524000 h 1567543"/>
              <a:gd name="connsiteX66" fmla="*/ 675237 w 3157180"/>
              <a:gd name="connsiteY66" fmla="*/ 1502229 h 1567543"/>
              <a:gd name="connsiteX67" fmla="*/ 599037 w 3157180"/>
              <a:gd name="connsiteY67" fmla="*/ 1491343 h 1567543"/>
              <a:gd name="connsiteX68" fmla="*/ 479294 w 3157180"/>
              <a:gd name="connsiteY68" fmla="*/ 1458686 h 1567543"/>
              <a:gd name="connsiteX69" fmla="*/ 348665 w 3157180"/>
              <a:gd name="connsiteY69" fmla="*/ 1415143 h 1567543"/>
              <a:gd name="connsiteX70" fmla="*/ 272465 w 3157180"/>
              <a:gd name="connsiteY70" fmla="*/ 1371600 h 1567543"/>
              <a:gd name="connsiteX71" fmla="*/ 163608 w 3157180"/>
              <a:gd name="connsiteY71" fmla="*/ 1349829 h 1567543"/>
              <a:gd name="connsiteX72" fmla="*/ 130951 w 3157180"/>
              <a:gd name="connsiteY72" fmla="*/ 1338943 h 1567543"/>
              <a:gd name="connsiteX73" fmla="*/ 76522 w 3157180"/>
              <a:gd name="connsiteY73" fmla="*/ 1240972 h 1567543"/>
              <a:gd name="connsiteX74" fmla="*/ 65637 w 3157180"/>
              <a:gd name="connsiteY74" fmla="*/ 1208314 h 1567543"/>
              <a:gd name="connsiteX75" fmla="*/ 54751 w 3157180"/>
              <a:gd name="connsiteY75" fmla="*/ 1175657 h 1567543"/>
              <a:gd name="connsiteX76" fmla="*/ 43865 w 3157180"/>
              <a:gd name="connsiteY76" fmla="*/ 1143000 h 1567543"/>
              <a:gd name="connsiteX77" fmla="*/ 32980 w 3157180"/>
              <a:gd name="connsiteY77" fmla="*/ 1045029 h 1567543"/>
              <a:gd name="connsiteX78" fmla="*/ 11208 w 3157180"/>
              <a:gd name="connsiteY78" fmla="*/ 979714 h 1567543"/>
              <a:gd name="connsiteX79" fmla="*/ 322 w 3157180"/>
              <a:gd name="connsiteY79" fmla="*/ 772886 h 1567543"/>
              <a:gd name="connsiteX0" fmla="*/ 322 w 3157180"/>
              <a:gd name="connsiteY0" fmla="*/ 772886 h 1567543"/>
              <a:gd name="connsiteX1" fmla="*/ 322 w 3157180"/>
              <a:gd name="connsiteY1" fmla="*/ 772886 h 1567543"/>
              <a:gd name="connsiteX2" fmla="*/ 185380 w 3157180"/>
              <a:gd name="connsiteY2" fmla="*/ 566057 h 1567543"/>
              <a:gd name="connsiteX3" fmla="*/ 218037 w 3157180"/>
              <a:gd name="connsiteY3" fmla="*/ 533400 h 1567543"/>
              <a:gd name="connsiteX4" fmla="*/ 316008 w 3157180"/>
              <a:gd name="connsiteY4" fmla="*/ 468086 h 1567543"/>
              <a:gd name="connsiteX5" fmla="*/ 348665 w 3157180"/>
              <a:gd name="connsiteY5" fmla="*/ 446314 h 1567543"/>
              <a:gd name="connsiteX6" fmla="*/ 370437 w 3157180"/>
              <a:gd name="connsiteY6" fmla="*/ 424543 h 1567543"/>
              <a:gd name="connsiteX7" fmla="*/ 435751 w 3157180"/>
              <a:gd name="connsiteY7" fmla="*/ 402772 h 1567543"/>
              <a:gd name="connsiteX8" fmla="*/ 468408 w 3157180"/>
              <a:gd name="connsiteY8" fmla="*/ 391886 h 1567543"/>
              <a:gd name="connsiteX9" fmla="*/ 501065 w 3157180"/>
              <a:gd name="connsiteY9" fmla="*/ 381000 h 1567543"/>
              <a:gd name="connsiteX10" fmla="*/ 555494 w 3157180"/>
              <a:gd name="connsiteY10" fmla="*/ 359229 h 1567543"/>
              <a:gd name="connsiteX11" fmla="*/ 642580 w 3157180"/>
              <a:gd name="connsiteY11" fmla="*/ 348343 h 1567543"/>
              <a:gd name="connsiteX12" fmla="*/ 871180 w 3157180"/>
              <a:gd name="connsiteY12" fmla="*/ 293914 h 1567543"/>
              <a:gd name="connsiteX13" fmla="*/ 1023580 w 3157180"/>
              <a:gd name="connsiteY13" fmla="*/ 261257 h 1567543"/>
              <a:gd name="connsiteX14" fmla="*/ 1175980 w 3157180"/>
              <a:gd name="connsiteY14" fmla="*/ 239486 h 1567543"/>
              <a:gd name="connsiteX15" fmla="*/ 1317494 w 3157180"/>
              <a:gd name="connsiteY15" fmla="*/ 195943 h 1567543"/>
              <a:gd name="connsiteX16" fmla="*/ 1382808 w 3157180"/>
              <a:gd name="connsiteY16" fmla="*/ 163286 h 1567543"/>
              <a:gd name="connsiteX17" fmla="*/ 1393694 w 3157180"/>
              <a:gd name="connsiteY17" fmla="*/ 195943 h 1567543"/>
              <a:gd name="connsiteX18" fmla="*/ 1556980 w 3157180"/>
              <a:gd name="connsiteY18" fmla="*/ 174172 h 1567543"/>
              <a:gd name="connsiteX19" fmla="*/ 1665837 w 3157180"/>
              <a:gd name="connsiteY19" fmla="*/ 141514 h 1567543"/>
              <a:gd name="connsiteX20" fmla="*/ 1742037 w 3157180"/>
              <a:gd name="connsiteY20" fmla="*/ 108857 h 1567543"/>
              <a:gd name="connsiteX21" fmla="*/ 1796465 w 3157180"/>
              <a:gd name="connsiteY21" fmla="*/ 97972 h 1567543"/>
              <a:gd name="connsiteX22" fmla="*/ 1829122 w 3157180"/>
              <a:gd name="connsiteY22" fmla="*/ 87086 h 1567543"/>
              <a:gd name="connsiteX23" fmla="*/ 1937980 w 3157180"/>
              <a:gd name="connsiteY23" fmla="*/ 65314 h 1567543"/>
              <a:gd name="connsiteX24" fmla="*/ 2112151 w 3157180"/>
              <a:gd name="connsiteY24" fmla="*/ 54429 h 1567543"/>
              <a:gd name="connsiteX25" fmla="*/ 2199237 w 3157180"/>
              <a:gd name="connsiteY25" fmla="*/ 43543 h 1567543"/>
              <a:gd name="connsiteX26" fmla="*/ 2308094 w 3157180"/>
              <a:gd name="connsiteY26" fmla="*/ 10886 h 1567543"/>
              <a:gd name="connsiteX27" fmla="*/ 2514922 w 3157180"/>
              <a:gd name="connsiteY27" fmla="*/ 0 h 1567543"/>
              <a:gd name="connsiteX28" fmla="*/ 2732637 w 3157180"/>
              <a:gd name="connsiteY28" fmla="*/ 10886 h 1567543"/>
              <a:gd name="connsiteX29" fmla="*/ 2776180 w 3157180"/>
              <a:gd name="connsiteY29" fmla="*/ 32657 h 1567543"/>
              <a:gd name="connsiteX30" fmla="*/ 2885037 w 3157180"/>
              <a:gd name="connsiteY30" fmla="*/ 76200 h 1567543"/>
              <a:gd name="connsiteX31" fmla="*/ 2939465 w 3157180"/>
              <a:gd name="connsiteY31" fmla="*/ 163286 h 1567543"/>
              <a:gd name="connsiteX32" fmla="*/ 2993894 w 3157180"/>
              <a:gd name="connsiteY32" fmla="*/ 206829 h 1567543"/>
              <a:gd name="connsiteX33" fmla="*/ 3015665 w 3157180"/>
              <a:gd name="connsiteY33" fmla="*/ 272143 h 1567543"/>
              <a:gd name="connsiteX34" fmla="*/ 3037437 w 3157180"/>
              <a:gd name="connsiteY34" fmla="*/ 337457 h 1567543"/>
              <a:gd name="connsiteX35" fmla="*/ 3048322 w 3157180"/>
              <a:gd name="connsiteY35" fmla="*/ 370114 h 1567543"/>
              <a:gd name="connsiteX36" fmla="*/ 3070094 w 3157180"/>
              <a:gd name="connsiteY36" fmla="*/ 391886 h 1567543"/>
              <a:gd name="connsiteX37" fmla="*/ 3091865 w 3157180"/>
              <a:gd name="connsiteY37" fmla="*/ 468086 h 1567543"/>
              <a:gd name="connsiteX38" fmla="*/ 3124522 w 3157180"/>
              <a:gd name="connsiteY38" fmla="*/ 500743 h 1567543"/>
              <a:gd name="connsiteX39" fmla="*/ 3157180 w 3157180"/>
              <a:gd name="connsiteY39" fmla="*/ 620486 h 1567543"/>
              <a:gd name="connsiteX40" fmla="*/ 3146294 w 3157180"/>
              <a:gd name="connsiteY40" fmla="*/ 903514 h 1567543"/>
              <a:gd name="connsiteX41" fmla="*/ 3135408 w 3157180"/>
              <a:gd name="connsiteY41" fmla="*/ 936172 h 1567543"/>
              <a:gd name="connsiteX42" fmla="*/ 3091865 w 3157180"/>
              <a:gd name="connsiteY42" fmla="*/ 1034143 h 1567543"/>
              <a:gd name="connsiteX43" fmla="*/ 3080980 w 3157180"/>
              <a:gd name="connsiteY43" fmla="*/ 1066800 h 1567543"/>
              <a:gd name="connsiteX44" fmla="*/ 3026551 w 3157180"/>
              <a:gd name="connsiteY44" fmla="*/ 1121229 h 1567543"/>
              <a:gd name="connsiteX45" fmla="*/ 3015665 w 3157180"/>
              <a:gd name="connsiteY45" fmla="*/ 1153886 h 1567543"/>
              <a:gd name="connsiteX46" fmla="*/ 2972122 w 3157180"/>
              <a:gd name="connsiteY46" fmla="*/ 1208314 h 1567543"/>
              <a:gd name="connsiteX47" fmla="*/ 2961237 w 3157180"/>
              <a:gd name="connsiteY47" fmla="*/ 1240972 h 1567543"/>
              <a:gd name="connsiteX48" fmla="*/ 2939465 w 3157180"/>
              <a:gd name="connsiteY48" fmla="*/ 1262743 h 1567543"/>
              <a:gd name="connsiteX49" fmla="*/ 2928580 w 3157180"/>
              <a:gd name="connsiteY49" fmla="*/ 1306286 h 1567543"/>
              <a:gd name="connsiteX50" fmla="*/ 2874151 w 3157180"/>
              <a:gd name="connsiteY50" fmla="*/ 1338943 h 1567543"/>
              <a:gd name="connsiteX51" fmla="*/ 2841494 w 3157180"/>
              <a:gd name="connsiteY51" fmla="*/ 1360714 h 1567543"/>
              <a:gd name="connsiteX52" fmla="*/ 2819722 w 3157180"/>
              <a:gd name="connsiteY52" fmla="*/ 1382486 h 1567543"/>
              <a:gd name="connsiteX53" fmla="*/ 2776180 w 3157180"/>
              <a:gd name="connsiteY53" fmla="*/ 1393372 h 1567543"/>
              <a:gd name="connsiteX54" fmla="*/ 2678208 w 3157180"/>
              <a:gd name="connsiteY54" fmla="*/ 1426029 h 1567543"/>
              <a:gd name="connsiteX55" fmla="*/ 2536694 w 3157180"/>
              <a:gd name="connsiteY55" fmla="*/ 1447800 h 1567543"/>
              <a:gd name="connsiteX56" fmla="*/ 2504037 w 3157180"/>
              <a:gd name="connsiteY56" fmla="*/ 1458686 h 1567543"/>
              <a:gd name="connsiteX57" fmla="*/ 2253665 w 3157180"/>
              <a:gd name="connsiteY57" fmla="*/ 1480457 h 1567543"/>
              <a:gd name="connsiteX58" fmla="*/ 2101265 w 3157180"/>
              <a:gd name="connsiteY58" fmla="*/ 1491343 h 1567543"/>
              <a:gd name="connsiteX59" fmla="*/ 1959751 w 3157180"/>
              <a:gd name="connsiteY59" fmla="*/ 1524000 h 1567543"/>
              <a:gd name="connsiteX60" fmla="*/ 1937980 w 3157180"/>
              <a:gd name="connsiteY60" fmla="*/ 1545772 h 1567543"/>
              <a:gd name="connsiteX61" fmla="*/ 1861780 w 3157180"/>
              <a:gd name="connsiteY61" fmla="*/ 1556657 h 1567543"/>
              <a:gd name="connsiteX62" fmla="*/ 1829122 w 3157180"/>
              <a:gd name="connsiteY62" fmla="*/ 1567543 h 1567543"/>
              <a:gd name="connsiteX63" fmla="*/ 1056237 w 3157180"/>
              <a:gd name="connsiteY63" fmla="*/ 1556657 h 1567543"/>
              <a:gd name="connsiteX64" fmla="*/ 871180 w 3157180"/>
              <a:gd name="connsiteY64" fmla="*/ 1524000 h 1567543"/>
              <a:gd name="connsiteX65" fmla="*/ 675237 w 3157180"/>
              <a:gd name="connsiteY65" fmla="*/ 1502229 h 1567543"/>
              <a:gd name="connsiteX66" fmla="*/ 599037 w 3157180"/>
              <a:gd name="connsiteY66" fmla="*/ 1491343 h 1567543"/>
              <a:gd name="connsiteX67" fmla="*/ 479294 w 3157180"/>
              <a:gd name="connsiteY67" fmla="*/ 1458686 h 1567543"/>
              <a:gd name="connsiteX68" fmla="*/ 348665 w 3157180"/>
              <a:gd name="connsiteY68" fmla="*/ 1415143 h 1567543"/>
              <a:gd name="connsiteX69" fmla="*/ 272465 w 3157180"/>
              <a:gd name="connsiteY69" fmla="*/ 1371600 h 1567543"/>
              <a:gd name="connsiteX70" fmla="*/ 163608 w 3157180"/>
              <a:gd name="connsiteY70" fmla="*/ 1349829 h 1567543"/>
              <a:gd name="connsiteX71" fmla="*/ 130951 w 3157180"/>
              <a:gd name="connsiteY71" fmla="*/ 1338943 h 1567543"/>
              <a:gd name="connsiteX72" fmla="*/ 76522 w 3157180"/>
              <a:gd name="connsiteY72" fmla="*/ 1240972 h 1567543"/>
              <a:gd name="connsiteX73" fmla="*/ 65637 w 3157180"/>
              <a:gd name="connsiteY73" fmla="*/ 1208314 h 1567543"/>
              <a:gd name="connsiteX74" fmla="*/ 54751 w 3157180"/>
              <a:gd name="connsiteY74" fmla="*/ 1175657 h 1567543"/>
              <a:gd name="connsiteX75" fmla="*/ 43865 w 3157180"/>
              <a:gd name="connsiteY75" fmla="*/ 1143000 h 1567543"/>
              <a:gd name="connsiteX76" fmla="*/ 32980 w 3157180"/>
              <a:gd name="connsiteY76" fmla="*/ 1045029 h 1567543"/>
              <a:gd name="connsiteX77" fmla="*/ 11208 w 3157180"/>
              <a:gd name="connsiteY77" fmla="*/ 979714 h 1567543"/>
              <a:gd name="connsiteX78" fmla="*/ 322 w 3157180"/>
              <a:gd name="connsiteY78" fmla="*/ 772886 h 1567543"/>
              <a:gd name="connsiteX0" fmla="*/ 322 w 3157180"/>
              <a:gd name="connsiteY0" fmla="*/ 772886 h 1567543"/>
              <a:gd name="connsiteX1" fmla="*/ 322 w 3157180"/>
              <a:gd name="connsiteY1" fmla="*/ 772886 h 1567543"/>
              <a:gd name="connsiteX2" fmla="*/ 185380 w 3157180"/>
              <a:gd name="connsiteY2" fmla="*/ 566057 h 1567543"/>
              <a:gd name="connsiteX3" fmla="*/ 218037 w 3157180"/>
              <a:gd name="connsiteY3" fmla="*/ 533400 h 1567543"/>
              <a:gd name="connsiteX4" fmla="*/ 316008 w 3157180"/>
              <a:gd name="connsiteY4" fmla="*/ 468086 h 1567543"/>
              <a:gd name="connsiteX5" fmla="*/ 348665 w 3157180"/>
              <a:gd name="connsiteY5" fmla="*/ 446314 h 1567543"/>
              <a:gd name="connsiteX6" fmla="*/ 370437 w 3157180"/>
              <a:gd name="connsiteY6" fmla="*/ 424543 h 1567543"/>
              <a:gd name="connsiteX7" fmla="*/ 435751 w 3157180"/>
              <a:gd name="connsiteY7" fmla="*/ 402772 h 1567543"/>
              <a:gd name="connsiteX8" fmla="*/ 468408 w 3157180"/>
              <a:gd name="connsiteY8" fmla="*/ 391886 h 1567543"/>
              <a:gd name="connsiteX9" fmla="*/ 501065 w 3157180"/>
              <a:gd name="connsiteY9" fmla="*/ 381000 h 1567543"/>
              <a:gd name="connsiteX10" fmla="*/ 555494 w 3157180"/>
              <a:gd name="connsiteY10" fmla="*/ 359229 h 1567543"/>
              <a:gd name="connsiteX11" fmla="*/ 642580 w 3157180"/>
              <a:gd name="connsiteY11" fmla="*/ 348343 h 1567543"/>
              <a:gd name="connsiteX12" fmla="*/ 871180 w 3157180"/>
              <a:gd name="connsiteY12" fmla="*/ 293914 h 1567543"/>
              <a:gd name="connsiteX13" fmla="*/ 1023580 w 3157180"/>
              <a:gd name="connsiteY13" fmla="*/ 261257 h 1567543"/>
              <a:gd name="connsiteX14" fmla="*/ 1175980 w 3157180"/>
              <a:gd name="connsiteY14" fmla="*/ 239486 h 1567543"/>
              <a:gd name="connsiteX15" fmla="*/ 1317494 w 3157180"/>
              <a:gd name="connsiteY15" fmla="*/ 195943 h 1567543"/>
              <a:gd name="connsiteX16" fmla="*/ 1382808 w 3157180"/>
              <a:gd name="connsiteY16" fmla="*/ 163286 h 1567543"/>
              <a:gd name="connsiteX17" fmla="*/ 1556980 w 3157180"/>
              <a:gd name="connsiteY17" fmla="*/ 174172 h 1567543"/>
              <a:gd name="connsiteX18" fmla="*/ 1665837 w 3157180"/>
              <a:gd name="connsiteY18" fmla="*/ 141514 h 1567543"/>
              <a:gd name="connsiteX19" fmla="*/ 1742037 w 3157180"/>
              <a:gd name="connsiteY19" fmla="*/ 108857 h 1567543"/>
              <a:gd name="connsiteX20" fmla="*/ 1796465 w 3157180"/>
              <a:gd name="connsiteY20" fmla="*/ 97972 h 1567543"/>
              <a:gd name="connsiteX21" fmla="*/ 1829122 w 3157180"/>
              <a:gd name="connsiteY21" fmla="*/ 87086 h 1567543"/>
              <a:gd name="connsiteX22" fmla="*/ 1937980 w 3157180"/>
              <a:gd name="connsiteY22" fmla="*/ 65314 h 1567543"/>
              <a:gd name="connsiteX23" fmla="*/ 2112151 w 3157180"/>
              <a:gd name="connsiteY23" fmla="*/ 54429 h 1567543"/>
              <a:gd name="connsiteX24" fmla="*/ 2199237 w 3157180"/>
              <a:gd name="connsiteY24" fmla="*/ 43543 h 1567543"/>
              <a:gd name="connsiteX25" fmla="*/ 2308094 w 3157180"/>
              <a:gd name="connsiteY25" fmla="*/ 10886 h 1567543"/>
              <a:gd name="connsiteX26" fmla="*/ 2514922 w 3157180"/>
              <a:gd name="connsiteY26" fmla="*/ 0 h 1567543"/>
              <a:gd name="connsiteX27" fmla="*/ 2732637 w 3157180"/>
              <a:gd name="connsiteY27" fmla="*/ 10886 h 1567543"/>
              <a:gd name="connsiteX28" fmla="*/ 2776180 w 3157180"/>
              <a:gd name="connsiteY28" fmla="*/ 32657 h 1567543"/>
              <a:gd name="connsiteX29" fmla="*/ 2885037 w 3157180"/>
              <a:gd name="connsiteY29" fmla="*/ 76200 h 1567543"/>
              <a:gd name="connsiteX30" fmla="*/ 2939465 w 3157180"/>
              <a:gd name="connsiteY30" fmla="*/ 163286 h 1567543"/>
              <a:gd name="connsiteX31" fmla="*/ 2993894 w 3157180"/>
              <a:gd name="connsiteY31" fmla="*/ 206829 h 1567543"/>
              <a:gd name="connsiteX32" fmla="*/ 3015665 w 3157180"/>
              <a:gd name="connsiteY32" fmla="*/ 272143 h 1567543"/>
              <a:gd name="connsiteX33" fmla="*/ 3037437 w 3157180"/>
              <a:gd name="connsiteY33" fmla="*/ 337457 h 1567543"/>
              <a:gd name="connsiteX34" fmla="*/ 3048322 w 3157180"/>
              <a:gd name="connsiteY34" fmla="*/ 370114 h 1567543"/>
              <a:gd name="connsiteX35" fmla="*/ 3070094 w 3157180"/>
              <a:gd name="connsiteY35" fmla="*/ 391886 h 1567543"/>
              <a:gd name="connsiteX36" fmla="*/ 3091865 w 3157180"/>
              <a:gd name="connsiteY36" fmla="*/ 468086 h 1567543"/>
              <a:gd name="connsiteX37" fmla="*/ 3124522 w 3157180"/>
              <a:gd name="connsiteY37" fmla="*/ 500743 h 1567543"/>
              <a:gd name="connsiteX38" fmla="*/ 3157180 w 3157180"/>
              <a:gd name="connsiteY38" fmla="*/ 620486 h 1567543"/>
              <a:gd name="connsiteX39" fmla="*/ 3146294 w 3157180"/>
              <a:gd name="connsiteY39" fmla="*/ 903514 h 1567543"/>
              <a:gd name="connsiteX40" fmla="*/ 3135408 w 3157180"/>
              <a:gd name="connsiteY40" fmla="*/ 936172 h 1567543"/>
              <a:gd name="connsiteX41" fmla="*/ 3091865 w 3157180"/>
              <a:gd name="connsiteY41" fmla="*/ 1034143 h 1567543"/>
              <a:gd name="connsiteX42" fmla="*/ 3080980 w 3157180"/>
              <a:gd name="connsiteY42" fmla="*/ 1066800 h 1567543"/>
              <a:gd name="connsiteX43" fmla="*/ 3026551 w 3157180"/>
              <a:gd name="connsiteY43" fmla="*/ 1121229 h 1567543"/>
              <a:gd name="connsiteX44" fmla="*/ 3015665 w 3157180"/>
              <a:gd name="connsiteY44" fmla="*/ 1153886 h 1567543"/>
              <a:gd name="connsiteX45" fmla="*/ 2972122 w 3157180"/>
              <a:gd name="connsiteY45" fmla="*/ 1208314 h 1567543"/>
              <a:gd name="connsiteX46" fmla="*/ 2961237 w 3157180"/>
              <a:gd name="connsiteY46" fmla="*/ 1240972 h 1567543"/>
              <a:gd name="connsiteX47" fmla="*/ 2939465 w 3157180"/>
              <a:gd name="connsiteY47" fmla="*/ 1262743 h 1567543"/>
              <a:gd name="connsiteX48" fmla="*/ 2928580 w 3157180"/>
              <a:gd name="connsiteY48" fmla="*/ 1306286 h 1567543"/>
              <a:gd name="connsiteX49" fmla="*/ 2874151 w 3157180"/>
              <a:gd name="connsiteY49" fmla="*/ 1338943 h 1567543"/>
              <a:gd name="connsiteX50" fmla="*/ 2841494 w 3157180"/>
              <a:gd name="connsiteY50" fmla="*/ 1360714 h 1567543"/>
              <a:gd name="connsiteX51" fmla="*/ 2819722 w 3157180"/>
              <a:gd name="connsiteY51" fmla="*/ 1382486 h 1567543"/>
              <a:gd name="connsiteX52" fmla="*/ 2776180 w 3157180"/>
              <a:gd name="connsiteY52" fmla="*/ 1393372 h 1567543"/>
              <a:gd name="connsiteX53" fmla="*/ 2678208 w 3157180"/>
              <a:gd name="connsiteY53" fmla="*/ 1426029 h 1567543"/>
              <a:gd name="connsiteX54" fmla="*/ 2536694 w 3157180"/>
              <a:gd name="connsiteY54" fmla="*/ 1447800 h 1567543"/>
              <a:gd name="connsiteX55" fmla="*/ 2504037 w 3157180"/>
              <a:gd name="connsiteY55" fmla="*/ 1458686 h 1567543"/>
              <a:gd name="connsiteX56" fmla="*/ 2253665 w 3157180"/>
              <a:gd name="connsiteY56" fmla="*/ 1480457 h 1567543"/>
              <a:gd name="connsiteX57" fmla="*/ 2101265 w 3157180"/>
              <a:gd name="connsiteY57" fmla="*/ 1491343 h 1567543"/>
              <a:gd name="connsiteX58" fmla="*/ 1959751 w 3157180"/>
              <a:gd name="connsiteY58" fmla="*/ 1524000 h 1567543"/>
              <a:gd name="connsiteX59" fmla="*/ 1937980 w 3157180"/>
              <a:gd name="connsiteY59" fmla="*/ 1545772 h 1567543"/>
              <a:gd name="connsiteX60" fmla="*/ 1861780 w 3157180"/>
              <a:gd name="connsiteY60" fmla="*/ 1556657 h 1567543"/>
              <a:gd name="connsiteX61" fmla="*/ 1829122 w 3157180"/>
              <a:gd name="connsiteY61" fmla="*/ 1567543 h 1567543"/>
              <a:gd name="connsiteX62" fmla="*/ 1056237 w 3157180"/>
              <a:gd name="connsiteY62" fmla="*/ 1556657 h 1567543"/>
              <a:gd name="connsiteX63" fmla="*/ 871180 w 3157180"/>
              <a:gd name="connsiteY63" fmla="*/ 1524000 h 1567543"/>
              <a:gd name="connsiteX64" fmla="*/ 675237 w 3157180"/>
              <a:gd name="connsiteY64" fmla="*/ 1502229 h 1567543"/>
              <a:gd name="connsiteX65" fmla="*/ 599037 w 3157180"/>
              <a:gd name="connsiteY65" fmla="*/ 1491343 h 1567543"/>
              <a:gd name="connsiteX66" fmla="*/ 479294 w 3157180"/>
              <a:gd name="connsiteY66" fmla="*/ 1458686 h 1567543"/>
              <a:gd name="connsiteX67" fmla="*/ 348665 w 3157180"/>
              <a:gd name="connsiteY67" fmla="*/ 1415143 h 1567543"/>
              <a:gd name="connsiteX68" fmla="*/ 272465 w 3157180"/>
              <a:gd name="connsiteY68" fmla="*/ 1371600 h 1567543"/>
              <a:gd name="connsiteX69" fmla="*/ 163608 w 3157180"/>
              <a:gd name="connsiteY69" fmla="*/ 1349829 h 1567543"/>
              <a:gd name="connsiteX70" fmla="*/ 130951 w 3157180"/>
              <a:gd name="connsiteY70" fmla="*/ 1338943 h 1567543"/>
              <a:gd name="connsiteX71" fmla="*/ 76522 w 3157180"/>
              <a:gd name="connsiteY71" fmla="*/ 1240972 h 1567543"/>
              <a:gd name="connsiteX72" fmla="*/ 65637 w 3157180"/>
              <a:gd name="connsiteY72" fmla="*/ 1208314 h 1567543"/>
              <a:gd name="connsiteX73" fmla="*/ 54751 w 3157180"/>
              <a:gd name="connsiteY73" fmla="*/ 1175657 h 1567543"/>
              <a:gd name="connsiteX74" fmla="*/ 43865 w 3157180"/>
              <a:gd name="connsiteY74" fmla="*/ 1143000 h 1567543"/>
              <a:gd name="connsiteX75" fmla="*/ 32980 w 3157180"/>
              <a:gd name="connsiteY75" fmla="*/ 1045029 h 1567543"/>
              <a:gd name="connsiteX76" fmla="*/ 11208 w 3157180"/>
              <a:gd name="connsiteY76" fmla="*/ 979714 h 1567543"/>
              <a:gd name="connsiteX77" fmla="*/ 322 w 3157180"/>
              <a:gd name="connsiteY77" fmla="*/ 772886 h 1567543"/>
              <a:gd name="connsiteX0" fmla="*/ 322 w 3157180"/>
              <a:gd name="connsiteY0" fmla="*/ 772886 h 1567543"/>
              <a:gd name="connsiteX1" fmla="*/ 322 w 3157180"/>
              <a:gd name="connsiteY1" fmla="*/ 772886 h 1567543"/>
              <a:gd name="connsiteX2" fmla="*/ 185380 w 3157180"/>
              <a:gd name="connsiteY2" fmla="*/ 566057 h 1567543"/>
              <a:gd name="connsiteX3" fmla="*/ 218037 w 3157180"/>
              <a:gd name="connsiteY3" fmla="*/ 533400 h 1567543"/>
              <a:gd name="connsiteX4" fmla="*/ 316008 w 3157180"/>
              <a:gd name="connsiteY4" fmla="*/ 468086 h 1567543"/>
              <a:gd name="connsiteX5" fmla="*/ 348665 w 3157180"/>
              <a:gd name="connsiteY5" fmla="*/ 446314 h 1567543"/>
              <a:gd name="connsiteX6" fmla="*/ 370437 w 3157180"/>
              <a:gd name="connsiteY6" fmla="*/ 424543 h 1567543"/>
              <a:gd name="connsiteX7" fmla="*/ 435751 w 3157180"/>
              <a:gd name="connsiteY7" fmla="*/ 402772 h 1567543"/>
              <a:gd name="connsiteX8" fmla="*/ 468408 w 3157180"/>
              <a:gd name="connsiteY8" fmla="*/ 391886 h 1567543"/>
              <a:gd name="connsiteX9" fmla="*/ 501065 w 3157180"/>
              <a:gd name="connsiteY9" fmla="*/ 381000 h 1567543"/>
              <a:gd name="connsiteX10" fmla="*/ 555494 w 3157180"/>
              <a:gd name="connsiteY10" fmla="*/ 359229 h 1567543"/>
              <a:gd name="connsiteX11" fmla="*/ 642580 w 3157180"/>
              <a:gd name="connsiteY11" fmla="*/ 348343 h 1567543"/>
              <a:gd name="connsiteX12" fmla="*/ 871180 w 3157180"/>
              <a:gd name="connsiteY12" fmla="*/ 293914 h 1567543"/>
              <a:gd name="connsiteX13" fmla="*/ 1023580 w 3157180"/>
              <a:gd name="connsiteY13" fmla="*/ 261257 h 1567543"/>
              <a:gd name="connsiteX14" fmla="*/ 1175980 w 3157180"/>
              <a:gd name="connsiteY14" fmla="*/ 239486 h 1567543"/>
              <a:gd name="connsiteX15" fmla="*/ 1317494 w 3157180"/>
              <a:gd name="connsiteY15" fmla="*/ 195943 h 1567543"/>
              <a:gd name="connsiteX16" fmla="*/ 1382808 w 3157180"/>
              <a:gd name="connsiteY16" fmla="*/ 163286 h 1567543"/>
              <a:gd name="connsiteX17" fmla="*/ 1556980 w 3157180"/>
              <a:gd name="connsiteY17" fmla="*/ 174172 h 1567543"/>
              <a:gd name="connsiteX18" fmla="*/ 1742037 w 3157180"/>
              <a:gd name="connsiteY18" fmla="*/ 108857 h 1567543"/>
              <a:gd name="connsiteX19" fmla="*/ 1796465 w 3157180"/>
              <a:gd name="connsiteY19" fmla="*/ 97972 h 1567543"/>
              <a:gd name="connsiteX20" fmla="*/ 1829122 w 3157180"/>
              <a:gd name="connsiteY20" fmla="*/ 87086 h 1567543"/>
              <a:gd name="connsiteX21" fmla="*/ 1937980 w 3157180"/>
              <a:gd name="connsiteY21" fmla="*/ 65314 h 1567543"/>
              <a:gd name="connsiteX22" fmla="*/ 2112151 w 3157180"/>
              <a:gd name="connsiteY22" fmla="*/ 54429 h 1567543"/>
              <a:gd name="connsiteX23" fmla="*/ 2199237 w 3157180"/>
              <a:gd name="connsiteY23" fmla="*/ 43543 h 1567543"/>
              <a:gd name="connsiteX24" fmla="*/ 2308094 w 3157180"/>
              <a:gd name="connsiteY24" fmla="*/ 10886 h 1567543"/>
              <a:gd name="connsiteX25" fmla="*/ 2514922 w 3157180"/>
              <a:gd name="connsiteY25" fmla="*/ 0 h 1567543"/>
              <a:gd name="connsiteX26" fmla="*/ 2732637 w 3157180"/>
              <a:gd name="connsiteY26" fmla="*/ 10886 h 1567543"/>
              <a:gd name="connsiteX27" fmla="*/ 2776180 w 3157180"/>
              <a:gd name="connsiteY27" fmla="*/ 32657 h 1567543"/>
              <a:gd name="connsiteX28" fmla="*/ 2885037 w 3157180"/>
              <a:gd name="connsiteY28" fmla="*/ 76200 h 1567543"/>
              <a:gd name="connsiteX29" fmla="*/ 2939465 w 3157180"/>
              <a:gd name="connsiteY29" fmla="*/ 163286 h 1567543"/>
              <a:gd name="connsiteX30" fmla="*/ 2993894 w 3157180"/>
              <a:gd name="connsiteY30" fmla="*/ 206829 h 1567543"/>
              <a:gd name="connsiteX31" fmla="*/ 3015665 w 3157180"/>
              <a:gd name="connsiteY31" fmla="*/ 272143 h 1567543"/>
              <a:gd name="connsiteX32" fmla="*/ 3037437 w 3157180"/>
              <a:gd name="connsiteY32" fmla="*/ 337457 h 1567543"/>
              <a:gd name="connsiteX33" fmla="*/ 3048322 w 3157180"/>
              <a:gd name="connsiteY33" fmla="*/ 370114 h 1567543"/>
              <a:gd name="connsiteX34" fmla="*/ 3070094 w 3157180"/>
              <a:gd name="connsiteY34" fmla="*/ 391886 h 1567543"/>
              <a:gd name="connsiteX35" fmla="*/ 3091865 w 3157180"/>
              <a:gd name="connsiteY35" fmla="*/ 468086 h 1567543"/>
              <a:gd name="connsiteX36" fmla="*/ 3124522 w 3157180"/>
              <a:gd name="connsiteY36" fmla="*/ 500743 h 1567543"/>
              <a:gd name="connsiteX37" fmla="*/ 3157180 w 3157180"/>
              <a:gd name="connsiteY37" fmla="*/ 620486 h 1567543"/>
              <a:gd name="connsiteX38" fmla="*/ 3146294 w 3157180"/>
              <a:gd name="connsiteY38" fmla="*/ 903514 h 1567543"/>
              <a:gd name="connsiteX39" fmla="*/ 3135408 w 3157180"/>
              <a:gd name="connsiteY39" fmla="*/ 936172 h 1567543"/>
              <a:gd name="connsiteX40" fmla="*/ 3091865 w 3157180"/>
              <a:gd name="connsiteY40" fmla="*/ 1034143 h 1567543"/>
              <a:gd name="connsiteX41" fmla="*/ 3080980 w 3157180"/>
              <a:gd name="connsiteY41" fmla="*/ 1066800 h 1567543"/>
              <a:gd name="connsiteX42" fmla="*/ 3026551 w 3157180"/>
              <a:gd name="connsiteY42" fmla="*/ 1121229 h 1567543"/>
              <a:gd name="connsiteX43" fmla="*/ 3015665 w 3157180"/>
              <a:gd name="connsiteY43" fmla="*/ 1153886 h 1567543"/>
              <a:gd name="connsiteX44" fmla="*/ 2972122 w 3157180"/>
              <a:gd name="connsiteY44" fmla="*/ 1208314 h 1567543"/>
              <a:gd name="connsiteX45" fmla="*/ 2961237 w 3157180"/>
              <a:gd name="connsiteY45" fmla="*/ 1240972 h 1567543"/>
              <a:gd name="connsiteX46" fmla="*/ 2939465 w 3157180"/>
              <a:gd name="connsiteY46" fmla="*/ 1262743 h 1567543"/>
              <a:gd name="connsiteX47" fmla="*/ 2928580 w 3157180"/>
              <a:gd name="connsiteY47" fmla="*/ 1306286 h 1567543"/>
              <a:gd name="connsiteX48" fmla="*/ 2874151 w 3157180"/>
              <a:gd name="connsiteY48" fmla="*/ 1338943 h 1567543"/>
              <a:gd name="connsiteX49" fmla="*/ 2841494 w 3157180"/>
              <a:gd name="connsiteY49" fmla="*/ 1360714 h 1567543"/>
              <a:gd name="connsiteX50" fmla="*/ 2819722 w 3157180"/>
              <a:gd name="connsiteY50" fmla="*/ 1382486 h 1567543"/>
              <a:gd name="connsiteX51" fmla="*/ 2776180 w 3157180"/>
              <a:gd name="connsiteY51" fmla="*/ 1393372 h 1567543"/>
              <a:gd name="connsiteX52" fmla="*/ 2678208 w 3157180"/>
              <a:gd name="connsiteY52" fmla="*/ 1426029 h 1567543"/>
              <a:gd name="connsiteX53" fmla="*/ 2536694 w 3157180"/>
              <a:gd name="connsiteY53" fmla="*/ 1447800 h 1567543"/>
              <a:gd name="connsiteX54" fmla="*/ 2504037 w 3157180"/>
              <a:gd name="connsiteY54" fmla="*/ 1458686 h 1567543"/>
              <a:gd name="connsiteX55" fmla="*/ 2253665 w 3157180"/>
              <a:gd name="connsiteY55" fmla="*/ 1480457 h 1567543"/>
              <a:gd name="connsiteX56" fmla="*/ 2101265 w 3157180"/>
              <a:gd name="connsiteY56" fmla="*/ 1491343 h 1567543"/>
              <a:gd name="connsiteX57" fmla="*/ 1959751 w 3157180"/>
              <a:gd name="connsiteY57" fmla="*/ 1524000 h 1567543"/>
              <a:gd name="connsiteX58" fmla="*/ 1937980 w 3157180"/>
              <a:gd name="connsiteY58" fmla="*/ 1545772 h 1567543"/>
              <a:gd name="connsiteX59" fmla="*/ 1861780 w 3157180"/>
              <a:gd name="connsiteY59" fmla="*/ 1556657 h 1567543"/>
              <a:gd name="connsiteX60" fmla="*/ 1829122 w 3157180"/>
              <a:gd name="connsiteY60" fmla="*/ 1567543 h 1567543"/>
              <a:gd name="connsiteX61" fmla="*/ 1056237 w 3157180"/>
              <a:gd name="connsiteY61" fmla="*/ 1556657 h 1567543"/>
              <a:gd name="connsiteX62" fmla="*/ 871180 w 3157180"/>
              <a:gd name="connsiteY62" fmla="*/ 1524000 h 1567543"/>
              <a:gd name="connsiteX63" fmla="*/ 675237 w 3157180"/>
              <a:gd name="connsiteY63" fmla="*/ 1502229 h 1567543"/>
              <a:gd name="connsiteX64" fmla="*/ 599037 w 3157180"/>
              <a:gd name="connsiteY64" fmla="*/ 1491343 h 1567543"/>
              <a:gd name="connsiteX65" fmla="*/ 479294 w 3157180"/>
              <a:gd name="connsiteY65" fmla="*/ 1458686 h 1567543"/>
              <a:gd name="connsiteX66" fmla="*/ 348665 w 3157180"/>
              <a:gd name="connsiteY66" fmla="*/ 1415143 h 1567543"/>
              <a:gd name="connsiteX67" fmla="*/ 272465 w 3157180"/>
              <a:gd name="connsiteY67" fmla="*/ 1371600 h 1567543"/>
              <a:gd name="connsiteX68" fmla="*/ 163608 w 3157180"/>
              <a:gd name="connsiteY68" fmla="*/ 1349829 h 1567543"/>
              <a:gd name="connsiteX69" fmla="*/ 130951 w 3157180"/>
              <a:gd name="connsiteY69" fmla="*/ 1338943 h 1567543"/>
              <a:gd name="connsiteX70" fmla="*/ 76522 w 3157180"/>
              <a:gd name="connsiteY70" fmla="*/ 1240972 h 1567543"/>
              <a:gd name="connsiteX71" fmla="*/ 65637 w 3157180"/>
              <a:gd name="connsiteY71" fmla="*/ 1208314 h 1567543"/>
              <a:gd name="connsiteX72" fmla="*/ 54751 w 3157180"/>
              <a:gd name="connsiteY72" fmla="*/ 1175657 h 1567543"/>
              <a:gd name="connsiteX73" fmla="*/ 43865 w 3157180"/>
              <a:gd name="connsiteY73" fmla="*/ 1143000 h 1567543"/>
              <a:gd name="connsiteX74" fmla="*/ 32980 w 3157180"/>
              <a:gd name="connsiteY74" fmla="*/ 1045029 h 1567543"/>
              <a:gd name="connsiteX75" fmla="*/ 11208 w 3157180"/>
              <a:gd name="connsiteY75" fmla="*/ 979714 h 1567543"/>
              <a:gd name="connsiteX76" fmla="*/ 322 w 3157180"/>
              <a:gd name="connsiteY76" fmla="*/ 772886 h 1567543"/>
              <a:gd name="connsiteX0" fmla="*/ 322 w 3157180"/>
              <a:gd name="connsiteY0" fmla="*/ 772886 h 1567543"/>
              <a:gd name="connsiteX1" fmla="*/ 322 w 3157180"/>
              <a:gd name="connsiteY1" fmla="*/ 772886 h 1567543"/>
              <a:gd name="connsiteX2" fmla="*/ 185380 w 3157180"/>
              <a:gd name="connsiteY2" fmla="*/ 566057 h 1567543"/>
              <a:gd name="connsiteX3" fmla="*/ 218037 w 3157180"/>
              <a:gd name="connsiteY3" fmla="*/ 533400 h 1567543"/>
              <a:gd name="connsiteX4" fmla="*/ 316008 w 3157180"/>
              <a:gd name="connsiteY4" fmla="*/ 468086 h 1567543"/>
              <a:gd name="connsiteX5" fmla="*/ 348665 w 3157180"/>
              <a:gd name="connsiteY5" fmla="*/ 446314 h 1567543"/>
              <a:gd name="connsiteX6" fmla="*/ 370437 w 3157180"/>
              <a:gd name="connsiteY6" fmla="*/ 424543 h 1567543"/>
              <a:gd name="connsiteX7" fmla="*/ 435751 w 3157180"/>
              <a:gd name="connsiteY7" fmla="*/ 402772 h 1567543"/>
              <a:gd name="connsiteX8" fmla="*/ 468408 w 3157180"/>
              <a:gd name="connsiteY8" fmla="*/ 391886 h 1567543"/>
              <a:gd name="connsiteX9" fmla="*/ 501065 w 3157180"/>
              <a:gd name="connsiteY9" fmla="*/ 381000 h 1567543"/>
              <a:gd name="connsiteX10" fmla="*/ 555494 w 3157180"/>
              <a:gd name="connsiteY10" fmla="*/ 359229 h 1567543"/>
              <a:gd name="connsiteX11" fmla="*/ 642580 w 3157180"/>
              <a:gd name="connsiteY11" fmla="*/ 348343 h 1567543"/>
              <a:gd name="connsiteX12" fmla="*/ 871180 w 3157180"/>
              <a:gd name="connsiteY12" fmla="*/ 293914 h 1567543"/>
              <a:gd name="connsiteX13" fmla="*/ 1023580 w 3157180"/>
              <a:gd name="connsiteY13" fmla="*/ 261257 h 1567543"/>
              <a:gd name="connsiteX14" fmla="*/ 1175980 w 3157180"/>
              <a:gd name="connsiteY14" fmla="*/ 239486 h 1567543"/>
              <a:gd name="connsiteX15" fmla="*/ 1317494 w 3157180"/>
              <a:gd name="connsiteY15" fmla="*/ 195943 h 1567543"/>
              <a:gd name="connsiteX16" fmla="*/ 1556980 w 3157180"/>
              <a:gd name="connsiteY16" fmla="*/ 174172 h 1567543"/>
              <a:gd name="connsiteX17" fmla="*/ 1742037 w 3157180"/>
              <a:gd name="connsiteY17" fmla="*/ 108857 h 1567543"/>
              <a:gd name="connsiteX18" fmla="*/ 1796465 w 3157180"/>
              <a:gd name="connsiteY18" fmla="*/ 97972 h 1567543"/>
              <a:gd name="connsiteX19" fmla="*/ 1829122 w 3157180"/>
              <a:gd name="connsiteY19" fmla="*/ 87086 h 1567543"/>
              <a:gd name="connsiteX20" fmla="*/ 1937980 w 3157180"/>
              <a:gd name="connsiteY20" fmla="*/ 65314 h 1567543"/>
              <a:gd name="connsiteX21" fmla="*/ 2112151 w 3157180"/>
              <a:gd name="connsiteY21" fmla="*/ 54429 h 1567543"/>
              <a:gd name="connsiteX22" fmla="*/ 2199237 w 3157180"/>
              <a:gd name="connsiteY22" fmla="*/ 43543 h 1567543"/>
              <a:gd name="connsiteX23" fmla="*/ 2308094 w 3157180"/>
              <a:gd name="connsiteY23" fmla="*/ 10886 h 1567543"/>
              <a:gd name="connsiteX24" fmla="*/ 2514922 w 3157180"/>
              <a:gd name="connsiteY24" fmla="*/ 0 h 1567543"/>
              <a:gd name="connsiteX25" fmla="*/ 2732637 w 3157180"/>
              <a:gd name="connsiteY25" fmla="*/ 10886 h 1567543"/>
              <a:gd name="connsiteX26" fmla="*/ 2776180 w 3157180"/>
              <a:gd name="connsiteY26" fmla="*/ 32657 h 1567543"/>
              <a:gd name="connsiteX27" fmla="*/ 2885037 w 3157180"/>
              <a:gd name="connsiteY27" fmla="*/ 76200 h 1567543"/>
              <a:gd name="connsiteX28" fmla="*/ 2939465 w 3157180"/>
              <a:gd name="connsiteY28" fmla="*/ 163286 h 1567543"/>
              <a:gd name="connsiteX29" fmla="*/ 2993894 w 3157180"/>
              <a:gd name="connsiteY29" fmla="*/ 206829 h 1567543"/>
              <a:gd name="connsiteX30" fmla="*/ 3015665 w 3157180"/>
              <a:gd name="connsiteY30" fmla="*/ 272143 h 1567543"/>
              <a:gd name="connsiteX31" fmla="*/ 3037437 w 3157180"/>
              <a:gd name="connsiteY31" fmla="*/ 337457 h 1567543"/>
              <a:gd name="connsiteX32" fmla="*/ 3048322 w 3157180"/>
              <a:gd name="connsiteY32" fmla="*/ 370114 h 1567543"/>
              <a:gd name="connsiteX33" fmla="*/ 3070094 w 3157180"/>
              <a:gd name="connsiteY33" fmla="*/ 391886 h 1567543"/>
              <a:gd name="connsiteX34" fmla="*/ 3091865 w 3157180"/>
              <a:gd name="connsiteY34" fmla="*/ 468086 h 1567543"/>
              <a:gd name="connsiteX35" fmla="*/ 3124522 w 3157180"/>
              <a:gd name="connsiteY35" fmla="*/ 500743 h 1567543"/>
              <a:gd name="connsiteX36" fmla="*/ 3157180 w 3157180"/>
              <a:gd name="connsiteY36" fmla="*/ 620486 h 1567543"/>
              <a:gd name="connsiteX37" fmla="*/ 3146294 w 3157180"/>
              <a:gd name="connsiteY37" fmla="*/ 903514 h 1567543"/>
              <a:gd name="connsiteX38" fmla="*/ 3135408 w 3157180"/>
              <a:gd name="connsiteY38" fmla="*/ 936172 h 1567543"/>
              <a:gd name="connsiteX39" fmla="*/ 3091865 w 3157180"/>
              <a:gd name="connsiteY39" fmla="*/ 1034143 h 1567543"/>
              <a:gd name="connsiteX40" fmla="*/ 3080980 w 3157180"/>
              <a:gd name="connsiteY40" fmla="*/ 1066800 h 1567543"/>
              <a:gd name="connsiteX41" fmla="*/ 3026551 w 3157180"/>
              <a:gd name="connsiteY41" fmla="*/ 1121229 h 1567543"/>
              <a:gd name="connsiteX42" fmla="*/ 3015665 w 3157180"/>
              <a:gd name="connsiteY42" fmla="*/ 1153886 h 1567543"/>
              <a:gd name="connsiteX43" fmla="*/ 2972122 w 3157180"/>
              <a:gd name="connsiteY43" fmla="*/ 1208314 h 1567543"/>
              <a:gd name="connsiteX44" fmla="*/ 2961237 w 3157180"/>
              <a:gd name="connsiteY44" fmla="*/ 1240972 h 1567543"/>
              <a:gd name="connsiteX45" fmla="*/ 2939465 w 3157180"/>
              <a:gd name="connsiteY45" fmla="*/ 1262743 h 1567543"/>
              <a:gd name="connsiteX46" fmla="*/ 2928580 w 3157180"/>
              <a:gd name="connsiteY46" fmla="*/ 1306286 h 1567543"/>
              <a:gd name="connsiteX47" fmla="*/ 2874151 w 3157180"/>
              <a:gd name="connsiteY47" fmla="*/ 1338943 h 1567543"/>
              <a:gd name="connsiteX48" fmla="*/ 2841494 w 3157180"/>
              <a:gd name="connsiteY48" fmla="*/ 1360714 h 1567543"/>
              <a:gd name="connsiteX49" fmla="*/ 2819722 w 3157180"/>
              <a:gd name="connsiteY49" fmla="*/ 1382486 h 1567543"/>
              <a:gd name="connsiteX50" fmla="*/ 2776180 w 3157180"/>
              <a:gd name="connsiteY50" fmla="*/ 1393372 h 1567543"/>
              <a:gd name="connsiteX51" fmla="*/ 2678208 w 3157180"/>
              <a:gd name="connsiteY51" fmla="*/ 1426029 h 1567543"/>
              <a:gd name="connsiteX52" fmla="*/ 2536694 w 3157180"/>
              <a:gd name="connsiteY52" fmla="*/ 1447800 h 1567543"/>
              <a:gd name="connsiteX53" fmla="*/ 2504037 w 3157180"/>
              <a:gd name="connsiteY53" fmla="*/ 1458686 h 1567543"/>
              <a:gd name="connsiteX54" fmla="*/ 2253665 w 3157180"/>
              <a:gd name="connsiteY54" fmla="*/ 1480457 h 1567543"/>
              <a:gd name="connsiteX55" fmla="*/ 2101265 w 3157180"/>
              <a:gd name="connsiteY55" fmla="*/ 1491343 h 1567543"/>
              <a:gd name="connsiteX56" fmla="*/ 1959751 w 3157180"/>
              <a:gd name="connsiteY56" fmla="*/ 1524000 h 1567543"/>
              <a:gd name="connsiteX57" fmla="*/ 1937980 w 3157180"/>
              <a:gd name="connsiteY57" fmla="*/ 1545772 h 1567543"/>
              <a:gd name="connsiteX58" fmla="*/ 1861780 w 3157180"/>
              <a:gd name="connsiteY58" fmla="*/ 1556657 h 1567543"/>
              <a:gd name="connsiteX59" fmla="*/ 1829122 w 3157180"/>
              <a:gd name="connsiteY59" fmla="*/ 1567543 h 1567543"/>
              <a:gd name="connsiteX60" fmla="*/ 1056237 w 3157180"/>
              <a:gd name="connsiteY60" fmla="*/ 1556657 h 1567543"/>
              <a:gd name="connsiteX61" fmla="*/ 871180 w 3157180"/>
              <a:gd name="connsiteY61" fmla="*/ 1524000 h 1567543"/>
              <a:gd name="connsiteX62" fmla="*/ 675237 w 3157180"/>
              <a:gd name="connsiteY62" fmla="*/ 1502229 h 1567543"/>
              <a:gd name="connsiteX63" fmla="*/ 599037 w 3157180"/>
              <a:gd name="connsiteY63" fmla="*/ 1491343 h 1567543"/>
              <a:gd name="connsiteX64" fmla="*/ 479294 w 3157180"/>
              <a:gd name="connsiteY64" fmla="*/ 1458686 h 1567543"/>
              <a:gd name="connsiteX65" fmla="*/ 348665 w 3157180"/>
              <a:gd name="connsiteY65" fmla="*/ 1415143 h 1567543"/>
              <a:gd name="connsiteX66" fmla="*/ 272465 w 3157180"/>
              <a:gd name="connsiteY66" fmla="*/ 1371600 h 1567543"/>
              <a:gd name="connsiteX67" fmla="*/ 163608 w 3157180"/>
              <a:gd name="connsiteY67" fmla="*/ 1349829 h 1567543"/>
              <a:gd name="connsiteX68" fmla="*/ 130951 w 3157180"/>
              <a:gd name="connsiteY68" fmla="*/ 1338943 h 1567543"/>
              <a:gd name="connsiteX69" fmla="*/ 76522 w 3157180"/>
              <a:gd name="connsiteY69" fmla="*/ 1240972 h 1567543"/>
              <a:gd name="connsiteX70" fmla="*/ 65637 w 3157180"/>
              <a:gd name="connsiteY70" fmla="*/ 1208314 h 1567543"/>
              <a:gd name="connsiteX71" fmla="*/ 54751 w 3157180"/>
              <a:gd name="connsiteY71" fmla="*/ 1175657 h 1567543"/>
              <a:gd name="connsiteX72" fmla="*/ 43865 w 3157180"/>
              <a:gd name="connsiteY72" fmla="*/ 1143000 h 1567543"/>
              <a:gd name="connsiteX73" fmla="*/ 32980 w 3157180"/>
              <a:gd name="connsiteY73" fmla="*/ 1045029 h 1567543"/>
              <a:gd name="connsiteX74" fmla="*/ 11208 w 3157180"/>
              <a:gd name="connsiteY74" fmla="*/ 979714 h 1567543"/>
              <a:gd name="connsiteX75" fmla="*/ 322 w 3157180"/>
              <a:gd name="connsiteY75" fmla="*/ 772886 h 1567543"/>
              <a:gd name="connsiteX0" fmla="*/ 322 w 3157180"/>
              <a:gd name="connsiteY0" fmla="*/ 772886 h 1567543"/>
              <a:gd name="connsiteX1" fmla="*/ 322 w 3157180"/>
              <a:gd name="connsiteY1" fmla="*/ 772886 h 1567543"/>
              <a:gd name="connsiteX2" fmla="*/ 185380 w 3157180"/>
              <a:gd name="connsiteY2" fmla="*/ 566057 h 1567543"/>
              <a:gd name="connsiteX3" fmla="*/ 218037 w 3157180"/>
              <a:gd name="connsiteY3" fmla="*/ 533400 h 1567543"/>
              <a:gd name="connsiteX4" fmla="*/ 316008 w 3157180"/>
              <a:gd name="connsiteY4" fmla="*/ 468086 h 1567543"/>
              <a:gd name="connsiteX5" fmla="*/ 348665 w 3157180"/>
              <a:gd name="connsiteY5" fmla="*/ 446314 h 1567543"/>
              <a:gd name="connsiteX6" fmla="*/ 370437 w 3157180"/>
              <a:gd name="connsiteY6" fmla="*/ 424543 h 1567543"/>
              <a:gd name="connsiteX7" fmla="*/ 435751 w 3157180"/>
              <a:gd name="connsiteY7" fmla="*/ 402772 h 1567543"/>
              <a:gd name="connsiteX8" fmla="*/ 468408 w 3157180"/>
              <a:gd name="connsiteY8" fmla="*/ 391886 h 1567543"/>
              <a:gd name="connsiteX9" fmla="*/ 501065 w 3157180"/>
              <a:gd name="connsiteY9" fmla="*/ 381000 h 1567543"/>
              <a:gd name="connsiteX10" fmla="*/ 555494 w 3157180"/>
              <a:gd name="connsiteY10" fmla="*/ 359229 h 1567543"/>
              <a:gd name="connsiteX11" fmla="*/ 642580 w 3157180"/>
              <a:gd name="connsiteY11" fmla="*/ 348343 h 1567543"/>
              <a:gd name="connsiteX12" fmla="*/ 871180 w 3157180"/>
              <a:gd name="connsiteY12" fmla="*/ 293914 h 1567543"/>
              <a:gd name="connsiteX13" fmla="*/ 1023580 w 3157180"/>
              <a:gd name="connsiteY13" fmla="*/ 261257 h 1567543"/>
              <a:gd name="connsiteX14" fmla="*/ 1317494 w 3157180"/>
              <a:gd name="connsiteY14" fmla="*/ 195943 h 1567543"/>
              <a:gd name="connsiteX15" fmla="*/ 1556980 w 3157180"/>
              <a:gd name="connsiteY15" fmla="*/ 174172 h 1567543"/>
              <a:gd name="connsiteX16" fmla="*/ 1742037 w 3157180"/>
              <a:gd name="connsiteY16" fmla="*/ 108857 h 1567543"/>
              <a:gd name="connsiteX17" fmla="*/ 1796465 w 3157180"/>
              <a:gd name="connsiteY17" fmla="*/ 97972 h 1567543"/>
              <a:gd name="connsiteX18" fmla="*/ 1829122 w 3157180"/>
              <a:gd name="connsiteY18" fmla="*/ 87086 h 1567543"/>
              <a:gd name="connsiteX19" fmla="*/ 1937980 w 3157180"/>
              <a:gd name="connsiteY19" fmla="*/ 65314 h 1567543"/>
              <a:gd name="connsiteX20" fmla="*/ 2112151 w 3157180"/>
              <a:gd name="connsiteY20" fmla="*/ 54429 h 1567543"/>
              <a:gd name="connsiteX21" fmla="*/ 2199237 w 3157180"/>
              <a:gd name="connsiteY21" fmla="*/ 43543 h 1567543"/>
              <a:gd name="connsiteX22" fmla="*/ 2308094 w 3157180"/>
              <a:gd name="connsiteY22" fmla="*/ 10886 h 1567543"/>
              <a:gd name="connsiteX23" fmla="*/ 2514922 w 3157180"/>
              <a:gd name="connsiteY23" fmla="*/ 0 h 1567543"/>
              <a:gd name="connsiteX24" fmla="*/ 2732637 w 3157180"/>
              <a:gd name="connsiteY24" fmla="*/ 10886 h 1567543"/>
              <a:gd name="connsiteX25" fmla="*/ 2776180 w 3157180"/>
              <a:gd name="connsiteY25" fmla="*/ 32657 h 1567543"/>
              <a:gd name="connsiteX26" fmla="*/ 2885037 w 3157180"/>
              <a:gd name="connsiteY26" fmla="*/ 76200 h 1567543"/>
              <a:gd name="connsiteX27" fmla="*/ 2939465 w 3157180"/>
              <a:gd name="connsiteY27" fmla="*/ 163286 h 1567543"/>
              <a:gd name="connsiteX28" fmla="*/ 2993894 w 3157180"/>
              <a:gd name="connsiteY28" fmla="*/ 206829 h 1567543"/>
              <a:gd name="connsiteX29" fmla="*/ 3015665 w 3157180"/>
              <a:gd name="connsiteY29" fmla="*/ 272143 h 1567543"/>
              <a:gd name="connsiteX30" fmla="*/ 3037437 w 3157180"/>
              <a:gd name="connsiteY30" fmla="*/ 337457 h 1567543"/>
              <a:gd name="connsiteX31" fmla="*/ 3048322 w 3157180"/>
              <a:gd name="connsiteY31" fmla="*/ 370114 h 1567543"/>
              <a:gd name="connsiteX32" fmla="*/ 3070094 w 3157180"/>
              <a:gd name="connsiteY32" fmla="*/ 391886 h 1567543"/>
              <a:gd name="connsiteX33" fmla="*/ 3091865 w 3157180"/>
              <a:gd name="connsiteY33" fmla="*/ 468086 h 1567543"/>
              <a:gd name="connsiteX34" fmla="*/ 3124522 w 3157180"/>
              <a:gd name="connsiteY34" fmla="*/ 500743 h 1567543"/>
              <a:gd name="connsiteX35" fmla="*/ 3157180 w 3157180"/>
              <a:gd name="connsiteY35" fmla="*/ 620486 h 1567543"/>
              <a:gd name="connsiteX36" fmla="*/ 3146294 w 3157180"/>
              <a:gd name="connsiteY36" fmla="*/ 903514 h 1567543"/>
              <a:gd name="connsiteX37" fmla="*/ 3135408 w 3157180"/>
              <a:gd name="connsiteY37" fmla="*/ 936172 h 1567543"/>
              <a:gd name="connsiteX38" fmla="*/ 3091865 w 3157180"/>
              <a:gd name="connsiteY38" fmla="*/ 1034143 h 1567543"/>
              <a:gd name="connsiteX39" fmla="*/ 3080980 w 3157180"/>
              <a:gd name="connsiteY39" fmla="*/ 1066800 h 1567543"/>
              <a:gd name="connsiteX40" fmla="*/ 3026551 w 3157180"/>
              <a:gd name="connsiteY40" fmla="*/ 1121229 h 1567543"/>
              <a:gd name="connsiteX41" fmla="*/ 3015665 w 3157180"/>
              <a:gd name="connsiteY41" fmla="*/ 1153886 h 1567543"/>
              <a:gd name="connsiteX42" fmla="*/ 2972122 w 3157180"/>
              <a:gd name="connsiteY42" fmla="*/ 1208314 h 1567543"/>
              <a:gd name="connsiteX43" fmla="*/ 2961237 w 3157180"/>
              <a:gd name="connsiteY43" fmla="*/ 1240972 h 1567543"/>
              <a:gd name="connsiteX44" fmla="*/ 2939465 w 3157180"/>
              <a:gd name="connsiteY44" fmla="*/ 1262743 h 1567543"/>
              <a:gd name="connsiteX45" fmla="*/ 2928580 w 3157180"/>
              <a:gd name="connsiteY45" fmla="*/ 1306286 h 1567543"/>
              <a:gd name="connsiteX46" fmla="*/ 2874151 w 3157180"/>
              <a:gd name="connsiteY46" fmla="*/ 1338943 h 1567543"/>
              <a:gd name="connsiteX47" fmla="*/ 2841494 w 3157180"/>
              <a:gd name="connsiteY47" fmla="*/ 1360714 h 1567543"/>
              <a:gd name="connsiteX48" fmla="*/ 2819722 w 3157180"/>
              <a:gd name="connsiteY48" fmla="*/ 1382486 h 1567543"/>
              <a:gd name="connsiteX49" fmla="*/ 2776180 w 3157180"/>
              <a:gd name="connsiteY49" fmla="*/ 1393372 h 1567543"/>
              <a:gd name="connsiteX50" fmla="*/ 2678208 w 3157180"/>
              <a:gd name="connsiteY50" fmla="*/ 1426029 h 1567543"/>
              <a:gd name="connsiteX51" fmla="*/ 2536694 w 3157180"/>
              <a:gd name="connsiteY51" fmla="*/ 1447800 h 1567543"/>
              <a:gd name="connsiteX52" fmla="*/ 2504037 w 3157180"/>
              <a:gd name="connsiteY52" fmla="*/ 1458686 h 1567543"/>
              <a:gd name="connsiteX53" fmla="*/ 2253665 w 3157180"/>
              <a:gd name="connsiteY53" fmla="*/ 1480457 h 1567543"/>
              <a:gd name="connsiteX54" fmla="*/ 2101265 w 3157180"/>
              <a:gd name="connsiteY54" fmla="*/ 1491343 h 1567543"/>
              <a:gd name="connsiteX55" fmla="*/ 1959751 w 3157180"/>
              <a:gd name="connsiteY55" fmla="*/ 1524000 h 1567543"/>
              <a:gd name="connsiteX56" fmla="*/ 1937980 w 3157180"/>
              <a:gd name="connsiteY56" fmla="*/ 1545772 h 1567543"/>
              <a:gd name="connsiteX57" fmla="*/ 1861780 w 3157180"/>
              <a:gd name="connsiteY57" fmla="*/ 1556657 h 1567543"/>
              <a:gd name="connsiteX58" fmla="*/ 1829122 w 3157180"/>
              <a:gd name="connsiteY58" fmla="*/ 1567543 h 1567543"/>
              <a:gd name="connsiteX59" fmla="*/ 1056237 w 3157180"/>
              <a:gd name="connsiteY59" fmla="*/ 1556657 h 1567543"/>
              <a:gd name="connsiteX60" fmla="*/ 871180 w 3157180"/>
              <a:gd name="connsiteY60" fmla="*/ 1524000 h 1567543"/>
              <a:gd name="connsiteX61" fmla="*/ 675237 w 3157180"/>
              <a:gd name="connsiteY61" fmla="*/ 1502229 h 1567543"/>
              <a:gd name="connsiteX62" fmla="*/ 599037 w 3157180"/>
              <a:gd name="connsiteY62" fmla="*/ 1491343 h 1567543"/>
              <a:gd name="connsiteX63" fmla="*/ 479294 w 3157180"/>
              <a:gd name="connsiteY63" fmla="*/ 1458686 h 1567543"/>
              <a:gd name="connsiteX64" fmla="*/ 348665 w 3157180"/>
              <a:gd name="connsiteY64" fmla="*/ 1415143 h 1567543"/>
              <a:gd name="connsiteX65" fmla="*/ 272465 w 3157180"/>
              <a:gd name="connsiteY65" fmla="*/ 1371600 h 1567543"/>
              <a:gd name="connsiteX66" fmla="*/ 163608 w 3157180"/>
              <a:gd name="connsiteY66" fmla="*/ 1349829 h 1567543"/>
              <a:gd name="connsiteX67" fmla="*/ 130951 w 3157180"/>
              <a:gd name="connsiteY67" fmla="*/ 1338943 h 1567543"/>
              <a:gd name="connsiteX68" fmla="*/ 76522 w 3157180"/>
              <a:gd name="connsiteY68" fmla="*/ 1240972 h 1567543"/>
              <a:gd name="connsiteX69" fmla="*/ 65637 w 3157180"/>
              <a:gd name="connsiteY69" fmla="*/ 1208314 h 1567543"/>
              <a:gd name="connsiteX70" fmla="*/ 54751 w 3157180"/>
              <a:gd name="connsiteY70" fmla="*/ 1175657 h 1567543"/>
              <a:gd name="connsiteX71" fmla="*/ 43865 w 3157180"/>
              <a:gd name="connsiteY71" fmla="*/ 1143000 h 1567543"/>
              <a:gd name="connsiteX72" fmla="*/ 32980 w 3157180"/>
              <a:gd name="connsiteY72" fmla="*/ 1045029 h 1567543"/>
              <a:gd name="connsiteX73" fmla="*/ 11208 w 3157180"/>
              <a:gd name="connsiteY73" fmla="*/ 979714 h 1567543"/>
              <a:gd name="connsiteX74" fmla="*/ 322 w 3157180"/>
              <a:gd name="connsiteY74" fmla="*/ 772886 h 1567543"/>
              <a:gd name="connsiteX0" fmla="*/ 322 w 3157180"/>
              <a:gd name="connsiteY0" fmla="*/ 772886 h 1567543"/>
              <a:gd name="connsiteX1" fmla="*/ 322 w 3157180"/>
              <a:gd name="connsiteY1" fmla="*/ 772886 h 1567543"/>
              <a:gd name="connsiteX2" fmla="*/ 185380 w 3157180"/>
              <a:gd name="connsiteY2" fmla="*/ 566057 h 1567543"/>
              <a:gd name="connsiteX3" fmla="*/ 218037 w 3157180"/>
              <a:gd name="connsiteY3" fmla="*/ 533400 h 1567543"/>
              <a:gd name="connsiteX4" fmla="*/ 316008 w 3157180"/>
              <a:gd name="connsiteY4" fmla="*/ 468086 h 1567543"/>
              <a:gd name="connsiteX5" fmla="*/ 348665 w 3157180"/>
              <a:gd name="connsiteY5" fmla="*/ 446314 h 1567543"/>
              <a:gd name="connsiteX6" fmla="*/ 370437 w 3157180"/>
              <a:gd name="connsiteY6" fmla="*/ 424543 h 1567543"/>
              <a:gd name="connsiteX7" fmla="*/ 435751 w 3157180"/>
              <a:gd name="connsiteY7" fmla="*/ 402772 h 1567543"/>
              <a:gd name="connsiteX8" fmla="*/ 468408 w 3157180"/>
              <a:gd name="connsiteY8" fmla="*/ 391886 h 1567543"/>
              <a:gd name="connsiteX9" fmla="*/ 501065 w 3157180"/>
              <a:gd name="connsiteY9" fmla="*/ 381000 h 1567543"/>
              <a:gd name="connsiteX10" fmla="*/ 555494 w 3157180"/>
              <a:gd name="connsiteY10" fmla="*/ 359229 h 1567543"/>
              <a:gd name="connsiteX11" fmla="*/ 642580 w 3157180"/>
              <a:gd name="connsiteY11" fmla="*/ 348343 h 1567543"/>
              <a:gd name="connsiteX12" fmla="*/ 871180 w 3157180"/>
              <a:gd name="connsiteY12" fmla="*/ 293914 h 1567543"/>
              <a:gd name="connsiteX13" fmla="*/ 1023580 w 3157180"/>
              <a:gd name="connsiteY13" fmla="*/ 261257 h 1567543"/>
              <a:gd name="connsiteX14" fmla="*/ 1317494 w 3157180"/>
              <a:gd name="connsiteY14" fmla="*/ 195943 h 1567543"/>
              <a:gd name="connsiteX15" fmla="*/ 1742037 w 3157180"/>
              <a:gd name="connsiteY15" fmla="*/ 108857 h 1567543"/>
              <a:gd name="connsiteX16" fmla="*/ 1796465 w 3157180"/>
              <a:gd name="connsiteY16" fmla="*/ 97972 h 1567543"/>
              <a:gd name="connsiteX17" fmla="*/ 1829122 w 3157180"/>
              <a:gd name="connsiteY17" fmla="*/ 87086 h 1567543"/>
              <a:gd name="connsiteX18" fmla="*/ 1937980 w 3157180"/>
              <a:gd name="connsiteY18" fmla="*/ 65314 h 1567543"/>
              <a:gd name="connsiteX19" fmla="*/ 2112151 w 3157180"/>
              <a:gd name="connsiteY19" fmla="*/ 54429 h 1567543"/>
              <a:gd name="connsiteX20" fmla="*/ 2199237 w 3157180"/>
              <a:gd name="connsiteY20" fmla="*/ 43543 h 1567543"/>
              <a:gd name="connsiteX21" fmla="*/ 2308094 w 3157180"/>
              <a:gd name="connsiteY21" fmla="*/ 10886 h 1567543"/>
              <a:gd name="connsiteX22" fmla="*/ 2514922 w 3157180"/>
              <a:gd name="connsiteY22" fmla="*/ 0 h 1567543"/>
              <a:gd name="connsiteX23" fmla="*/ 2732637 w 3157180"/>
              <a:gd name="connsiteY23" fmla="*/ 10886 h 1567543"/>
              <a:gd name="connsiteX24" fmla="*/ 2776180 w 3157180"/>
              <a:gd name="connsiteY24" fmla="*/ 32657 h 1567543"/>
              <a:gd name="connsiteX25" fmla="*/ 2885037 w 3157180"/>
              <a:gd name="connsiteY25" fmla="*/ 76200 h 1567543"/>
              <a:gd name="connsiteX26" fmla="*/ 2939465 w 3157180"/>
              <a:gd name="connsiteY26" fmla="*/ 163286 h 1567543"/>
              <a:gd name="connsiteX27" fmla="*/ 2993894 w 3157180"/>
              <a:gd name="connsiteY27" fmla="*/ 206829 h 1567543"/>
              <a:gd name="connsiteX28" fmla="*/ 3015665 w 3157180"/>
              <a:gd name="connsiteY28" fmla="*/ 272143 h 1567543"/>
              <a:gd name="connsiteX29" fmla="*/ 3037437 w 3157180"/>
              <a:gd name="connsiteY29" fmla="*/ 337457 h 1567543"/>
              <a:gd name="connsiteX30" fmla="*/ 3048322 w 3157180"/>
              <a:gd name="connsiteY30" fmla="*/ 370114 h 1567543"/>
              <a:gd name="connsiteX31" fmla="*/ 3070094 w 3157180"/>
              <a:gd name="connsiteY31" fmla="*/ 391886 h 1567543"/>
              <a:gd name="connsiteX32" fmla="*/ 3091865 w 3157180"/>
              <a:gd name="connsiteY32" fmla="*/ 468086 h 1567543"/>
              <a:gd name="connsiteX33" fmla="*/ 3124522 w 3157180"/>
              <a:gd name="connsiteY33" fmla="*/ 500743 h 1567543"/>
              <a:gd name="connsiteX34" fmla="*/ 3157180 w 3157180"/>
              <a:gd name="connsiteY34" fmla="*/ 620486 h 1567543"/>
              <a:gd name="connsiteX35" fmla="*/ 3146294 w 3157180"/>
              <a:gd name="connsiteY35" fmla="*/ 903514 h 1567543"/>
              <a:gd name="connsiteX36" fmla="*/ 3135408 w 3157180"/>
              <a:gd name="connsiteY36" fmla="*/ 936172 h 1567543"/>
              <a:gd name="connsiteX37" fmla="*/ 3091865 w 3157180"/>
              <a:gd name="connsiteY37" fmla="*/ 1034143 h 1567543"/>
              <a:gd name="connsiteX38" fmla="*/ 3080980 w 3157180"/>
              <a:gd name="connsiteY38" fmla="*/ 1066800 h 1567543"/>
              <a:gd name="connsiteX39" fmla="*/ 3026551 w 3157180"/>
              <a:gd name="connsiteY39" fmla="*/ 1121229 h 1567543"/>
              <a:gd name="connsiteX40" fmla="*/ 3015665 w 3157180"/>
              <a:gd name="connsiteY40" fmla="*/ 1153886 h 1567543"/>
              <a:gd name="connsiteX41" fmla="*/ 2972122 w 3157180"/>
              <a:gd name="connsiteY41" fmla="*/ 1208314 h 1567543"/>
              <a:gd name="connsiteX42" fmla="*/ 2961237 w 3157180"/>
              <a:gd name="connsiteY42" fmla="*/ 1240972 h 1567543"/>
              <a:gd name="connsiteX43" fmla="*/ 2939465 w 3157180"/>
              <a:gd name="connsiteY43" fmla="*/ 1262743 h 1567543"/>
              <a:gd name="connsiteX44" fmla="*/ 2928580 w 3157180"/>
              <a:gd name="connsiteY44" fmla="*/ 1306286 h 1567543"/>
              <a:gd name="connsiteX45" fmla="*/ 2874151 w 3157180"/>
              <a:gd name="connsiteY45" fmla="*/ 1338943 h 1567543"/>
              <a:gd name="connsiteX46" fmla="*/ 2841494 w 3157180"/>
              <a:gd name="connsiteY46" fmla="*/ 1360714 h 1567543"/>
              <a:gd name="connsiteX47" fmla="*/ 2819722 w 3157180"/>
              <a:gd name="connsiteY47" fmla="*/ 1382486 h 1567543"/>
              <a:gd name="connsiteX48" fmla="*/ 2776180 w 3157180"/>
              <a:gd name="connsiteY48" fmla="*/ 1393372 h 1567543"/>
              <a:gd name="connsiteX49" fmla="*/ 2678208 w 3157180"/>
              <a:gd name="connsiteY49" fmla="*/ 1426029 h 1567543"/>
              <a:gd name="connsiteX50" fmla="*/ 2536694 w 3157180"/>
              <a:gd name="connsiteY50" fmla="*/ 1447800 h 1567543"/>
              <a:gd name="connsiteX51" fmla="*/ 2504037 w 3157180"/>
              <a:gd name="connsiteY51" fmla="*/ 1458686 h 1567543"/>
              <a:gd name="connsiteX52" fmla="*/ 2253665 w 3157180"/>
              <a:gd name="connsiteY52" fmla="*/ 1480457 h 1567543"/>
              <a:gd name="connsiteX53" fmla="*/ 2101265 w 3157180"/>
              <a:gd name="connsiteY53" fmla="*/ 1491343 h 1567543"/>
              <a:gd name="connsiteX54" fmla="*/ 1959751 w 3157180"/>
              <a:gd name="connsiteY54" fmla="*/ 1524000 h 1567543"/>
              <a:gd name="connsiteX55" fmla="*/ 1937980 w 3157180"/>
              <a:gd name="connsiteY55" fmla="*/ 1545772 h 1567543"/>
              <a:gd name="connsiteX56" fmla="*/ 1861780 w 3157180"/>
              <a:gd name="connsiteY56" fmla="*/ 1556657 h 1567543"/>
              <a:gd name="connsiteX57" fmla="*/ 1829122 w 3157180"/>
              <a:gd name="connsiteY57" fmla="*/ 1567543 h 1567543"/>
              <a:gd name="connsiteX58" fmla="*/ 1056237 w 3157180"/>
              <a:gd name="connsiteY58" fmla="*/ 1556657 h 1567543"/>
              <a:gd name="connsiteX59" fmla="*/ 871180 w 3157180"/>
              <a:gd name="connsiteY59" fmla="*/ 1524000 h 1567543"/>
              <a:gd name="connsiteX60" fmla="*/ 675237 w 3157180"/>
              <a:gd name="connsiteY60" fmla="*/ 1502229 h 1567543"/>
              <a:gd name="connsiteX61" fmla="*/ 599037 w 3157180"/>
              <a:gd name="connsiteY61" fmla="*/ 1491343 h 1567543"/>
              <a:gd name="connsiteX62" fmla="*/ 479294 w 3157180"/>
              <a:gd name="connsiteY62" fmla="*/ 1458686 h 1567543"/>
              <a:gd name="connsiteX63" fmla="*/ 348665 w 3157180"/>
              <a:gd name="connsiteY63" fmla="*/ 1415143 h 1567543"/>
              <a:gd name="connsiteX64" fmla="*/ 272465 w 3157180"/>
              <a:gd name="connsiteY64" fmla="*/ 1371600 h 1567543"/>
              <a:gd name="connsiteX65" fmla="*/ 163608 w 3157180"/>
              <a:gd name="connsiteY65" fmla="*/ 1349829 h 1567543"/>
              <a:gd name="connsiteX66" fmla="*/ 130951 w 3157180"/>
              <a:gd name="connsiteY66" fmla="*/ 1338943 h 1567543"/>
              <a:gd name="connsiteX67" fmla="*/ 76522 w 3157180"/>
              <a:gd name="connsiteY67" fmla="*/ 1240972 h 1567543"/>
              <a:gd name="connsiteX68" fmla="*/ 65637 w 3157180"/>
              <a:gd name="connsiteY68" fmla="*/ 1208314 h 1567543"/>
              <a:gd name="connsiteX69" fmla="*/ 54751 w 3157180"/>
              <a:gd name="connsiteY69" fmla="*/ 1175657 h 1567543"/>
              <a:gd name="connsiteX70" fmla="*/ 43865 w 3157180"/>
              <a:gd name="connsiteY70" fmla="*/ 1143000 h 1567543"/>
              <a:gd name="connsiteX71" fmla="*/ 32980 w 3157180"/>
              <a:gd name="connsiteY71" fmla="*/ 1045029 h 1567543"/>
              <a:gd name="connsiteX72" fmla="*/ 11208 w 3157180"/>
              <a:gd name="connsiteY72" fmla="*/ 979714 h 1567543"/>
              <a:gd name="connsiteX73" fmla="*/ 322 w 3157180"/>
              <a:gd name="connsiteY73" fmla="*/ 772886 h 1567543"/>
              <a:gd name="connsiteX0" fmla="*/ 322 w 3157180"/>
              <a:gd name="connsiteY0" fmla="*/ 772886 h 1567543"/>
              <a:gd name="connsiteX1" fmla="*/ 322 w 3157180"/>
              <a:gd name="connsiteY1" fmla="*/ 772886 h 1567543"/>
              <a:gd name="connsiteX2" fmla="*/ 185380 w 3157180"/>
              <a:gd name="connsiteY2" fmla="*/ 566057 h 1567543"/>
              <a:gd name="connsiteX3" fmla="*/ 218037 w 3157180"/>
              <a:gd name="connsiteY3" fmla="*/ 533400 h 1567543"/>
              <a:gd name="connsiteX4" fmla="*/ 316008 w 3157180"/>
              <a:gd name="connsiteY4" fmla="*/ 468086 h 1567543"/>
              <a:gd name="connsiteX5" fmla="*/ 348665 w 3157180"/>
              <a:gd name="connsiteY5" fmla="*/ 446314 h 1567543"/>
              <a:gd name="connsiteX6" fmla="*/ 370437 w 3157180"/>
              <a:gd name="connsiteY6" fmla="*/ 424543 h 1567543"/>
              <a:gd name="connsiteX7" fmla="*/ 435751 w 3157180"/>
              <a:gd name="connsiteY7" fmla="*/ 402772 h 1567543"/>
              <a:gd name="connsiteX8" fmla="*/ 468408 w 3157180"/>
              <a:gd name="connsiteY8" fmla="*/ 391886 h 1567543"/>
              <a:gd name="connsiteX9" fmla="*/ 501065 w 3157180"/>
              <a:gd name="connsiteY9" fmla="*/ 381000 h 1567543"/>
              <a:gd name="connsiteX10" fmla="*/ 555494 w 3157180"/>
              <a:gd name="connsiteY10" fmla="*/ 359229 h 1567543"/>
              <a:gd name="connsiteX11" fmla="*/ 642580 w 3157180"/>
              <a:gd name="connsiteY11" fmla="*/ 348343 h 1567543"/>
              <a:gd name="connsiteX12" fmla="*/ 871180 w 3157180"/>
              <a:gd name="connsiteY12" fmla="*/ 293914 h 1567543"/>
              <a:gd name="connsiteX13" fmla="*/ 1023580 w 3157180"/>
              <a:gd name="connsiteY13" fmla="*/ 261257 h 1567543"/>
              <a:gd name="connsiteX14" fmla="*/ 1317494 w 3157180"/>
              <a:gd name="connsiteY14" fmla="*/ 195943 h 1567543"/>
              <a:gd name="connsiteX15" fmla="*/ 1742037 w 3157180"/>
              <a:gd name="connsiteY15" fmla="*/ 108857 h 1567543"/>
              <a:gd name="connsiteX16" fmla="*/ 1796465 w 3157180"/>
              <a:gd name="connsiteY16" fmla="*/ 97972 h 1567543"/>
              <a:gd name="connsiteX17" fmla="*/ 1937980 w 3157180"/>
              <a:gd name="connsiteY17" fmla="*/ 65314 h 1567543"/>
              <a:gd name="connsiteX18" fmla="*/ 2112151 w 3157180"/>
              <a:gd name="connsiteY18" fmla="*/ 54429 h 1567543"/>
              <a:gd name="connsiteX19" fmla="*/ 2199237 w 3157180"/>
              <a:gd name="connsiteY19" fmla="*/ 43543 h 1567543"/>
              <a:gd name="connsiteX20" fmla="*/ 2308094 w 3157180"/>
              <a:gd name="connsiteY20" fmla="*/ 10886 h 1567543"/>
              <a:gd name="connsiteX21" fmla="*/ 2514922 w 3157180"/>
              <a:gd name="connsiteY21" fmla="*/ 0 h 1567543"/>
              <a:gd name="connsiteX22" fmla="*/ 2732637 w 3157180"/>
              <a:gd name="connsiteY22" fmla="*/ 10886 h 1567543"/>
              <a:gd name="connsiteX23" fmla="*/ 2776180 w 3157180"/>
              <a:gd name="connsiteY23" fmla="*/ 32657 h 1567543"/>
              <a:gd name="connsiteX24" fmla="*/ 2885037 w 3157180"/>
              <a:gd name="connsiteY24" fmla="*/ 76200 h 1567543"/>
              <a:gd name="connsiteX25" fmla="*/ 2939465 w 3157180"/>
              <a:gd name="connsiteY25" fmla="*/ 163286 h 1567543"/>
              <a:gd name="connsiteX26" fmla="*/ 2993894 w 3157180"/>
              <a:gd name="connsiteY26" fmla="*/ 206829 h 1567543"/>
              <a:gd name="connsiteX27" fmla="*/ 3015665 w 3157180"/>
              <a:gd name="connsiteY27" fmla="*/ 272143 h 1567543"/>
              <a:gd name="connsiteX28" fmla="*/ 3037437 w 3157180"/>
              <a:gd name="connsiteY28" fmla="*/ 337457 h 1567543"/>
              <a:gd name="connsiteX29" fmla="*/ 3048322 w 3157180"/>
              <a:gd name="connsiteY29" fmla="*/ 370114 h 1567543"/>
              <a:gd name="connsiteX30" fmla="*/ 3070094 w 3157180"/>
              <a:gd name="connsiteY30" fmla="*/ 391886 h 1567543"/>
              <a:gd name="connsiteX31" fmla="*/ 3091865 w 3157180"/>
              <a:gd name="connsiteY31" fmla="*/ 468086 h 1567543"/>
              <a:gd name="connsiteX32" fmla="*/ 3124522 w 3157180"/>
              <a:gd name="connsiteY32" fmla="*/ 500743 h 1567543"/>
              <a:gd name="connsiteX33" fmla="*/ 3157180 w 3157180"/>
              <a:gd name="connsiteY33" fmla="*/ 620486 h 1567543"/>
              <a:gd name="connsiteX34" fmla="*/ 3146294 w 3157180"/>
              <a:gd name="connsiteY34" fmla="*/ 903514 h 1567543"/>
              <a:gd name="connsiteX35" fmla="*/ 3135408 w 3157180"/>
              <a:gd name="connsiteY35" fmla="*/ 936172 h 1567543"/>
              <a:gd name="connsiteX36" fmla="*/ 3091865 w 3157180"/>
              <a:gd name="connsiteY36" fmla="*/ 1034143 h 1567543"/>
              <a:gd name="connsiteX37" fmla="*/ 3080980 w 3157180"/>
              <a:gd name="connsiteY37" fmla="*/ 1066800 h 1567543"/>
              <a:gd name="connsiteX38" fmla="*/ 3026551 w 3157180"/>
              <a:gd name="connsiteY38" fmla="*/ 1121229 h 1567543"/>
              <a:gd name="connsiteX39" fmla="*/ 3015665 w 3157180"/>
              <a:gd name="connsiteY39" fmla="*/ 1153886 h 1567543"/>
              <a:gd name="connsiteX40" fmla="*/ 2972122 w 3157180"/>
              <a:gd name="connsiteY40" fmla="*/ 1208314 h 1567543"/>
              <a:gd name="connsiteX41" fmla="*/ 2961237 w 3157180"/>
              <a:gd name="connsiteY41" fmla="*/ 1240972 h 1567543"/>
              <a:gd name="connsiteX42" fmla="*/ 2939465 w 3157180"/>
              <a:gd name="connsiteY42" fmla="*/ 1262743 h 1567543"/>
              <a:gd name="connsiteX43" fmla="*/ 2928580 w 3157180"/>
              <a:gd name="connsiteY43" fmla="*/ 1306286 h 1567543"/>
              <a:gd name="connsiteX44" fmla="*/ 2874151 w 3157180"/>
              <a:gd name="connsiteY44" fmla="*/ 1338943 h 1567543"/>
              <a:gd name="connsiteX45" fmla="*/ 2841494 w 3157180"/>
              <a:gd name="connsiteY45" fmla="*/ 1360714 h 1567543"/>
              <a:gd name="connsiteX46" fmla="*/ 2819722 w 3157180"/>
              <a:gd name="connsiteY46" fmla="*/ 1382486 h 1567543"/>
              <a:gd name="connsiteX47" fmla="*/ 2776180 w 3157180"/>
              <a:gd name="connsiteY47" fmla="*/ 1393372 h 1567543"/>
              <a:gd name="connsiteX48" fmla="*/ 2678208 w 3157180"/>
              <a:gd name="connsiteY48" fmla="*/ 1426029 h 1567543"/>
              <a:gd name="connsiteX49" fmla="*/ 2536694 w 3157180"/>
              <a:gd name="connsiteY49" fmla="*/ 1447800 h 1567543"/>
              <a:gd name="connsiteX50" fmla="*/ 2504037 w 3157180"/>
              <a:gd name="connsiteY50" fmla="*/ 1458686 h 1567543"/>
              <a:gd name="connsiteX51" fmla="*/ 2253665 w 3157180"/>
              <a:gd name="connsiteY51" fmla="*/ 1480457 h 1567543"/>
              <a:gd name="connsiteX52" fmla="*/ 2101265 w 3157180"/>
              <a:gd name="connsiteY52" fmla="*/ 1491343 h 1567543"/>
              <a:gd name="connsiteX53" fmla="*/ 1959751 w 3157180"/>
              <a:gd name="connsiteY53" fmla="*/ 1524000 h 1567543"/>
              <a:gd name="connsiteX54" fmla="*/ 1937980 w 3157180"/>
              <a:gd name="connsiteY54" fmla="*/ 1545772 h 1567543"/>
              <a:gd name="connsiteX55" fmla="*/ 1861780 w 3157180"/>
              <a:gd name="connsiteY55" fmla="*/ 1556657 h 1567543"/>
              <a:gd name="connsiteX56" fmla="*/ 1829122 w 3157180"/>
              <a:gd name="connsiteY56" fmla="*/ 1567543 h 1567543"/>
              <a:gd name="connsiteX57" fmla="*/ 1056237 w 3157180"/>
              <a:gd name="connsiteY57" fmla="*/ 1556657 h 1567543"/>
              <a:gd name="connsiteX58" fmla="*/ 871180 w 3157180"/>
              <a:gd name="connsiteY58" fmla="*/ 1524000 h 1567543"/>
              <a:gd name="connsiteX59" fmla="*/ 675237 w 3157180"/>
              <a:gd name="connsiteY59" fmla="*/ 1502229 h 1567543"/>
              <a:gd name="connsiteX60" fmla="*/ 599037 w 3157180"/>
              <a:gd name="connsiteY60" fmla="*/ 1491343 h 1567543"/>
              <a:gd name="connsiteX61" fmla="*/ 479294 w 3157180"/>
              <a:gd name="connsiteY61" fmla="*/ 1458686 h 1567543"/>
              <a:gd name="connsiteX62" fmla="*/ 348665 w 3157180"/>
              <a:gd name="connsiteY62" fmla="*/ 1415143 h 1567543"/>
              <a:gd name="connsiteX63" fmla="*/ 272465 w 3157180"/>
              <a:gd name="connsiteY63" fmla="*/ 1371600 h 1567543"/>
              <a:gd name="connsiteX64" fmla="*/ 163608 w 3157180"/>
              <a:gd name="connsiteY64" fmla="*/ 1349829 h 1567543"/>
              <a:gd name="connsiteX65" fmla="*/ 130951 w 3157180"/>
              <a:gd name="connsiteY65" fmla="*/ 1338943 h 1567543"/>
              <a:gd name="connsiteX66" fmla="*/ 76522 w 3157180"/>
              <a:gd name="connsiteY66" fmla="*/ 1240972 h 1567543"/>
              <a:gd name="connsiteX67" fmla="*/ 65637 w 3157180"/>
              <a:gd name="connsiteY67" fmla="*/ 1208314 h 1567543"/>
              <a:gd name="connsiteX68" fmla="*/ 54751 w 3157180"/>
              <a:gd name="connsiteY68" fmla="*/ 1175657 h 1567543"/>
              <a:gd name="connsiteX69" fmla="*/ 43865 w 3157180"/>
              <a:gd name="connsiteY69" fmla="*/ 1143000 h 1567543"/>
              <a:gd name="connsiteX70" fmla="*/ 32980 w 3157180"/>
              <a:gd name="connsiteY70" fmla="*/ 1045029 h 1567543"/>
              <a:gd name="connsiteX71" fmla="*/ 11208 w 3157180"/>
              <a:gd name="connsiteY71" fmla="*/ 979714 h 1567543"/>
              <a:gd name="connsiteX72" fmla="*/ 322 w 3157180"/>
              <a:gd name="connsiteY72" fmla="*/ 772886 h 1567543"/>
              <a:gd name="connsiteX0" fmla="*/ 322 w 3157180"/>
              <a:gd name="connsiteY0" fmla="*/ 772886 h 1567543"/>
              <a:gd name="connsiteX1" fmla="*/ 322 w 3157180"/>
              <a:gd name="connsiteY1" fmla="*/ 772886 h 1567543"/>
              <a:gd name="connsiteX2" fmla="*/ 185380 w 3157180"/>
              <a:gd name="connsiteY2" fmla="*/ 566057 h 1567543"/>
              <a:gd name="connsiteX3" fmla="*/ 218037 w 3157180"/>
              <a:gd name="connsiteY3" fmla="*/ 533400 h 1567543"/>
              <a:gd name="connsiteX4" fmla="*/ 316008 w 3157180"/>
              <a:gd name="connsiteY4" fmla="*/ 468086 h 1567543"/>
              <a:gd name="connsiteX5" fmla="*/ 348665 w 3157180"/>
              <a:gd name="connsiteY5" fmla="*/ 446314 h 1567543"/>
              <a:gd name="connsiteX6" fmla="*/ 370437 w 3157180"/>
              <a:gd name="connsiteY6" fmla="*/ 424543 h 1567543"/>
              <a:gd name="connsiteX7" fmla="*/ 435751 w 3157180"/>
              <a:gd name="connsiteY7" fmla="*/ 402772 h 1567543"/>
              <a:gd name="connsiteX8" fmla="*/ 468408 w 3157180"/>
              <a:gd name="connsiteY8" fmla="*/ 391886 h 1567543"/>
              <a:gd name="connsiteX9" fmla="*/ 501065 w 3157180"/>
              <a:gd name="connsiteY9" fmla="*/ 381000 h 1567543"/>
              <a:gd name="connsiteX10" fmla="*/ 555494 w 3157180"/>
              <a:gd name="connsiteY10" fmla="*/ 359229 h 1567543"/>
              <a:gd name="connsiteX11" fmla="*/ 642580 w 3157180"/>
              <a:gd name="connsiteY11" fmla="*/ 348343 h 1567543"/>
              <a:gd name="connsiteX12" fmla="*/ 871180 w 3157180"/>
              <a:gd name="connsiteY12" fmla="*/ 293914 h 1567543"/>
              <a:gd name="connsiteX13" fmla="*/ 1023580 w 3157180"/>
              <a:gd name="connsiteY13" fmla="*/ 261257 h 1567543"/>
              <a:gd name="connsiteX14" fmla="*/ 1317494 w 3157180"/>
              <a:gd name="connsiteY14" fmla="*/ 195943 h 1567543"/>
              <a:gd name="connsiteX15" fmla="*/ 1742037 w 3157180"/>
              <a:gd name="connsiteY15" fmla="*/ 108857 h 1567543"/>
              <a:gd name="connsiteX16" fmla="*/ 1937980 w 3157180"/>
              <a:gd name="connsiteY16" fmla="*/ 65314 h 1567543"/>
              <a:gd name="connsiteX17" fmla="*/ 2112151 w 3157180"/>
              <a:gd name="connsiteY17" fmla="*/ 54429 h 1567543"/>
              <a:gd name="connsiteX18" fmla="*/ 2199237 w 3157180"/>
              <a:gd name="connsiteY18" fmla="*/ 43543 h 1567543"/>
              <a:gd name="connsiteX19" fmla="*/ 2308094 w 3157180"/>
              <a:gd name="connsiteY19" fmla="*/ 10886 h 1567543"/>
              <a:gd name="connsiteX20" fmla="*/ 2514922 w 3157180"/>
              <a:gd name="connsiteY20" fmla="*/ 0 h 1567543"/>
              <a:gd name="connsiteX21" fmla="*/ 2732637 w 3157180"/>
              <a:gd name="connsiteY21" fmla="*/ 10886 h 1567543"/>
              <a:gd name="connsiteX22" fmla="*/ 2776180 w 3157180"/>
              <a:gd name="connsiteY22" fmla="*/ 32657 h 1567543"/>
              <a:gd name="connsiteX23" fmla="*/ 2885037 w 3157180"/>
              <a:gd name="connsiteY23" fmla="*/ 76200 h 1567543"/>
              <a:gd name="connsiteX24" fmla="*/ 2939465 w 3157180"/>
              <a:gd name="connsiteY24" fmla="*/ 163286 h 1567543"/>
              <a:gd name="connsiteX25" fmla="*/ 2993894 w 3157180"/>
              <a:gd name="connsiteY25" fmla="*/ 206829 h 1567543"/>
              <a:gd name="connsiteX26" fmla="*/ 3015665 w 3157180"/>
              <a:gd name="connsiteY26" fmla="*/ 272143 h 1567543"/>
              <a:gd name="connsiteX27" fmla="*/ 3037437 w 3157180"/>
              <a:gd name="connsiteY27" fmla="*/ 337457 h 1567543"/>
              <a:gd name="connsiteX28" fmla="*/ 3048322 w 3157180"/>
              <a:gd name="connsiteY28" fmla="*/ 370114 h 1567543"/>
              <a:gd name="connsiteX29" fmla="*/ 3070094 w 3157180"/>
              <a:gd name="connsiteY29" fmla="*/ 391886 h 1567543"/>
              <a:gd name="connsiteX30" fmla="*/ 3091865 w 3157180"/>
              <a:gd name="connsiteY30" fmla="*/ 468086 h 1567543"/>
              <a:gd name="connsiteX31" fmla="*/ 3124522 w 3157180"/>
              <a:gd name="connsiteY31" fmla="*/ 500743 h 1567543"/>
              <a:gd name="connsiteX32" fmla="*/ 3157180 w 3157180"/>
              <a:gd name="connsiteY32" fmla="*/ 620486 h 1567543"/>
              <a:gd name="connsiteX33" fmla="*/ 3146294 w 3157180"/>
              <a:gd name="connsiteY33" fmla="*/ 903514 h 1567543"/>
              <a:gd name="connsiteX34" fmla="*/ 3135408 w 3157180"/>
              <a:gd name="connsiteY34" fmla="*/ 936172 h 1567543"/>
              <a:gd name="connsiteX35" fmla="*/ 3091865 w 3157180"/>
              <a:gd name="connsiteY35" fmla="*/ 1034143 h 1567543"/>
              <a:gd name="connsiteX36" fmla="*/ 3080980 w 3157180"/>
              <a:gd name="connsiteY36" fmla="*/ 1066800 h 1567543"/>
              <a:gd name="connsiteX37" fmla="*/ 3026551 w 3157180"/>
              <a:gd name="connsiteY37" fmla="*/ 1121229 h 1567543"/>
              <a:gd name="connsiteX38" fmla="*/ 3015665 w 3157180"/>
              <a:gd name="connsiteY38" fmla="*/ 1153886 h 1567543"/>
              <a:gd name="connsiteX39" fmla="*/ 2972122 w 3157180"/>
              <a:gd name="connsiteY39" fmla="*/ 1208314 h 1567543"/>
              <a:gd name="connsiteX40" fmla="*/ 2961237 w 3157180"/>
              <a:gd name="connsiteY40" fmla="*/ 1240972 h 1567543"/>
              <a:gd name="connsiteX41" fmla="*/ 2939465 w 3157180"/>
              <a:gd name="connsiteY41" fmla="*/ 1262743 h 1567543"/>
              <a:gd name="connsiteX42" fmla="*/ 2928580 w 3157180"/>
              <a:gd name="connsiteY42" fmla="*/ 1306286 h 1567543"/>
              <a:gd name="connsiteX43" fmla="*/ 2874151 w 3157180"/>
              <a:gd name="connsiteY43" fmla="*/ 1338943 h 1567543"/>
              <a:gd name="connsiteX44" fmla="*/ 2841494 w 3157180"/>
              <a:gd name="connsiteY44" fmla="*/ 1360714 h 1567543"/>
              <a:gd name="connsiteX45" fmla="*/ 2819722 w 3157180"/>
              <a:gd name="connsiteY45" fmla="*/ 1382486 h 1567543"/>
              <a:gd name="connsiteX46" fmla="*/ 2776180 w 3157180"/>
              <a:gd name="connsiteY46" fmla="*/ 1393372 h 1567543"/>
              <a:gd name="connsiteX47" fmla="*/ 2678208 w 3157180"/>
              <a:gd name="connsiteY47" fmla="*/ 1426029 h 1567543"/>
              <a:gd name="connsiteX48" fmla="*/ 2536694 w 3157180"/>
              <a:gd name="connsiteY48" fmla="*/ 1447800 h 1567543"/>
              <a:gd name="connsiteX49" fmla="*/ 2504037 w 3157180"/>
              <a:gd name="connsiteY49" fmla="*/ 1458686 h 1567543"/>
              <a:gd name="connsiteX50" fmla="*/ 2253665 w 3157180"/>
              <a:gd name="connsiteY50" fmla="*/ 1480457 h 1567543"/>
              <a:gd name="connsiteX51" fmla="*/ 2101265 w 3157180"/>
              <a:gd name="connsiteY51" fmla="*/ 1491343 h 1567543"/>
              <a:gd name="connsiteX52" fmla="*/ 1959751 w 3157180"/>
              <a:gd name="connsiteY52" fmla="*/ 1524000 h 1567543"/>
              <a:gd name="connsiteX53" fmla="*/ 1937980 w 3157180"/>
              <a:gd name="connsiteY53" fmla="*/ 1545772 h 1567543"/>
              <a:gd name="connsiteX54" fmla="*/ 1861780 w 3157180"/>
              <a:gd name="connsiteY54" fmla="*/ 1556657 h 1567543"/>
              <a:gd name="connsiteX55" fmla="*/ 1829122 w 3157180"/>
              <a:gd name="connsiteY55" fmla="*/ 1567543 h 1567543"/>
              <a:gd name="connsiteX56" fmla="*/ 1056237 w 3157180"/>
              <a:gd name="connsiteY56" fmla="*/ 1556657 h 1567543"/>
              <a:gd name="connsiteX57" fmla="*/ 871180 w 3157180"/>
              <a:gd name="connsiteY57" fmla="*/ 1524000 h 1567543"/>
              <a:gd name="connsiteX58" fmla="*/ 675237 w 3157180"/>
              <a:gd name="connsiteY58" fmla="*/ 1502229 h 1567543"/>
              <a:gd name="connsiteX59" fmla="*/ 599037 w 3157180"/>
              <a:gd name="connsiteY59" fmla="*/ 1491343 h 1567543"/>
              <a:gd name="connsiteX60" fmla="*/ 479294 w 3157180"/>
              <a:gd name="connsiteY60" fmla="*/ 1458686 h 1567543"/>
              <a:gd name="connsiteX61" fmla="*/ 348665 w 3157180"/>
              <a:gd name="connsiteY61" fmla="*/ 1415143 h 1567543"/>
              <a:gd name="connsiteX62" fmla="*/ 272465 w 3157180"/>
              <a:gd name="connsiteY62" fmla="*/ 1371600 h 1567543"/>
              <a:gd name="connsiteX63" fmla="*/ 163608 w 3157180"/>
              <a:gd name="connsiteY63" fmla="*/ 1349829 h 1567543"/>
              <a:gd name="connsiteX64" fmla="*/ 130951 w 3157180"/>
              <a:gd name="connsiteY64" fmla="*/ 1338943 h 1567543"/>
              <a:gd name="connsiteX65" fmla="*/ 76522 w 3157180"/>
              <a:gd name="connsiteY65" fmla="*/ 1240972 h 1567543"/>
              <a:gd name="connsiteX66" fmla="*/ 65637 w 3157180"/>
              <a:gd name="connsiteY66" fmla="*/ 1208314 h 1567543"/>
              <a:gd name="connsiteX67" fmla="*/ 54751 w 3157180"/>
              <a:gd name="connsiteY67" fmla="*/ 1175657 h 1567543"/>
              <a:gd name="connsiteX68" fmla="*/ 43865 w 3157180"/>
              <a:gd name="connsiteY68" fmla="*/ 1143000 h 1567543"/>
              <a:gd name="connsiteX69" fmla="*/ 32980 w 3157180"/>
              <a:gd name="connsiteY69" fmla="*/ 1045029 h 1567543"/>
              <a:gd name="connsiteX70" fmla="*/ 11208 w 3157180"/>
              <a:gd name="connsiteY70" fmla="*/ 979714 h 1567543"/>
              <a:gd name="connsiteX71" fmla="*/ 322 w 3157180"/>
              <a:gd name="connsiteY71" fmla="*/ 772886 h 1567543"/>
              <a:gd name="connsiteX0" fmla="*/ 322 w 3157180"/>
              <a:gd name="connsiteY0" fmla="*/ 772886 h 1567543"/>
              <a:gd name="connsiteX1" fmla="*/ 322 w 3157180"/>
              <a:gd name="connsiteY1" fmla="*/ 772886 h 1567543"/>
              <a:gd name="connsiteX2" fmla="*/ 185380 w 3157180"/>
              <a:gd name="connsiteY2" fmla="*/ 566057 h 1567543"/>
              <a:gd name="connsiteX3" fmla="*/ 218037 w 3157180"/>
              <a:gd name="connsiteY3" fmla="*/ 533400 h 1567543"/>
              <a:gd name="connsiteX4" fmla="*/ 316008 w 3157180"/>
              <a:gd name="connsiteY4" fmla="*/ 468086 h 1567543"/>
              <a:gd name="connsiteX5" fmla="*/ 348665 w 3157180"/>
              <a:gd name="connsiteY5" fmla="*/ 446314 h 1567543"/>
              <a:gd name="connsiteX6" fmla="*/ 370437 w 3157180"/>
              <a:gd name="connsiteY6" fmla="*/ 424543 h 1567543"/>
              <a:gd name="connsiteX7" fmla="*/ 435751 w 3157180"/>
              <a:gd name="connsiteY7" fmla="*/ 402772 h 1567543"/>
              <a:gd name="connsiteX8" fmla="*/ 468408 w 3157180"/>
              <a:gd name="connsiteY8" fmla="*/ 391886 h 1567543"/>
              <a:gd name="connsiteX9" fmla="*/ 501065 w 3157180"/>
              <a:gd name="connsiteY9" fmla="*/ 381000 h 1567543"/>
              <a:gd name="connsiteX10" fmla="*/ 555494 w 3157180"/>
              <a:gd name="connsiteY10" fmla="*/ 359229 h 1567543"/>
              <a:gd name="connsiteX11" fmla="*/ 642580 w 3157180"/>
              <a:gd name="connsiteY11" fmla="*/ 348343 h 1567543"/>
              <a:gd name="connsiteX12" fmla="*/ 871180 w 3157180"/>
              <a:gd name="connsiteY12" fmla="*/ 293914 h 1567543"/>
              <a:gd name="connsiteX13" fmla="*/ 1023580 w 3157180"/>
              <a:gd name="connsiteY13" fmla="*/ 261257 h 1567543"/>
              <a:gd name="connsiteX14" fmla="*/ 1307334 w 3157180"/>
              <a:gd name="connsiteY14" fmla="*/ 368663 h 1567543"/>
              <a:gd name="connsiteX15" fmla="*/ 1742037 w 3157180"/>
              <a:gd name="connsiteY15" fmla="*/ 108857 h 1567543"/>
              <a:gd name="connsiteX16" fmla="*/ 1937980 w 3157180"/>
              <a:gd name="connsiteY16" fmla="*/ 65314 h 1567543"/>
              <a:gd name="connsiteX17" fmla="*/ 2112151 w 3157180"/>
              <a:gd name="connsiteY17" fmla="*/ 54429 h 1567543"/>
              <a:gd name="connsiteX18" fmla="*/ 2199237 w 3157180"/>
              <a:gd name="connsiteY18" fmla="*/ 43543 h 1567543"/>
              <a:gd name="connsiteX19" fmla="*/ 2308094 w 3157180"/>
              <a:gd name="connsiteY19" fmla="*/ 10886 h 1567543"/>
              <a:gd name="connsiteX20" fmla="*/ 2514922 w 3157180"/>
              <a:gd name="connsiteY20" fmla="*/ 0 h 1567543"/>
              <a:gd name="connsiteX21" fmla="*/ 2732637 w 3157180"/>
              <a:gd name="connsiteY21" fmla="*/ 10886 h 1567543"/>
              <a:gd name="connsiteX22" fmla="*/ 2776180 w 3157180"/>
              <a:gd name="connsiteY22" fmla="*/ 32657 h 1567543"/>
              <a:gd name="connsiteX23" fmla="*/ 2885037 w 3157180"/>
              <a:gd name="connsiteY23" fmla="*/ 76200 h 1567543"/>
              <a:gd name="connsiteX24" fmla="*/ 2939465 w 3157180"/>
              <a:gd name="connsiteY24" fmla="*/ 163286 h 1567543"/>
              <a:gd name="connsiteX25" fmla="*/ 2993894 w 3157180"/>
              <a:gd name="connsiteY25" fmla="*/ 206829 h 1567543"/>
              <a:gd name="connsiteX26" fmla="*/ 3015665 w 3157180"/>
              <a:gd name="connsiteY26" fmla="*/ 272143 h 1567543"/>
              <a:gd name="connsiteX27" fmla="*/ 3037437 w 3157180"/>
              <a:gd name="connsiteY27" fmla="*/ 337457 h 1567543"/>
              <a:gd name="connsiteX28" fmla="*/ 3048322 w 3157180"/>
              <a:gd name="connsiteY28" fmla="*/ 370114 h 1567543"/>
              <a:gd name="connsiteX29" fmla="*/ 3070094 w 3157180"/>
              <a:gd name="connsiteY29" fmla="*/ 391886 h 1567543"/>
              <a:gd name="connsiteX30" fmla="*/ 3091865 w 3157180"/>
              <a:gd name="connsiteY30" fmla="*/ 468086 h 1567543"/>
              <a:gd name="connsiteX31" fmla="*/ 3124522 w 3157180"/>
              <a:gd name="connsiteY31" fmla="*/ 500743 h 1567543"/>
              <a:gd name="connsiteX32" fmla="*/ 3157180 w 3157180"/>
              <a:gd name="connsiteY32" fmla="*/ 620486 h 1567543"/>
              <a:gd name="connsiteX33" fmla="*/ 3146294 w 3157180"/>
              <a:gd name="connsiteY33" fmla="*/ 903514 h 1567543"/>
              <a:gd name="connsiteX34" fmla="*/ 3135408 w 3157180"/>
              <a:gd name="connsiteY34" fmla="*/ 936172 h 1567543"/>
              <a:gd name="connsiteX35" fmla="*/ 3091865 w 3157180"/>
              <a:gd name="connsiteY35" fmla="*/ 1034143 h 1567543"/>
              <a:gd name="connsiteX36" fmla="*/ 3080980 w 3157180"/>
              <a:gd name="connsiteY36" fmla="*/ 1066800 h 1567543"/>
              <a:gd name="connsiteX37" fmla="*/ 3026551 w 3157180"/>
              <a:gd name="connsiteY37" fmla="*/ 1121229 h 1567543"/>
              <a:gd name="connsiteX38" fmla="*/ 3015665 w 3157180"/>
              <a:gd name="connsiteY38" fmla="*/ 1153886 h 1567543"/>
              <a:gd name="connsiteX39" fmla="*/ 2972122 w 3157180"/>
              <a:gd name="connsiteY39" fmla="*/ 1208314 h 1567543"/>
              <a:gd name="connsiteX40" fmla="*/ 2961237 w 3157180"/>
              <a:gd name="connsiteY40" fmla="*/ 1240972 h 1567543"/>
              <a:gd name="connsiteX41" fmla="*/ 2939465 w 3157180"/>
              <a:gd name="connsiteY41" fmla="*/ 1262743 h 1567543"/>
              <a:gd name="connsiteX42" fmla="*/ 2928580 w 3157180"/>
              <a:gd name="connsiteY42" fmla="*/ 1306286 h 1567543"/>
              <a:gd name="connsiteX43" fmla="*/ 2874151 w 3157180"/>
              <a:gd name="connsiteY43" fmla="*/ 1338943 h 1567543"/>
              <a:gd name="connsiteX44" fmla="*/ 2841494 w 3157180"/>
              <a:gd name="connsiteY44" fmla="*/ 1360714 h 1567543"/>
              <a:gd name="connsiteX45" fmla="*/ 2819722 w 3157180"/>
              <a:gd name="connsiteY45" fmla="*/ 1382486 h 1567543"/>
              <a:gd name="connsiteX46" fmla="*/ 2776180 w 3157180"/>
              <a:gd name="connsiteY46" fmla="*/ 1393372 h 1567543"/>
              <a:gd name="connsiteX47" fmla="*/ 2678208 w 3157180"/>
              <a:gd name="connsiteY47" fmla="*/ 1426029 h 1567543"/>
              <a:gd name="connsiteX48" fmla="*/ 2536694 w 3157180"/>
              <a:gd name="connsiteY48" fmla="*/ 1447800 h 1567543"/>
              <a:gd name="connsiteX49" fmla="*/ 2504037 w 3157180"/>
              <a:gd name="connsiteY49" fmla="*/ 1458686 h 1567543"/>
              <a:gd name="connsiteX50" fmla="*/ 2253665 w 3157180"/>
              <a:gd name="connsiteY50" fmla="*/ 1480457 h 1567543"/>
              <a:gd name="connsiteX51" fmla="*/ 2101265 w 3157180"/>
              <a:gd name="connsiteY51" fmla="*/ 1491343 h 1567543"/>
              <a:gd name="connsiteX52" fmla="*/ 1959751 w 3157180"/>
              <a:gd name="connsiteY52" fmla="*/ 1524000 h 1567543"/>
              <a:gd name="connsiteX53" fmla="*/ 1937980 w 3157180"/>
              <a:gd name="connsiteY53" fmla="*/ 1545772 h 1567543"/>
              <a:gd name="connsiteX54" fmla="*/ 1861780 w 3157180"/>
              <a:gd name="connsiteY54" fmla="*/ 1556657 h 1567543"/>
              <a:gd name="connsiteX55" fmla="*/ 1829122 w 3157180"/>
              <a:gd name="connsiteY55" fmla="*/ 1567543 h 1567543"/>
              <a:gd name="connsiteX56" fmla="*/ 1056237 w 3157180"/>
              <a:gd name="connsiteY56" fmla="*/ 1556657 h 1567543"/>
              <a:gd name="connsiteX57" fmla="*/ 871180 w 3157180"/>
              <a:gd name="connsiteY57" fmla="*/ 1524000 h 1567543"/>
              <a:gd name="connsiteX58" fmla="*/ 675237 w 3157180"/>
              <a:gd name="connsiteY58" fmla="*/ 1502229 h 1567543"/>
              <a:gd name="connsiteX59" fmla="*/ 599037 w 3157180"/>
              <a:gd name="connsiteY59" fmla="*/ 1491343 h 1567543"/>
              <a:gd name="connsiteX60" fmla="*/ 479294 w 3157180"/>
              <a:gd name="connsiteY60" fmla="*/ 1458686 h 1567543"/>
              <a:gd name="connsiteX61" fmla="*/ 348665 w 3157180"/>
              <a:gd name="connsiteY61" fmla="*/ 1415143 h 1567543"/>
              <a:gd name="connsiteX62" fmla="*/ 272465 w 3157180"/>
              <a:gd name="connsiteY62" fmla="*/ 1371600 h 1567543"/>
              <a:gd name="connsiteX63" fmla="*/ 163608 w 3157180"/>
              <a:gd name="connsiteY63" fmla="*/ 1349829 h 1567543"/>
              <a:gd name="connsiteX64" fmla="*/ 130951 w 3157180"/>
              <a:gd name="connsiteY64" fmla="*/ 1338943 h 1567543"/>
              <a:gd name="connsiteX65" fmla="*/ 76522 w 3157180"/>
              <a:gd name="connsiteY65" fmla="*/ 1240972 h 1567543"/>
              <a:gd name="connsiteX66" fmla="*/ 65637 w 3157180"/>
              <a:gd name="connsiteY66" fmla="*/ 1208314 h 1567543"/>
              <a:gd name="connsiteX67" fmla="*/ 54751 w 3157180"/>
              <a:gd name="connsiteY67" fmla="*/ 1175657 h 1567543"/>
              <a:gd name="connsiteX68" fmla="*/ 43865 w 3157180"/>
              <a:gd name="connsiteY68" fmla="*/ 1143000 h 1567543"/>
              <a:gd name="connsiteX69" fmla="*/ 32980 w 3157180"/>
              <a:gd name="connsiteY69" fmla="*/ 1045029 h 1567543"/>
              <a:gd name="connsiteX70" fmla="*/ 11208 w 3157180"/>
              <a:gd name="connsiteY70" fmla="*/ 979714 h 1567543"/>
              <a:gd name="connsiteX71" fmla="*/ 322 w 3157180"/>
              <a:gd name="connsiteY71" fmla="*/ 772886 h 1567543"/>
              <a:gd name="connsiteX0" fmla="*/ 322 w 3157180"/>
              <a:gd name="connsiteY0" fmla="*/ 772886 h 1567543"/>
              <a:gd name="connsiteX1" fmla="*/ 322 w 3157180"/>
              <a:gd name="connsiteY1" fmla="*/ 772886 h 1567543"/>
              <a:gd name="connsiteX2" fmla="*/ 185380 w 3157180"/>
              <a:gd name="connsiteY2" fmla="*/ 566057 h 1567543"/>
              <a:gd name="connsiteX3" fmla="*/ 218037 w 3157180"/>
              <a:gd name="connsiteY3" fmla="*/ 533400 h 1567543"/>
              <a:gd name="connsiteX4" fmla="*/ 316008 w 3157180"/>
              <a:gd name="connsiteY4" fmla="*/ 468086 h 1567543"/>
              <a:gd name="connsiteX5" fmla="*/ 348665 w 3157180"/>
              <a:gd name="connsiteY5" fmla="*/ 446314 h 1567543"/>
              <a:gd name="connsiteX6" fmla="*/ 370437 w 3157180"/>
              <a:gd name="connsiteY6" fmla="*/ 424543 h 1567543"/>
              <a:gd name="connsiteX7" fmla="*/ 435751 w 3157180"/>
              <a:gd name="connsiteY7" fmla="*/ 402772 h 1567543"/>
              <a:gd name="connsiteX8" fmla="*/ 468408 w 3157180"/>
              <a:gd name="connsiteY8" fmla="*/ 391886 h 1567543"/>
              <a:gd name="connsiteX9" fmla="*/ 501065 w 3157180"/>
              <a:gd name="connsiteY9" fmla="*/ 381000 h 1567543"/>
              <a:gd name="connsiteX10" fmla="*/ 555494 w 3157180"/>
              <a:gd name="connsiteY10" fmla="*/ 359229 h 1567543"/>
              <a:gd name="connsiteX11" fmla="*/ 642580 w 3157180"/>
              <a:gd name="connsiteY11" fmla="*/ 348343 h 1567543"/>
              <a:gd name="connsiteX12" fmla="*/ 871180 w 3157180"/>
              <a:gd name="connsiteY12" fmla="*/ 293914 h 1567543"/>
              <a:gd name="connsiteX13" fmla="*/ 1023580 w 3157180"/>
              <a:gd name="connsiteY13" fmla="*/ 261257 h 1567543"/>
              <a:gd name="connsiteX14" fmla="*/ 1307334 w 3157180"/>
              <a:gd name="connsiteY14" fmla="*/ 368663 h 1567543"/>
              <a:gd name="connsiteX15" fmla="*/ 1904597 w 3157180"/>
              <a:gd name="connsiteY15" fmla="*/ 240937 h 1567543"/>
              <a:gd name="connsiteX16" fmla="*/ 1937980 w 3157180"/>
              <a:gd name="connsiteY16" fmla="*/ 65314 h 1567543"/>
              <a:gd name="connsiteX17" fmla="*/ 2112151 w 3157180"/>
              <a:gd name="connsiteY17" fmla="*/ 54429 h 1567543"/>
              <a:gd name="connsiteX18" fmla="*/ 2199237 w 3157180"/>
              <a:gd name="connsiteY18" fmla="*/ 43543 h 1567543"/>
              <a:gd name="connsiteX19" fmla="*/ 2308094 w 3157180"/>
              <a:gd name="connsiteY19" fmla="*/ 10886 h 1567543"/>
              <a:gd name="connsiteX20" fmla="*/ 2514922 w 3157180"/>
              <a:gd name="connsiteY20" fmla="*/ 0 h 1567543"/>
              <a:gd name="connsiteX21" fmla="*/ 2732637 w 3157180"/>
              <a:gd name="connsiteY21" fmla="*/ 10886 h 1567543"/>
              <a:gd name="connsiteX22" fmla="*/ 2776180 w 3157180"/>
              <a:gd name="connsiteY22" fmla="*/ 32657 h 1567543"/>
              <a:gd name="connsiteX23" fmla="*/ 2885037 w 3157180"/>
              <a:gd name="connsiteY23" fmla="*/ 76200 h 1567543"/>
              <a:gd name="connsiteX24" fmla="*/ 2939465 w 3157180"/>
              <a:gd name="connsiteY24" fmla="*/ 163286 h 1567543"/>
              <a:gd name="connsiteX25" fmla="*/ 2993894 w 3157180"/>
              <a:gd name="connsiteY25" fmla="*/ 206829 h 1567543"/>
              <a:gd name="connsiteX26" fmla="*/ 3015665 w 3157180"/>
              <a:gd name="connsiteY26" fmla="*/ 272143 h 1567543"/>
              <a:gd name="connsiteX27" fmla="*/ 3037437 w 3157180"/>
              <a:gd name="connsiteY27" fmla="*/ 337457 h 1567543"/>
              <a:gd name="connsiteX28" fmla="*/ 3048322 w 3157180"/>
              <a:gd name="connsiteY28" fmla="*/ 370114 h 1567543"/>
              <a:gd name="connsiteX29" fmla="*/ 3070094 w 3157180"/>
              <a:gd name="connsiteY29" fmla="*/ 391886 h 1567543"/>
              <a:gd name="connsiteX30" fmla="*/ 3091865 w 3157180"/>
              <a:gd name="connsiteY30" fmla="*/ 468086 h 1567543"/>
              <a:gd name="connsiteX31" fmla="*/ 3124522 w 3157180"/>
              <a:gd name="connsiteY31" fmla="*/ 500743 h 1567543"/>
              <a:gd name="connsiteX32" fmla="*/ 3157180 w 3157180"/>
              <a:gd name="connsiteY32" fmla="*/ 620486 h 1567543"/>
              <a:gd name="connsiteX33" fmla="*/ 3146294 w 3157180"/>
              <a:gd name="connsiteY33" fmla="*/ 903514 h 1567543"/>
              <a:gd name="connsiteX34" fmla="*/ 3135408 w 3157180"/>
              <a:gd name="connsiteY34" fmla="*/ 936172 h 1567543"/>
              <a:gd name="connsiteX35" fmla="*/ 3091865 w 3157180"/>
              <a:gd name="connsiteY35" fmla="*/ 1034143 h 1567543"/>
              <a:gd name="connsiteX36" fmla="*/ 3080980 w 3157180"/>
              <a:gd name="connsiteY36" fmla="*/ 1066800 h 1567543"/>
              <a:gd name="connsiteX37" fmla="*/ 3026551 w 3157180"/>
              <a:gd name="connsiteY37" fmla="*/ 1121229 h 1567543"/>
              <a:gd name="connsiteX38" fmla="*/ 3015665 w 3157180"/>
              <a:gd name="connsiteY38" fmla="*/ 1153886 h 1567543"/>
              <a:gd name="connsiteX39" fmla="*/ 2972122 w 3157180"/>
              <a:gd name="connsiteY39" fmla="*/ 1208314 h 1567543"/>
              <a:gd name="connsiteX40" fmla="*/ 2961237 w 3157180"/>
              <a:gd name="connsiteY40" fmla="*/ 1240972 h 1567543"/>
              <a:gd name="connsiteX41" fmla="*/ 2939465 w 3157180"/>
              <a:gd name="connsiteY41" fmla="*/ 1262743 h 1567543"/>
              <a:gd name="connsiteX42" fmla="*/ 2928580 w 3157180"/>
              <a:gd name="connsiteY42" fmla="*/ 1306286 h 1567543"/>
              <a:gd name="connsiteX43" fmla="*/ 2874151 w 3157180"/>
              <a:gd name="connsiteY43" fmla="*/ 1338943 h 1567543"/>
              <a:gd name="connsiteX44" fmla="*/ 2841494 w 3157180"/>
              <a:gd name="connsiteY44" fmla="*/ 1360714 h 1567543"/>
              <a:gd name="connsiteX45" fmla="*/ 2819722 w 3157180"/>
              <a:gd name="connsiteY45" fmla="*/ 1382486 h 1567543"/>
              <a:gd name="connsiteX46" fmla="*/ 2776180 w 3157180"/>
              <a:gd name="connsiteY46" fmla="*/ 1393372 h 1567543"/>
              <a:gd name="connsiteX47" fmla="*/ 2678208 w 3157180"/>
              <a:gd name="connsiteY47" fmla="*/ 1426029 h 1567543"/>
              <a:gd name="connsiteX48" fmla="*/ 2536694 w 3157180"/>
              <a:gd name="connsiteY48" fmla="*/ 1447800 h 1567543"/>
              <a:gd name="connsiteX49" fmla="*/ 2504037 w 3157180"/>
              <a:gd name="connsiteY49" fmla="*/ 1458686 h 1567543"/>
              <a:gd name="connsiteX50" fmla="*/ 2253665 w 3157180"/>
              <a:gd name="connsiteY50" fmla="*/ 1480457 h 1567543"/>
              <a:gd name="connsiteX51" fmla="*/ 2101265 w 3157180"/>
              <a:gd name="connsiteY51" fmla="*/ 1491343 h 1567543"/>
              <a:gd name="connsiteX52" fmla="*/ 1959751 w 3157180"/>
              <a:gd name="connsiteY52" fmla="*/ 1524000 h 1567543"/>
              <a:gd name="connsiteX53" fmla="*/ 1937980 w 3157180"/>
              <a:gd name="connsiteY53" fmla="*/ 1545772 h 1567543"/>
              <a:gd name="connsiteX54" fmla="*/ 1861780 w 3157180"/>
              <a:gd name="connsiteY54" fmla="*/ 1556657 h 1567543"/>
              <a:gd name="connsiteX55" fmla="*/ 1829122 w 3157180"/>
              <a:gd name="connsiteY55" fmla="*/ 1567543 h 1567543"/>
              <a:gd name="connsiteX56" fmla="*/ 1056237 w 3157180"/>
              <a:gd name="connsiteY56" fmla="*/ 1556657 h 1567543"/>
              <a:gd name="connsiteX57" fmla="*/ 871180 w 3157180"/>
              <a:gd name="connsiteY57" fmla="*/ 1524000 h 1567543"/>
              <a:gd name="connsiteX58" fmla="*/ 675237 w 3157180"/>
              <a:gd name="connsiteY58" fmla="*/ 1502229 h 1567543"/>
              <a:gd name="connsiteX59" fmla="*/ 599037 w 3157180"/>
              <a:gd name="connsiteY59" fmla="*/ 1491343 h 1567543"/>
              <a:gd name="connsiteX60" fmla="*/ 479294 w 3157180"/>
              <a:gd name="connsiteY60" fmla="*/ 1458686 h 1567543"/>
              <a:gd name="connsiteX61" fmla="*/ 348665 w 3157180"/>
              <a:gd name="connsiteY61" fmla="*/ 1415143 h 1567543"/>
              <a:gd name="connsiteX62" fmla="*/ 272465 w 3157180"/>
              <a:gd name="connsiteY62" fmla="*/ 1371600 h 1567543"/>
              <a:gd name="connsiteX63" fmla="*/ 163608 w 3157180"/>
              <a:gd name="connsiteY63" fmla="*/ 1349829 h 1567543"/>
              <a:gd name="connsiteX64" fmla="*/ 130951 w 3157180"/>
              <a:gd name="connsiteY64" fmla="*/ 1338943 h 1567543"/>
              <a:gd name="connsiteX65" fmla="*/ 76522 w 3157180"/>
              <a:gd name="connsiteY65" fmla="*/ 1240972 h 1567543"/>
              <a:gd name="connsiteX66" fmla="*/ 65637 w 3157180"/>
              <a:gd name="connsiteY66" fmla="*/ 1208314 h 1567543"/>
              <a:gd name="connsiteX67" fmla="*/ 54751 w 3157180"/>
              <a:gd name="connsiteY67" fmla="*/ 1175657 h 1567543"/>
              <a:gd name="connsiteX68" fmla="*/ 43865 w 3157180"/>
              <a:gd name="connsiteY68" fmla="*/ 1143000 h 1567543"/>
              <a:gd name="connsiteX69" fmla="*/ 32980 w 3157180"/>
              <a:gd name="connsiteY69" fmla="*/ 1045029 h 1567543"/>
              <a:gd name="connsiteX70" fmla="*/ 11208 w 3157180"/>
              <a:gd name="connsiteY70" fmla="*/ 979714 h 1567543"/>
              <a:gd name="connsiteX71" fmla="*/ 322 w 3157180"/>
              <a:gd name="connsiteY71" fmla="*/ 772886 h 1567543"/>
              <a:gd name="connsiteX0" fmla="*/ 322 w 3157180"/>
              <a:gd name="connsiteY0" fmla="*/ 772886 h 1567543"/>
              <a:gd name="connsiteX1" fmla="*/ 322 w 3157180"/>
              <a:gd name="connsiteY1" fmla="*/ 772886 h 1567543"/>
              <a:gd name="connsiteX2" fmla="*/ 185380 w 3157180"/>
              <a:gd name="connsiteY2" fmla="*/ 566057 h 1567543"/>
              <a:gd name="connsiteX3" fmla="*/ 218037 w 3157180"/>
              <a:gd name="connsiteY3" fmla="*/ 533400 h 1567543"/>
              <a:gd name="connsiteX4" fmla="*/ 316008 w 3157180"/>
              <a:gd name="connsiteY4" fmla="*/ 468086 h 1567543"/>
              <a:gd name="connsiteX5" fmla="*/ 348665 w 3157180"/>
              <a:gd name="connsiteY5" fmla="*/ 446314 h 1567543"/>
              <a:gd name="connsiteX6" fmla="*/ 370437 w 3157180"/>
              <a:gd name="connsiteY6" fmla="*/ 424543 h 1567543"/>
              <a:gd name="connsiteX7" fmla="*/ 435751 w 3157180"/>
              <a:gd name="connsiteY7" fmla="*/ 402772 h 1567543"/>
              <a:gd name="connsiteX8" fmla="*/ 468408 w 3157180"/>
              <a:gd name="connsiteY8" fmla="*/ 391886 h 1567543"/>
              <a:gd name="connsiteX9" fmla="*/ 501065 w 3157180"/>
              <a:gd name="connsiteY9" fmla="*/ 381000 h 1567543"/>
              <a:gd name="connsiteX10" fmla="*/ 555494 w 3157180"/>
              <a:gd name="connsiteY10" fmla="*/ 359229 h 1567543"/>
              <a:gd name="connsiteX11" fmla="*/ 642580 w 3157180"/>
              <a:gd name="connsiteY11" fmla="*/ 348343 h 1567543"/>
              <a:gd name="connsiteX12" fmla="*/ 871180 w 3157180"/>
              <a:gd name="connsiteY12" fmla="*/ 293914 h 1567543"/>
              <a:gd name="connsiteX13" fmla="*/ 1023580 w 3157180"/>
              <a:gd name="connsiteY13" fmla="*/ 261257 h 1567543"/>
              <a:gd name="connsiteX14" fmla="*/ 1307334 w 3157180"/>
              <a:gd name="connsiteY14" fmla="*/ 368663 h 1567543"/>
              <a:gd name="connsiteX15" fmla="*/ 1904597 w 3157180"/>
              <a:gd name="connsiteY15" fmla="*/ 240937 h 1567543"/>
              <a:gd name="connsiteX16" fmla="*/ 2112151 w 3157180"/>
              <a:gd name="connsiteY16" fmla="*/ 54429 h 1567543"/>
              <a:gd name="connsiteX17" fmla="*/ 2199237 w 3157180"/>
              <a:gd name="connsiteY17" fmla="*/ 43543 h 1567543"/>
              <a:gd name="connsiteX18" fmla="*/ 2308094 w 3157180"/>
              <a:gd name="connsiteY18" fmla="*/ 10886 h 1567543"/>
              <a:gd name="connsiteX19" fmla="*/ 2514922 w 3157180"/>
              <a:gd name="connsiteY19" fmla="*/ 0 h 1567543"/>
              <a:gd name="connsiteX20" fmla="*/ 2732637 w 3157180"/>
              <a:gd name="connsiteY20" fmla="*/ 10886 h 1567543"/>
              <a:gd name="connsiteX21" fmla="*/ 2776180 w 3157180"/>
              <a:gd name="connsiteY21" fmla="*/ 32657 h 1567543"/>
              <a:gd name="connsiteX22" fmla="*/ 2885037 w 3157180"/>
              <a:gd name="connsiteY22" fmla="*/ 76200 h 1567543"/>
              <a:gd name="connsiteX23" fmla="*/ 2939465 w 3157180"/>
              <a:gd name="connsiteY23" fmla="*/ 163286 h 1567543"/>
              <a:gd name="connsiteX24" fmla="*/ 2993894 w 3157180"/>
              <a:gd name="connsiteY24" fmla="*/ 206829 h 1567543"/>
              <a:gd name="connsiteX25" fmla="*/ 3015665 w 3157180"/>
              <a:gd name="connsiteY25" fmla="*/ 272143 h 1567543"/>
              <a:gd name="connsiteX26" fmla="*/ 3037437 w 3157180"/>
              <a:gd name="connsiteY26" fmla="*/ 337457 h 1567543"/>
              <a:gd name="connsiteX27" fmla="*/ 3048322 w 3157180"/>
              <a:gd name="connsiteY27" fmla="*/ 370114 h 1567543"/>
              <a:gd name="connsiteX28" fmla="*/ 3070094 w 3157180"/>
              <a:gd name="connsiteY28" fmla="*/ 391886 h 1567543"/>
              <a:gd name="connsiteX29" fmla="*/ 3091865 w 3157180"/>
              <a:gd name="connsiteY29" fmla="*/ 468086 h 1567543"/>
              <a:gd name="connsiteX30" fmla="*/ 3124522 w 3157180"/>
              <a:gd name="connsiteY30" fmla="*/ 500743 h 1567543"/>
              <a:gd name="connsiteX31" fmla="*/ 3157180 w 3157180"/>
              <a:gd name="connsiteY31" fmla="*/ 620486 h 1567543"/>
              <a:gd name="connsiteX32" fmla="*/ 3146294 w 3157180"/>
              <a:gd name="connsiteY32" fmla="*/ 903514 h 1567543"/>
              <a:gd name="connsiteX33" fmla="*/ 3135408 w 3157180"/>
              <a:gd name="connsiteY33" fmla="*/ 936172 h 1567543"/>
              <a:gd name="connsiteX34" fmla="*/ 3091865 w 3157180"/>
              <a:gd name="connsiteY34" fmla="*/ 1034143 h 1567543"/>
              <a:gd name="connsiteX35" fmla="*/ 3080980 w 3157180"/>
              <a:gd name="connsiteY35" fmla="*/ 1066800 h 1567543"/>
              <a:gd name="connsiteX36" fmla="*/ 3026551 w 3157180"/>
              <a:gd name="connsiteY36" fmla="*/ 1121229 h 1567543"/>
              <a:gd name="connsiteX37" fmla="*/ 3015665 w 3157180"/>
              <a:gd name="connsiteY37" fmla="*/ 1153886 h 1567543"/>
              <a:gd name="connsiteX38" fmla="*/ 2972122 w 3157180"/>
              <a:gd name="connsiteY38" fmla="*/ 1208314 h 1567543"/>
              <a:gd name="connsiteX39" fmla="*/ 2961237 w 3157180"/>
              <a:gd name="connsiteY39" fmla="*/ 1240972 h 1567543"/>
              <a:gd name="connsiteX40" fmla="*/ 2939465 w 3157180"/>
              <a:gd name="connsiteY40" fmla="*/ 1262743 h 1567543"/>
              <a:gd name="connsiteX41" fmla="*/ 2928580 w 3157180"/>
              <a:gd name="connsiteY41" fmla="*/ 1306286 h 1567543"/>
              <a:gd name="connsiteX42" fmla="*/ 2874151 w 3157180"/>
              <a:gd name="connsiteY42" fmla="*/ 1338943 h 1567543"/>
              <a:gd name="connsiteX43" fmla="*/ 2841494 w 3157180"/>
              <a:gd name="connsiteY43" fmla="*/ 1360714 h 1567543"/>
              <a:gd name="connsiteX44" fmla="*/ 2819722 w 3157180"/>
              <a:gd name="connsiteY44" fmla="*/ 1382486 h 1567543"/>
              <a:gd name="connsiteX45" fmla="*/ 2776180 w 3157180"/>
              <a:gd name="connsiteY45" fmla="*/ 1393372 h 1567543"/>
              <a:gd name="connsiteX46" fmla="*/ 2678208 w 3157180"/>
              <a:gd name="connsiteY46" fmla="*/ 1426029 h 1567543"/>
              <a:gd name="connsiteX47" fmla="*/ 2536694 w 3157180"/>
              <a:gd name="connsiteY47" fmla="*/ 1447800 h 1567543"/>
              <a:gd name="connsiteX48" fmla="*/ 2504037 w 3157180"/>
              <a:gd name="connsiteY48" fmla="*/ 1458686 h 1567543"/>
              <a:gd name="connsiteX49" fmla="*/ 2253665 w 3157180"/>
              <a:gd name="connsiteY49" fmla="*/ 1480457 h 1567543"/>
              <a:gd name="connsiteX50" fmla="*/ 2101265 w 3157180"/>
              <a:gd name="connsiteY50" fmla="*/ 1491343 h 1567543"/>
              <a:gd name="connsiteX51" fmla="*/ 1959751 w 3157180"/>
              <a:gd name="connsiteY51" fmla="*/ 1524000 h 1567543"/>
              <a:gd name="connsiteX52" fmla="*/ 1937980 w 3157180"/>
              <a:gd name="connsiteY52" fmla="*/ 1545772 h 1567543"/>
              <a:gd name="connsiteX53" fmla="*/ 1861780 w 3157180"/>
              <a:gd name="connsiteY53" fmla="*/ 1556657 h 1567543"/>
              <a:gd name="connsiteX54" fmla="*/ 1829122 w 3157180"/>
              <a:gd name="connsiteY54" fmla="*/ 1567543 h 1567543"/>
              <a:gd name="connsiteX55" fmla="*/ 1056237 w 3157180"/>
              <a:gd name="connsiteY55" fmla="*/ 1556657 h 1567543"/>
              <a:gd name="connsiteX56" fmla="*/ 871180 w 3157180"/>
              <a:gd name="connsiteY56" fmla="*/ 1524000 h 1567543"/>
              <a:gd name="connsiteX57" fmla="*/ 675237 w 3157180"/>
              <a:gd name="connsiteY57" fmla="*/ 1502229 h 1567543"/>
              <a:gd name="connsiteX58" fmla="*/ 599037 w 3157180"/>
              <a:gd name="connsiteY58" fmla="*/ 1491343 h 1567543"/>
              <a:gd name="connsiteX59" fmla="*/ 479294 w 3157180"/>
              <a:gd name="connsiteY59" fmla="*/ 1458686 h 1567543"/>
              <a:gd name="connsiteX60" fmla="*/ 348665 w 3157180"/>
              <a:gd name="connsiteY60" fmla="*/ 1415143 h 1567543"/>
              <a:gd name="connsiteX61" fmla="*/ 272465 w 3157180"/>
              <a:gd name="connsiteY61" fmla="*/ 1371600 h 1567543"/>
              <a:gd name="connsiteX62" fmla="*/ 163608 w 3157180"/>
              <a:gd name="connsiteY62" fmla="*/ 1349829 h 1567543"/>
              <a:gd name="connsiteX63" fmla="*/ 130951 w 3157180"/>
              <a:gd name="connsiteY63" fmla="*/ 1338943 h 1567543"/>
              <a:gd name="connsiteX64" fmla="*/ 76522 w 3157180"/>
              <a:gd name="connsiteY64" fmla="*/ 1240972 h 1567543"/>
              <a:gd name="connsiteX65" fmla="*/ 65637 w 3157180"/>
              <a:gd name="connsiteY65" fmla="*/ 1208314 h 1567543"/>
              <a:gd name="connsiteX66" fmla="*/ 54751 w 3157180"/>
              <a:gd name="connsiteY66" fmla="*/ 1175657 h 1567543"/>
              <a:gd name="connsiteX67" fmla="*/ 43865 w 3157180"/>
              <a:gd name="connsiteY67" fmla="*/ 1143000 h 1567543"/>
              <a:gd name="connsiteX68" fmla="*/ 32980 w 3157180"/>
              <a:gd name="connsiteY68" fmla="*/ 1045029 h 1567543"/>
              <a:gd name="connsiteX69" fmla="*/ 11208 w 3157180"/>
              <a:gd name="connsiteY69" fmla="*/ 979714 h 1567543"/>
              <a:gd name="connsiteX70" fmla="*/ 322 w 3157180"/>
              <a:gd name="connsiteY70" fmla="*/ 772886 h 1567543"/>
              <a:gd name="connsiteX0" fmla="*/ 322 w 3157180"/>
              <a:gd name="connsiteY0" fmla="*/ 772886 h 1567543"/>
              <a:gd name="connsiteX1" fmla="*/ 322 w 3157180"/>
              <a:gd name="connsiteY1" fmla="*/ 772886 h 1567543"/>
              <a:gd name="connsiteX2" fmla="*/ 185380 w 3157180"/>
              <a:gd name="connsiteY2" fmla="*/ 566057 h 1567543"/>
              <a:gd name="connsiteX3" fmla="*/ 218037 w 3157180"/>
              <a:gd name="connsiteY3" fmla="*/ 533400 h 1567543"/>
              <a:gd name="connsiteX4" fmla="*/ 316008 w 3157180"/>
              <a:gd name="connsiteY4" fmla="*/ 468086 h 1567543"/>
              <a:gd name="connsiteX5" fmla="*/ 348665 w 3157180"/>
              <a:gd name="connsiteY5" fmla="*/ 446314 h 1567543"/>
              <a:gd name="connsiteX6" fmla="*/ 370437 w 3157180"/>
              <a:gd name="connsiteY6" fmla="*/ 424543 h 1567543"/>
              <a:gd name="connsiteX7" fmla="*/ 435751 w 3157180"/>
              <a:gd name="connsiteY7" fmla="*/ 402772 h 1567543"/>
              <a:gd name="connsiteX8" fmla="*/ 468408 w 3157180"/>
              <a:gd name="connsiteY8" fmla="*/ 391886 h 1567543"/>
              <a:gd name="connsiteX9" fmla="*/ 501065 w 3157180"/>
              <a:gd name="connsiteY9" fmla="*/ 381000 h 1567543"/>
              <a:gd name="connsiteX10" fmla="*/ 555494 w 3157180"/>
              <a:gd name="connsiteY10" fmla="*/ 359229 h 1567543"/>
              <a:gd name="connsiteX11" fmla="*/ 642580 w 3157180"/>
              <a:gd name="connsiteY11" fmla="*/ 348343 h 1567543"/>
              <a:gd name="connsiteX12" fmla="*/ 871180 w 3157180"/>
              <a:gd name="connsiteY12" fmla="*/ 293914 h 1567543"/>
              <a:gd name="connsiteX13" fmla="*/ 1023580 w 3157180"/>
              <a:gd name="connsiteY13" fmla="*/ 261257 h 1567543"/>
              <a:gd name="connsiteX14" fmla="*/ 1307334 w 3157180"/>
              <a:gd name="connsiteY14" fmla="*/ 368663 h 1567543"/>
              <a:gd name="connsiteX15" fmla="*/ 1904597 w 3157180"/>
              <a:gd name="connsiteY15" fmla="*/ 240937 h 1567543"/>
              <a:gd name="connsiteX16" fmla="*/ 2112151 w 3157180"/>
              <a:gd name="connsiteY16" fmla="*/ 54429 h 1567543"/>
              <a:gd name="connsiteX17" fmla="*/ 2308094 w 3157180"/>
              <a:gd name="connsiteY17" fmla="*/ 10886 h 1567543"/>
              <a:gd name="connsiteX18" fmla="*/ 2514922 w 3157180"/>
              <a:gd name="connsiteY18" fmla="*/ 0 h 1567543"/>
              <a:gd name="connsiteX19" fmla="*/ 2732637 w 3157180"/>
              <a:gd name="connsiteY19" fmla="*/ 10886 h 1567543"/>
              <a:gd name="connsiteX20" fmla="*/ 2776180 w 3157180"/>
              <a:gd name="connsiteY20" fmla="*/ 32657 h 1567543"/>
              <a:gd name="connsiteX21" fmla="*/ 2885037 w 3157180"/>
              <a:gd name="connsiteY21" fmla="*/ 76200 h 1567543"/>
              <a:gd name="connsiteX22" fmla="*/ 2939465 w 3157180"/>
              <a:gd name="connsiteY22" fmla="*/ 163286 h 1567543"/>
              <a:gd name="connsiteX23" fmla="*/ 2993894 w 3157180"/>
              <a:gd name="connsiteY23" fmla="*/ 206829 h 1567543"/>
              <a:gd name="connsiteX24" fmla="*/ 3015665 w 3157180"/>
              <a:gd name="connsiteY24" fmla="*/ 272143 h 1567543"/>
              <a:gd name="connsiteX25" fmla="*/ 3037437 w 3157180"/>
              <a:gd name="connsiteY25" fmla="*/ 337457 h 1567543"/>
              <a:gd name="connsiteX26" fmla="*/ 3048322 w 3157180"/>
              <a:gd name="connsiteY26" fmla="*/ 370114 h 1567543"/>
              <a:gd name="connsiteX27" fmla="*/ 3070094 w 3157180"/>
              <a:gd name="connsiteY27" fmla="*/ 391886 h 1567543"/>
              <a:gd name="connsiteX28" fmla="*/ 3091865 w 3157180"/>
              <a:gd name="connsiteY28" fmla="*/ 468086 h 1567543"/>
              <a:gd name="connsiteX29" fmla="*/ 3124522 w 3157180"/>
              <a:gd name="connsiteY29" fmla="*/ 500743 h 1567543"/>
              <a:gd name="connsiteX30" fmla="*/ 3157180 w 3157180"/>
              <a:gd name="connsiteY30" fmla="*/ 620486 h 1567543"/>
              <a:gd name="connsiteX31" fmla="*/ 3146294 w 3157180"/>
              <a:gd name="connsiteY31" fmla="*/ 903514 h 1567543"/>
              <a:gd name="connsiteX32" fmla="*/ 3135408 w 3157180"/>
              <a:gd name="connsiteY32" fmla="*/ 936172 h 1567543"/>
              <a:gd name="connsiteX33" fmla="*/ 3091865 w 3157180"/>
              <a:gd name="connsiteY33" fmla="*/ 1034143 h 1567543"/>
              <a:gd name="connsiteX34" fmla="*/ 3080980 w 3157180"/>
              <a:gd name="connsiteY34" fmla="*/ 1066800 h 1567543"/>
              <a:gd name="connsiteX35" fmla="*/ 3026551 w 3157180"/>
              <a:gd name="connsiteY35" fmla="*/ 1121229 h 1567543"/>
              <a:gd name="connsiteX36" fmla="*/ 3015665 w 3157180"/>
              <a:gd name="connsiteY36" fmla="*/ 1153886 h 1567543"/>
              <a:gd name="connsiteX37" fmla="*/ 2972122 w 3157180"/>
              <a:gd name="connsiteY37" fmla="*/ 1208314 h 1567543"/>
              <a:gd name="connsiteX38" fmla="*/ 2961237 w 3157180"/>
              <a:gd name="connsiteY38" fmla="*/ 1240972 h 1567543"/>
              <a:gd name="connsiteX39" fmla="*/ 2939465 w 3157180"/>
              <a:gd name="connsiteY39" fmla="*/ 1262743 h 1567543"/>
              <a:gd name="connsiteX40" fmla="*/ 2928580 w 3157180"/>
              <a:gd name="connsiteY40" fmla="*/ 1306286 h 1567543"/>
              <a:gd name="connsiteX41" fmla="*/ 2874151 w 3157180"/>
              <a:gd name="connsiteY41" fmla="*/ 1338943 h 1567543"/>
              <a:gd name="connsiteX42" fmla="*/ 2841494 w 3157180"/>
              <a:gd name="connsiteY42" fmla="*/ 1360714 h 1567543"/>
              <a:gd name="connsiteX43" fmla="*/ 2819722 w 3157180"/>
              <a:gd name="connsiteY43" fmla="*/ 1382486 h 1567543"/>
              <a:gd name="connsiteX44" fmla="*/ 2776180 w 3157180"/>
              <a:gd name="connsiteY44" fmla="*/ 1393372 h 1567543"/>
              <a:gd name="connsiteX45" fmla="*/ 2678208 w 3157180"/>
              <a:gd name="connsiteY45" fmla="*/ 1426029 h 1567543"/>
              <a:gd name="connsiteX46" fmla="*/ 2536694 w 3157180"/>
              <a:gd name="connsiteY46" fmla="*/ 1447800 h 1567543"/>
              <a:gd name="connsiteX47" fmla="*/ 2504037 w 3157180"/>
              <a:gd name="connsiteY47" fmla="*/ 1458686 h 1567543"/>
              <a:gd name="connsiteX48" fmla="*/ 2253665 w 3157180"/>
              <a:gd name="connsiteY48" fmla="*/ 1480457 h 1567543"/>
              <a:gd name="connsiteX49" fmla="*/ 2101265 w 3157180"/>
              <a:gd name="connsiteY49" fmla="*/ 1491343 h 1567543"/>
              <a:gd name="connsiteX50" fmla="*/ 1959751 w 3157180"/>
              <a:gd name="connsiteY50" fmla="*/ 1524000 h 1567543"/>
              <a:gd name="connsiteX51" fmla="*/ 1937980 w 3157180"/>
              <a:gd name="connsiteY51" fmla="*/ 1545772 h 1567543"/>
              <a:gd name="connsiteX52" fmla="*/ 1861780 w 3157180"/>
              <a:gd name="connsiteY52" fmla="*/ 1556657 h 1567543"/>
              <a:gd name="connsiteX53" fmla="*/ 1829122 w 3157180"/>
              <a:gd name="connsiteY53" fmla="*/ 1567543 h 1567543"/>
              <a:gd name="connsiteX54" fmla="*/ 1056237 w 3157180"/>
              <a:gd name="connsiteY54" fmla="*/ 1556657 h 1567543"/>
              <a:gd name="connsiteX55" fmla="*/ 871180 w 3157180"/>
              <a:gd name="connsiteY55" fmla="*/ 1524000 h 1567543"/>
              <a:gd name="connsiteX56" fmla="*/ 675237 w 3157180"/>
              <a:gd name="connsiteY56" fmla="*/ 1502229 h 1567543"/>
              <a:gd name="connsiteX57" fmla="*/ 599037 w 3157180"/>
              <a:gd name="connsiteY57" fmla="*/ 1491343 h 1567543"/>
              <a:gd name="connsiteX58" fmla="*/ 479294 w 3157180"/>
              <a:gd name="connsiteY58" fmla="*/ 1458686 h 1567543"/>
              <a:gd name="connsiteX59" fmla="*/ 348665 w 3157180"/>
              <a:gd name="connsiteY59" fmla="*/ 1415143 h 1567543"/>
              <a:gd name="connsiteX60" fmla="*/ 272465 w 3157180"/>
              <a:gd name="connsiteY60" fmla="*/ 1371600 h 1567543"/>
              <a:gd name="connsiteX61" fmla="*/ 163608 w 3157180"/>
              <a:gd name="connsiteY61" fmla="*/ 1349829 h 1567543"/>
              <a:gd name="connsiteX62" fmla="*/ 130951 w 3157180"/>
              <a:gd name="connsiteY62" fmla="*/ 1338943 h 1567543"/>
              <a:gd name="connsiteX63" fmla="*/ 76522 w 3157180"/>
              <a:gd name="connsiteY63" fmla="*/ 1240972 h 1567543"/>
              <a:gd name="connsiteX64" fmla="*/ 65637 w 3157180"/>
              <a:gd name="connsiteY64" fmla="*/ 1208314 h 1567543"/>
              <a:gd name="connsiteX65" fmla="*/ 54751 w 3157180"/>
              <a:gd name="connsiteY65" fmla="*/ 1175657 h 1567543"/>
              <a:gd name="connsiteX66" fmla="*/ 43865 w 3157180"/>
              <a:gd name="connsiteY66" fmla="*/ 1143000 h 1567543"/>
              <a:gd name="connsiteX67" fmla="*/ 32980 w 3157180"/>
              <a:gd name="connsiteY67" fmla="*/ 1045029 h 1567543"/>
              <a:gd name="connsiteX68" fmla="*/ 11208 w 3157180"/>
              <a:gd name="connsiteY68" fmla="*/ 979714 h 1567543"/>
              <a:gd name="connsiteX69" fmla="*/ 322 w 3157180"/>
              <a:gd name="connsiteY69" fmla="*/ 772886 h 1567543"/>
              <a:gd name="connsiteX0" fmla="*/ 322 w 3157180"/>
              <a:gd name="connsiteY0" fmla="*/ 772886 h 1567543"/>
              <a:gd name="connsiteX1" fmla="*/ 322 w 3157180"/>
              <a:gd name="connsiteY1" fmla="*/ 772886 h 1567543"/>
              <a:gd name="connsiteX2" fmla="*/ 185380 w 3157180"/>
              <a:gd name="connsiteY2" fmla="*/ 566057 h 1567543"/>
              <a:gd name="connsiteX3" fmla="*/ 218037 w 3157180"/>
              <a:gd name="connsiteY3" fmla="*/ 533400 h 1567543"/>
              <a:gd name="connsiteX4" fmla="*/ 316008 w 3157180"/>
              <a:gd name="connsiteY4" fmla="*/ 468086 h 1567543"/>
              <a:gd name="connsiteX5" fmla="*/ 348665 w 3157180"/>
              <a:gd name="connsiteY5" fmla="*/ 446314 h 1567543"/>
              <a:gd name="connsiteX6" fmla="*/ 370437 w 3157180"/>
              <a:gd name="connsiteY6" fmla="*/ 424543 h 1567543"/>
              <a:gd name="connsiteX7" fmla="*/ 435751 w 3157180"/>
              <a:gd name="connsiteY7" fmla="*/ 402772 h 1567543"/>
              <a:gd name="connsiteX8" fmla="*/ 468408 w 3157180"/>
              <a:gd name="connsiteY8" fmla="*/ 391886 h 1567543"/>
              <a:gd name="connsiteX9" fmla="*/ 501065 w 3157180"/>
              <a:gd name="connsiteY9" fmla="*/ 381000 h 1567543"/>
              <a:gd name="connsiteX10" fmla="*/ 555494 w 3157180"/>
              <a:gd name="connsiteY10" fmla="*/ 359229 h 1567543"/>
              <a:gd name="connsiteX11" fmla="*/ 642580 w 3157180"/>
              <a:gd name="connsiteY11" fmla="*/ 348343 h 1567543"/>
              <a:gd name="connsiteX12" fmla="*/ 871180 w 3157180"/>
              <a:gd name="connsiteY12" fmla="*/ 293914 h 1567543"/>
              <a:gd name="connsiteX13" fmla="*/ 1307334 w 3157180"/>
              <a:gd name="connsiteY13" fmla="*/ 368663 h 1567543"/>
              <a:gd name="connsiteX14" fmla="*/ 1904597 w 3157180"/>
              <a:gd name="connsiteY14" fmla="*/ 240937 h 1567543"/>
              <a:gd name="connsiteX15" fmla="*/ 2112151 w 3157180"/>
              <a:gd name="connsiteY15" fmla="*/ 54429 h 1567543"/>
              <a:gd name="connsiteX16" fmla="*/ 2308094 w 3157180"/>
              <a:gd name="connsiteY16" fmla="*/ 10886 h 1567543"/>
              <a:gd name="connsiteX17" fmla="*/ 2514922 w 3157180"/>
              <a:gd name="connsiteY17" fmla="*/ 0 h 1567543"/>
              <a:gd name="connsiteX18" fmla="*/ 2732637 w 3157180"/>
              <a:gd name="connsiteY18" fmla="*/ 10886 h 1567543"/>
              <a:gd name="connsiteX19" fmla="*/ 2776180 w 3157180"/>
              <a:gd name="connsiteY19" fmla="*/ 32657 h 1567543"/>
              <a:gd name="connsiteX20" fmla="*/ 2885037 w 3157180"/>
              <a:gd name="connsiteY20" fmla="*/ 76200 h 1567543"/>
              <a:gd name="connsiteX21" fmla="*/ 2939465 w 3157180"/>
              <a:gd name="connsiteY21" fmla="*/ 163286 h 1567543"/>
              <a:gd name="connsiteX22" fmla="*/ 2993894 w 3157180"/>
              <a:gd name="connsiteY22" fmla="*/ 206829 h 1567543"/>
              <a:gd name="connsiteX23" fmla="*/ 3015665 w 3157180"/>
              <a:gd name="connsiteY23" fmla="*/ 272143 h 1567543"/>
              <a:gd name="connsiteX24" fmla="*/ 3037437 w 3157180"/>
              <a:gd name="connsiteY24" fmla="*/ 337457 h 1567543"/>
              <a:gd name="connsiteX25" fmla="*/ 3048322 w 3157180"/>
              <a:gd name="connsiteY25" fmla="*/ 370114 h 1567543"/>
              <a:gd name="connsiteX26" fmla="*/ 3070094 w 3157180"/>
              <a:gd name="connsiteY26" fmla="*/ 391886 h 1567543"/>
              <a:gd name="connsiteX27" fmla="*/ 3091865 w 3157180"/>
              <a:gd name="connsiteY27" fmla="*/ 468086 h 1567543"/>
              <a:gd name="connsiteX28" fmla="*/ 3124522 w 3157180"/>
              <a:gd name="connsiteY28" fmla="*/ 500743 h 1567543"/>
              <a:gd name="connsiteX29" fmla="*/ 3157180 w 3157180"/>
              <a:gd name="connsiteY29" fmla="*/ 620486 h 1567543"/>
              <a:gd name="connsiteX30" fmla="*/ 3146294 w 3157180"/>
              <a:gd name="connsiteY30" fmla="*/ 903514 h 1567543"/>
              <a:gd name="connsiteX31" fmla="*/ 3135408 w 3157180"/>
              <a:gd name="connsiteY31" fmla="*/ 936172 h 1567543"/>
              <a:gd name="connsiteX32" fmla="*/ 3091865 w 3157180"/>
              <a:gd name="connsiteY32" fmla="*/ 1034143 h 1567543"/>
              <a:gd name="connsiteX33" fmla="*/ 3080980 w 3157180"/>
              <a:gd name="connsiteY33" fmla="*/ 1066800 h 1567543"/>
              <a:gd name="connsiteX34" fmla="*/ 3026551 w 3157180"/>
              <a:gd name="connsiteY34" fmla="*/ 1121229 h 1567543"/>
              <a:gd name="connsiteX35" fmla="*/ 3015665 w 3157180"/>
              <a:gd name="connsiteY35" fmla="*/ 1153886 h 1567543"/>
              <a:gd name="connsiteX36" fmla="*/ 2972122 w 3157180"/>
              <a:gd name="connsiteY36" fmla="*/ 1208314 h 1567543"/>
              <a:gd name="connsiteX37" fmla="*/ 2961237 w 3157180"/>
              <a:gd name="connsiteY37" fmla="*/ 1240972 h 1567543"/>
              <a:gd name="connsiteX38" fmla="*/ 2939465 w 3157180"/>
              <a:gd name="connsiteY38" fmla="*/ 1262743 h 1567543"/>
              <a:gd name="connsiteX39" fmla="*/ 2928580 w 3157180"/>
              <a:gd name="connsiteY39" fmla="*/ 1306286 h 1567543"/>
              <a:gd name="connsiteX40" fmla="*/ 2874151 w 3157180"/>
              <a:gd name="connsiteY40" fmla="*/ 1338943 h 1567543"/>
              <a:gd name="connsiteX41" fmla="*/ 2841494 w 3157180"/>
              <a:gd name="connsiteY41" fmla="*/ 1360714 h 1567543"/>
              <a:gd name="connsiteX42" fmla="*/ 2819722 w 3157180"/>
              <a:gd name="connsiteY42" fmla="*/ 1382486 h 1567543"/>
              <a:gd name="connsiteX43" fmla="*/ 2776180 w 3157180"/>
              <a:gd name="connsiteY43" fmla="*/ 1393372 h 1567543"/>
              <a:gd name="connsiteX44" fmla="*/ 2678208 w 3157180"/>
              <a:gd name="connsiteY44" fmla="*/ 1426029 h 1567543"/>
              <a:gd name="connsiteX45" fmla="*/ 2536694 w 3157180"/>
              <a:gd name="connsiteY45" fmla="*/ 1447800 h 1567543"/>
              <a:gd name="connsiteX46" fmla="*/ 2504037 w 3157180"/>
              <a:gd name="connsiteY46" fmla="*/ 1458686 h 1567543"/>
              <a:gd name="connsiteX47" fmla="*/ 2253665 w 3157180"/>
              <a:gd name="connsiteY47" fmla="*/ 1480457 h 1567543"/>
              <a:gd name="connsiteX48" fmla="*/ 2101265 w 3157180"/>
              <a:gd name="connsiteY48" fmla="*/ 1491343 h 1567543"/>
              <a:gd name="connsiteX49" fmla="*/ 1959751 w 3157180"/>
              <a:gd name="connsiteY49" fmla="*/ 1524000 h 1567543"/>
              <a:gd name="connsiteX50" fmla="*/ 1937980 w 3157180"/>
              <a:gd name="connsiteY50" fmla="*/ 1545772 h 1567543"/>
              <a:gd name="connsiteX51" fmla="*/ 1861780 w 3157180"/>
              <a:gd name="connsiteY51" fmla="*/ 1556657 h 1567543"/>
              <a:gd name="connsiteX52" fmla="*/ 1829122 w 3157180"/>
              <a:gd name="connsiteY52" fmla="*/ 1567543 h 1567543"/>
              <a:gd name="connsiteX53" fmla="*/ 1056237 w 3157180"/>
              <a:gd name="connsiteY53" fmla="*/ 1556657 h 1567543"/>
              <a:gd name="connsiteX54" fmla="*/ 871180 w 3157180"/>
              <a:gd name="connsiteY54" fmla="*/ 1524000 h 1567543"/>
              <a:gd name="connsiteX55" fmla="*/ 675237 w 3157180"/>
              <a:gd name="connsiteY55" fmla="*/ 1502229 h 1567543"/>
              <a:gd name="connsiteX56" fmla="*/ 599037 w 3157180"/>
              <a:gd name="connsiteY56" fmla="*/ 1491343 h 1567543"/>
              <a:gd name="connsiteX57" fmla="*/ 479294 w 3157180"/>
              <a:gd name="connsiteY57" fmla="*/ 1458686 h 1567543"/>
              <a:gd name="connsiteX58" fmla="*/ 348665 w 3157180"/>
              <a:gd name="connsiteY58" fmla="*/ 1415143 h 1567543"/>
              <a:gd name="connsiteX59" fmla="*/ 272465 w 3157180"/>
              <a:gd name="connsiteY59" fmla="*/ 1371600 h 1567543"/>
              <a:gd name="connsiteX60" fmla="*/ 163608 w 3157180"/>
              <a:gd name="connsiteY60" fmla="*/ 1349829 h 1567543"/>
              <a:gd name="connsiteX61" fmla="*/ 130951 w 3157180"/>
              <a:gd name="connsiteY61" fmla="*/ 1338943 h 1567543"/>
              <a:gd name="connsiteX62" fmla="*/ 76522 w 3157180"/>
              <a:gd name="connsiteY62" fmla="*/ 1240972 h 1567543"/>
              <a:gd name="connsiteX63" fmla="*/ 65637 w 3157180"/>
              <a:gd name="connsiteY63" fmla="*/ 1208314 h 1567543"/>
              <a:gd name="connsiteX64" fmla="*/ 54751 w 3157180"/>
              <a:gd name="connsiteY64" fmla="*/ 1175657 h 1567543"/>
              <a:gd name="connsiteX65" fmla="*/ 43865 w 3157180"/>
              <a:gd name="connsiteY65" fmla="*/ 1143000 h 1567543"/>
              <a:gd name="connsiteX66" fmla="*/ 32980 w 3157180"/>
              <a:gd name="connsiteY66" fmla="*/ 1045029 h 1567543"/>
              <a:gd name="connsiteX67" fmla="*/ 11208 w 3157180"/>
              <a:gd name="connsiteY67" fmla="*/ 979714 h 1567543"/>
              <a:gd name="connsiteX68" fmla="*/ 322 w 3157180"/>
              <a:gd name="connsiteY68" fmla="*/ 772886 h 1567543"/>
              <a:gd name="connsiteX0" fmla="*/ 322 w 3157180"/>
              <a:gd name="connsiteY0" fmla="*/ 772886 h 1567543"/>
              <a:gd name="connsiteX1" fmla="*/ 322 w 3157180"/>
              <a:gd name="connsiteY1" fmla="*/ 772886 h 1567543"/>
              <a:gd name="connsiteX2" fmla="*/ 185380 w 3157180"/>
              <a:gd name="connsiteY2" fmla="*/ 566057 h 1567543"/>
              <a:gd name="connsiteX3" fmla="*/ 218037 w 3157180"/>
              <a:gd name="connsiteY3" fmla="*/ 533400 h 1567543"/>
              <a:gd name="connsiteX4" fmla="*/ 316008 w 3157180"/>
              <a:gd name="connsiteY4" fmla="*/ 468086 h 1567543"/>
              <a:gd name="connsiteX5" fmla="*/ 348665 w 3157180"/>
              <a:gd name="connsiteY5" fmla="*/ 446314 h 1567543"/>
              <a:gd name="connsiteX6" fmla="*/ 370437 w 3157180"/>
              <a:gd name="connsiteY6" fmla="*/ 424543 h 1567543"/>
              <a:gd name="connsiteX7" fmla="*/ 435751 w 3157180"/>
              <a:gd name="connsiteY7" fmla="*/ 402772 h 1567543"/>
              <a:gd name="connsiteX8" fmla="*/ 468408 w 3157180"/>
              <a:gd name="connsiteY8" fmla="*/ 391886 h 1567543"/>
              <a:gd name="connsiteX9" fmla="*/ 501065 w 3157180"/>
              <a:gd name="connsiteY9" fmla="*/ 381000 h 1567543"/>
              <a:gd name="connsiteX10" fmla="*/ 555494 w 3157180"/>
              <a:gd name="connsiteY10" fmla="*/ 359229 h 1567543"/>
              <a:gd name="connsiteX11" fmla="*/ 642580 w 3157180"/>
              <a:gd name="connsiteY11" fmla="*/ 348343 h 1567543"/>
              <a:gd name="connsiteX12" fmla="*/ 871180 w 3157180"/>
              <a:gd name="connsiteY12" fmla="*/ 293914 h 1567543"/>
              <a:gd name="connsiteX13" fmla="*/ 1307334 w 3157180"/>
              <a:gd name="connsiteY13" fmla="*/ 368663 h 1567543"/>
              <a:gd name="connsiteX14" fmla="*/ 1904597 w 3157180"/>
              <a:gd name="connsiteY14" fmla="*/ 240937 h 1567543"/>
              <a:gd name="connsiteX15" fmla="*/ 2112151 w 3157180"/>
              <a:gd name="connsiteY15" fmla="*/ 54429 h 1567543"/>
              <a:gd name="connsiteX16" fmla="*/ 2308094 w 3157180"/>
              <a:gd name="connsiteY16" fmla="*/ 10886 h 1567543"/>
              <a:gd name="connsiteX17" fmla="*/ 2514922 w 3157180"/>
              <a:gd name="connsiteY17" fmla="*/ 0 h 1567543"/>
              <a:gd name="connsiteX18" fmla="*/ 2732637 w 3157180"/>
              <a:gd name="connsiteY18" fmla="*/ 10886 h 1567543"/>
              <a:gd name="connsiteX19" fmla="*/ 2776180 w 3157180"/>
              <a:gd name="connsiteY19" fmla="*/ 32657 h 1567543"/>
              <a:gd name="connsiteX20" fmla="*/ 2885037 w 3157180"/>
              <a:gd name="connsiteY20" fmla="*/ 76200 h 1567543"/>
              <a:gd name="connsiteX21" fmla="*/ 2939465 w 3157180"/>
              <a:gd name="connsiteY21" fmla="*/ 163286 h 1567543"/>
              <a:gd name="connsiteX22" fmla="*/ 2993894 w 3157180"/>
              <a:gd name="connsiteY22" fmla="*/ 206829 h 1567543"/>
              <a:gd name="connsiteX23" fmla="*/ 3015665 w 3157180"/>
              <a:gd name="connsiteY23" fmla="*/ 272143 h 1567543"/>
              <a:gd name="connsiteX24" fmla="*/ 3037437 w 3157180"/>
              <a:gd name="connsiteY24" fmla="*/ 337457 h 1567543"/>
              <a:gd name="connsiteX25" fmla="*/ 3048322 w 3157180"/>
              <a:gd name="connsiteY25" fmla="*/ 370114 h 1567543"/>
              <a:gd name="connsiteX26" fmla="*/ 3070094 w 3157180"/>
              <a:gd name="connsiteY26" fmla="*/ 391886 h 1567543"/>
              <a:gd name="connsiteX27" fmla="*/ 3091865 w 3157180"/>
              <a:gd name="connsiteY27" fmla="*/ 468086 h 1567543"/>
              <a:gd name="connsiteX28" fmla="*/ 3124522 w 3157180"/>
              <a:gd name="connsiteY28" fmla="*/ 500743 h 1567543"/>
              <a:gd name="connsiteX29" fmla="*/ 3157180 w 3157180"/>
              <a:gd name="connsiteY29" fmla="*/ 620486 h 1567543"/>
              <a:gd name="connsiteX30" fmla="*/ 3146294 w 3157180"/>
              <a:gd name="connsiteY30" fmla="*/ 903514 h 1567543"/>
              <a:gd name="connsiteX31" fmla="*/ 3135408 w 3157180"/>
              <a:gd name="connsiteY31" fmla="*/ 936172 h 1567543"/>
              <a:gd name="connsiteX32" fmla="*/ 3091865 w 3157180"/>
              <a:gd name="connsiteY32" fmla="*/ 1034143 h 1567543"/>
              <a:gd name="connsiteX33" fmla="*/ 3080980 w 3157180"/>
              <a:gd name="connsiteY33" fmla="*/ 1066800 h 1567543"/>
              <a:gd name="connsiteX34" fmla="*/ 3026551 w 3157180"/>
              <a:gd name="connsiteY34" fmla="*/ 1121229 h 1567543"/>
              <a:gd name="connsiteX35" fmla="*/ 3015665 w 3157180"/>
              <a:gd name="connsiteY35" fmla="*/ 1153886 h 1567543"/>
              <a:gd name="connsiteX36" fmla="*/ 2972122 w 3157180"/>
              <a:gd name="connsiteY36" fmla="*/ 1208314 h 1567543"/>
              <a:gd name="connsiteX37" fmla="*/ 2961237 w 3157180"/>
              <a:gd name="connsiteY37" fmla="*/ 1240972 h 1567543"/>
              <a:gd name="connsiteX38" fmla="*/ 2939465 w 3157180"/>
              <a:gd name="connsiteY38" fmla="*/ 1262743 h 1567543"/>
              <a:gd name="connsiteX39" fmla="*/ 2928580 w 3157180"/>
              <a:gd name="connsiteY39" fmla="*/ 1306286 h 1567543"/>
              <a:gd name="connsiteX40" fmla="*/ 2874151 w 3157180"/>
              <a:gd name="connsiteY40" fmla="*/ 1338943 h 1567543"/>
              <a:gd name="connsiteX41" fmla="*/ 2841494 w 3157180"/>
              <a:gd name="connsiteY41" fmla="*/ 1360714 h 1567543"/>
              <a:gd name="connsiteX42" fmla="*/ 2819722 w 3157180"/>
              <a:gd name="connsiteY42" fmla="*/ 1382486 h 1567543"/>
              <a:gd name="connsiteX43" fmla="*/ 2776180 w 3157180"/>
              <a:gd name="connsiteY43" fmla="*/ 1393372 h 1567543"/>
              <a:gd name="connsiteX44" fmla="*/ 2678208 w 3157180"/>
              <a:gd name="connsiteY44" fmla="*/ 1426029 h 1567543"/>
              <a:gd name="connsiteX45" fmla="*/ 2536694 w 3157180"/>
              <a:gd name="connsiteY45" fmla="*/ 1447800 h 1567543"/>
              <a:gd name="connsiteX46" fmla="*/ 2504037 w 3157180"/>
              <a:gd name="connsiteY46" fmla="*/ 1458686 h 1567543"/>
              <a:gd name="connsiteX47" fmla="*/ 2253665 w 3157180"/>
              <a:gd name="connsiteY47" fmla="*/ 1480457 h 1567543"/>
              <a:gd name="connsiteX48" fmla="*/ 2101265 w 3157180"/>
              <a:gd name="connsiteY48" fmla="*/ 1491343 h 1567543"/>
              <a:gd name="connsiteX49" fmla="*/ 1959751 w 3157180"/>
              <a:gd name="connsiteY49" fmla="*/ 1524000 h 1567543"/>
              <a:gd name="connsiteX50" fmla="*/ 1937980 w 3157180"/>
              <a:gd name="connsiteY50" fmla="*/ 1545772 h 1567543"/>
              <a:gd name="connsiteX51" fmla="*/ 1861780 w 3157180"/>
              <a:gd name="connsiteY51" fmla="*/ 1556657 h 1567543"/>
              <a:gd name="connsiteX52" fmla="*/ 1829122 w 3157180"/>
              <a:gd name="connsiteY52" fmla="*/ 1567543 h 1567543"/>
              <a:gd name="connsiteX53" fmla="*/ 1056237 w 3157180"/>
              <a:gd name="connsiteY53" fmla="*/ 1556657 h 1567543"/>
              <a:gd name="connsiteX54" fmla="*/ 871180 w 3157180"/>
              <a:gd name="connsiteY54" fmla="*/ 1524000 h 1567543"/>
              <a:gd name="connsiteX55" fmla="*/ 675237 w 3157180"/>
              <a:gd name="connsiteY55" fmla="*/ 1502229 h 1567543"/>
              <a:gd name="connsiteX56" fmla="*/ 599037 w 3157180"/>
              <a:gd name="connsiteY56" fmla="*/ 1491343 h 1567543"/>
              <a:gd name="connsiteX57" fmla="*/ 479294 w 3157180"/>
              <a:gd name="connsiteY57" fmla="*/ 1458686 h 1567543"/>
              <a:gd name="connsiteX58" fmla="*/ 348665 w 3157180"/>
              <a:gd name="connsiteY58" fmla="*/ 1415143 h 1567543"/>
              <a:gd name="connsiteX59" fmla="*/ 272465 w 3157180"/>
              <a:gd name="connsiteY59" fmla="*/ 1371600 h 1567543"/>
              <a:gd name="connsiteX60" fmla="*/ 163608 w 3157180"/>
              <a:gd name="connsiteY60" fmla="*/ 1349829 h 1567543"/>
              <a:gd name="connsiteX61" fmla="*/ 130951 w 3157180"/>
              <a:gd name="connsiteY61" fmla="*/ 1338943 h 1567543"/>
              <a:gd name="connsiteX62" fmla="*/ 76522 w 3157180"/>
              <a:gd name="connsiteY62" fmla="*/ 1240972 h 1567543"/>
              <a:gd name="connsiteX63" fmla="*/ 65637 w 3157180"/>
              <a:gd name="connsiteY63" fmla="*/ 1208314 h 1567543"/>
              <a:gd name="connsiteX64" fmla="*/ 54751 w 3157180"/>
              <a:gd name="connsiteY64" fmla="*/ 1175657 h 1567543"/>
              <a:gd name="connsiteX65" fmla="*/ 43865 w 3157180"/>
              <a:gd name="connsiteY65" fmla="*/ 1143000 h 1567543"/>
              <a:gd name="connsiteX66" fmla="*/ 32980 w 3157180"/>
              <a:gd name="connsiteY66" fmla="*/ 1045029 h 1567543"/>
              <a:gd name="connsiteX67" fmla="*/ 11208 w 3157180"/>
              <a:gd name="connsiteY67" fmla="*/ 979714 h 1567543"/>
              <a:gd name="connsiteX68" fmla="*/ 322 w 3157180"/>
              <a:gd name="connsiteY68" fmla="*/ 772886 h 1567543"/>
              <a:gd name="connsiteX0" fmla="*/ 322 w 3157180"/>
              <a:gd name="connsiteY0" fmla="*/ 772886 h 1567543"/>
              <a:gd name="connsiteX1" fmla="*/ 322 w 3157180"/>
              <a:gd name="connsiteY1" fmla="*/ 772886 h 1567543"/>
              <a:gd name="connsiteX2" fmla="*/ 185380 w 3157180"/>
              <a:gd name="connsiteY2" fmla="*/ 566057 h 1567543"/>
              <a:gd name="connsiteX3" fmla="*/ 218037 w 3157180"/>
              <a:gd name="connsiteY3" fmla="*/ 533400 h 1567543"/>
              <a:gd name="connsiteX4" fmla="*/ 316008 w 3157180"/>
              <a:gd name="connsiteY4" fmla="*/ 468086 h 1567543"/>
              <a:gd name="connsiteX5" fmla="*/ 348665 w 3157180"/>
              <a:gd name="connsiteY5" fmla="*/ 446314 h 1567543"/>
              <a:gd name="connsiteX6" fmla="*/ 370437 w 3157180"/>
              <a:gd name="connsiteY6" fmla="*/ 424543 h 1567543"/>
              <a:gd name="connsiteX7" fmla="*/ 435751 w 3157180"/>
              <a:gd name="connsiteY7" fmla="*/ 402772 h 1567543"/>
              <a:gd name="connsiteX8" fmla="*/ 468408 w 3157180"/>
              <a:gd name="connsiteY8" fmla="*/ 391886 h 1567543"/>
              <a:gd name="connsiteX9" fmla="*/ 555494 w 3157180"/>
              <a:gd name="connsiteY9" fmla="*/ 359229 h 1567543"/>
              <a:gd name="connsiteX10" fmla="*/ 642580 w 3157180"/>
              <a:gd name="connsiteY10" fmla="*/ 348343 h 1567543"/>
              <a:gd name="connsiteX11" fmla="*/ 871180 w 3157180"/>
              <a:gd name="connsiteY11" fmla="*/ 293914 h 1567543"/>
              <a:gd name="connsiteX12" fmla="*/ 1307334 w 3157180"/>
              <a:gd name="connsiteY12" fmla="*/ 368663 h 1567543"/>
              <a:gd name="connsiteX13" fmla="*/ 1904597 w 3157180"/>
              <a:gd name="connsiteY13" fmla="*/ 240937 h 1567543"/>
              <a:gd name="connsiteX14" fmla="*/ 2112151 w 3157180"/>
              <a:gd name="connsiteY14" fmla="*/ 54429 h 1567543"/>
              <a:gd name="connsiteX15" fmla="*/ 2308094 w 3157180"/>
              <a:gd name="connsiteY15" fmla="*/ 10886 h 1567543"/>
              <a:gd name="connsiteX16" fmla="*/ 2514922 w 3157180"/>
              <a:gd name="connsiteY16" fmla="*/ 0 h 1567543"/>
              <a:gd name="connsiteX17" fmla="*/ 2732637 w 3157180"/>
              <a:gd name="connsiteY17" fmla="*/ 10886 h 1567543"/>
              <a:gd name="connsiteX18" fmla="*/ 2776180 w 3157180"/>
              <a:gd name="connsiteY18" fmla="*/ 32657 h 1567543"/>
              <a:gd name="connsiteX19" fmla="*/ 2885037 w 3157180"/>
              <a:gd name="connsiteY19" fmla="*/ 76200 h 1567543"/>
              <a:gd name="connsiteX20" fmla="*/ 2939465 w 3157180"/>
              <a:gd name="connsiteY20" fmla="*/ 163286 h 1567543"/>
              <a:gd name="connsiteX21" fmla="*/ 2993894 w 3157180"/>
              <a:gd name="connsiteY21" fmla="*/ 206829 h 1567543"/>
              <a:gd name="connsiteX22" fmla="*/ 3015665 w 3157180"/>
              <a:gd name="connsiteY22" fmla="*/ 272143 h 1567543"/>
              <a:gd name="connsiteX23" fmla="*/ 3037437 w 3157180"/>
              <a:gd name="connsiteY23" fmla="*/ 337457 h 1567543"/>
              <a:gd name="connsiteX24" fmla="*/ 3048322 w 3157180"/>
              <a:gd name="connsiteY24" fmla="*/ 370114 h 1567543"/>
              <a:gd name="connsiteX25" fmla="*/ 3070094 w 3157180"/>
              <a:gd name="connsiteY25" fmla="*/ 391886 h 1567543"/>
              <a:gd name="connsiteX26" fmla="*/ 3091865 w 3157180"/>
              <a:gd name="connsiteY26" fmla="*/ 468086 h 1567543"/>
              <a:gd name="connsiteX27" fmla="*/ 3124522 w 3157180"/>
              <a:gd name="connsiteY27" fmla="*/ 500743 h 1567543"/>
              <a:gd name="connsiteX28" fmla="*/ 3157180 w 3157180"/>
              <a:gd name="connsiteY28" fmla="*/ 620486 h 1567543"/>
              <a:gd name="connsiteX29" fmla="*/ 3146294 w 3157180"/>
              <a:gd name="connsiteY29" fmla="*/ 903514 h 1567543"/>
              <a:gd name="connsiteX30" fmla="*/ 3135408 w 3157180"/>
              <a:gd name="connsiteY30" fmla="*/ 936172 h 1567543"/>
              <a:gd name="connsiteX31" fmla="*/ 3091865 w 3157180"/>
              <a:gd name="connsiteY31" fmla="*/ 1034143 h 1567543"/>
              <a:gd name="connsiteX32" fmla="*/ 3080980 w 3157180"/>
              <a:gd name="connsiteY32" fmla="*/ 1066800 h 1567543"/>
              <a:gd name="connsiteX33" fmla="*/ 3026551 w 3157180"/>
              <a:gd name="connsiteY33" fmla="*/ 1121229 h 1567543"/>
              <a:gd name="connsiteX34" fmla="*/ 3015665 w 3157180"/>
              <a:gd name="connsiteY34" fmla="*/ 1153886 h 1567543"/>
              <a:gd name="connsiteX35" fmla="*/ 2972122 w 3157180"/>
              <a:gd name="connsiteY35" fmla="*/ 1208314 h 1567543"/>
              <a:gd name="connsiteX36" fmla="*/ 2961237 w 3157180"/>
              <a:gd name="connsiteY36" fmla="*/ 1240972 h 1567543"/>
              <a:gd name="connsiteX37" fmla="*/ 2939465 w 3157180"/>
              <a:gd name="connsiteY37" fmla="*/ 1262743 h 1567543"/>
              <a:gd name="connsiteX38" fmla="*/ 2928580 w 3157180"/>
              <a:gd name="connsiteY38" fmla="*/ 1306286 h 1567543"/>
              <a:gd name="connsiteX39" fmla="*/ 2874151 w 3157180"/>
              <a:gd name="connsiteY39" fmla="*/ 1338943 h 1567543"/>
              <a:gd name="connsiteX40" fmla="*/ 2841494 w 3157180"/>
              <a:gd name="connsiteY40" fmla="*/ 1360714 h 1567543"/>
              <a:gd name="connsiteX41" fmla="*/ 2819722 w 3157180"/>
              <a:gd name="connsiteY41" fmla="*/ 1382486 h 1567543"/>
              <a:gd name="connsiteX42" fmla="*/ 2776180 w 3157180"/>
              <a:gd name="connsiteY42" fmla="*/ 1393372 h 1567543"/>
              <a:gd name="connsiteX43" fmla="*/ 2678208 w 3157180"/>
              <a:gd name="connsiteY43" fmla="*/ 1426029 h 1567543"/>
              <a:gd name="connsiteX44" fmla="*/ 2536694 w 3157180"/>
              <a:gd name="connsiteY44" fmla="*/ 1447800 h 1567543"/>
              <a:gd name="connsiteX45" fmla="*/ 2504037 w 3157180"/>
              <a:gd name="connsiteY45" fmla="*/ 1458686 h 1567543"/>
              <a:gd name="connsiteX46" fmla="*/ 2253665 w 3157180"/>
              <a:gd name="connsiteY46" fmla="*/ 1480457 h 1567543"/>
              <a:gd name="connsiteX47" fmla="*/ 2101265 w 3157180"/>
              <a:gd name="connsiteY47" fmla="*/ 1491343 h 1567543"/>
              <a:gd name="connsiteX48" fmla="*/ 1959751 w 3157180"/>
              <a:gd name="connsiteY48" fmla="*/ 1524000 h 1567543"/>
              <a:gd name="connsiteX49" fmla="*/ 1937980 w 3157180"/>
              <a:gd name="connsiteY49" fmla="*/ 1545772 h 1567543"/>
              <a:gd name="connsiteX50" fmla="*/ 1861780 w 3157180"/>
              <a:gd name="connsiteY50" fmla="*/ 1556657 h 1567543"/>
              <a:gd name="connsiteX51" fmla="*/ 1829122 w 3157180"/>
              <a:gd name="connsiteY51" fmla="*/ 1567543 h 1567543"/>
              <a:gd name="connsiteX52" fmla="*/ 1056237 w 3157180"/>
              <a:gd name="connsiteY52" fmla="*/ 1556657 h 1567543"/>
              <a:gd name="connsiteX53" fmla="*/ 871180 w 3157180"/>
              <a:gd name="connsiteY53" fmla="*/ 1524000 h 1567543"/>
              <a:gd name="connsiteX54" fmla="*/ 675237 w 3157180"/>
              <a:gd name="connsiteY54" fmla="*/ 1502229 h 1567543"/>
              <a:gd name="connsiteX55" fmla="*/ 599037 w 3157180"/>
              <a:gd name="connsiteY55" fmla="*/ 1491343 h 1567543"/>
              <a:gd name="connsiteX56" fmla="*/ 479294 w 3157180"/>
              <a:gd name="connsiteY56" fmla="*/ 1458686 h 1567543"/>
              <a:gd name="connsiteX57" fmla="*/ 348665 w 3157180"/>
              <a:gd name="connsiteY57" fmla="*/ 1415143 h 1567543"/>
              <a:gd name="connsiteX58" fmla="*/ 272465 w 3157180"/>
              <a:gd name="connsiteY58" fmla="*/ 1371600 h 1567543"/>
              <a:gd name="connsiteX59" fmla="*/ 163608 w 3157180"/>
              <a:gd name="connsiteY59" fmla="*/ 1349829 h 1567543"/>
              <a:gd name="connsiteX60" fmla="*/ 130951 w 3157180"/>
              <a:gd name="connsiteY60" fmla="*/ 1338943 h 1567543"/>
              <a:gd name="connsiteX61" fmla="*/ 76522 w 3157180"/>
              <a:gd name="connsiteY61" fmla="*/ 1240972 h 1567543"/>
              <a:gd name="connsiteX62" fmla="*/ 65637 w 3157180"/>
              <a:gd name="connsiteY62" fmla="*/ 1208314 h 1567543"/>
              <a:gd name="connsiteX63" fmla="*/ 54751 w 3157180"/>
              <a:gd name="connsiteY63" fmla="*/ 1175657 h 1567543"/>
              <a:gd name="connsiteX64" fmla="*/ 43865 w 3157180"/>
              <a:gd name="connsiteY64" fmla="*/ 1143000 h 1567543"/>
              <a:gd name="connsiteX65" fmla="*/ 32980 w 3157180"/>
              <a:gd name="connsiteY65" fmla="*/ 1045029 h 1567543"/>
              <a:gd name="connsiteX66" fmla="*/ 11208 w 3157180"/>
              <a:gd name="connsiteY66" fmla="*/ 979714 h 1567543"/>
              <a:gd name="connsiteX67" fmla="*/ 322 w 3157180"/>
              <a:gd name="connsiteY67" fmla="*/ 772886 h 1567543"/>
              <a:gd name="connsiteX0" fmla="*/ 322 w 3157180"/>
              <a:gd name="connsiteY0" fmla="*/ 772886 h 1567543"/>
              <a:gd name="connsiteX1" fmla="*/ 322 w 3157180"/>
              <a:gd name="connsiteY1" fmla="*/ 772886 h 1567543"/>
              <a:gd name="connsiteX2" fmla="*/ 185380 w 3157180"/>
              <a:gd name="connsiteY2" fmla="*/ 566057 h 1567543"/>
              <a:gd name="connsiteX3" fmla="*/ 218037 w 3157180"/>
              <a:gd name="connsiteY3" fmla="*/ 533400 h 1567543"/>
              <a:gd name="connsiteX4" fmla="*/ 316008 w 3157180"/>
              <a:gd name="connsiteY4" fmla="*/ 468086 h 1567543"/>
              <a:gd name="connsiteX5" fmla="*/ 348665 w 3157180"/>
              <a:gd name="connsiteY5" fmla="*/ 446314 h 1567543"/>
              <a:gd name="connsiteX6" fmla="*/ 370437 w 3157180"/>
              <a:gd name="connsiteY6" fmla="*/ 424543 h 1567543"/>
              <a:gd name="connsiteX7" fmla="*/ 435751 w 3157180"/>
              <a:gd name="connsiteY7" fmla="*/ 402772 h 1567543"/>
              <a:gd name="connsiteX8" fmla="*/ 555494 w 3157180"/>
              <a:gd name="connsiteY8" fmla="*/ 359229 h 1567543"/>
              <a:gd name="connsiteX9" fmla="*/ 642580 w 3157180"/>
              <a:gd name="connsiteY9" fmla="*/ 348343 h 1567543"/>
              <a:gd name="connsiteX10" fmla="*/ 871180 w 3157180"/>
              <a:gd name="connsiteY10" fmla="*/ 293914 h 1567543"/>
              <a:gd name="connsiteX11" fmla="*/ 1307334 w 3157180"/>
              <a:gd name="connsiteY11" fmla="*/ 368663 h 1567543"/>
              <a:gd name="connsiteX12" fmla="*/ 1904597 w 3157180"/>
              <a:gd name="connsiteY12" fmla="*/ 240937 h 1567543"/>
              <a:gd name="connsiteX13" fmla="*/ 2112151 w 3157180"/>
              <a:gd name="connsiteY13" fmla="*/ 54429 h 1567543"/>
              <a:gd name="connsiteX14" fmla="*/ 2308094 w 3157180"/>
              <a:gd name="connsiteY14" fmla="*/ 10886 h 1567543"/>
              <a:gd name="connsiteX15" fmla="*/ 2514922 w 3157180"/>
              <a:gd name="connsiteY15" fmla="*/ 0 h 1567543"/>
              <a:gd name="connsiteX16" fmla="*/ 2732637 w 3157180"/>
              <a:gd name="connsiteY16" fmla="*/ 10886 h 1567543"/>
              <a:gd name="connsiteX17" fmla="*/ 2776180 w 3157180"/>
              <a:gd name="connsiteY17" fmla="*/ 32657 h 1567543"/>
              <a:gd name="connsiteX18" fmla="*/ 2885037 w 3157180"/>
              <a:gd name="connsiteY18" fmla="*/ 76200 h 1567543"/>
              <a:gd name="connsiteX19" fmla="*/ 2939465 w 3157180"/>
              <a:gd name="connsiteY19" fmla="*/ 163286 h 1567543"/>
              <a:gd name="connsiteX20" fmla="*/ 2993894 w 3157180"/>
              <a:gd name="connsiteY20" fmla="*/ 206829 h 1567543"/>
              <a:gd name="connsiteX21" fmla="*/ 3015665 w 3157180"/>
              <a:gd name="connsiteY21" fmla="*/ 272143 h 1567543"/>
              <a:gd name="connsiteX22" fmla="*/ 3037437 w 3157180"/>
              <a:gd name="connsiteY22" fmla="*/ 337457 h 1567543"/>
              <a:gd name="connsiteX23" fmla="*/ 3048322 w 3157180"/>
              <a:gd name="connsiteY23" fmla="*/ 370114 h 1567543"/>
              <a:gd name="connsiteX24" fmla="*/ 3070094 w 3157180"/>
              <a:gd name="connsiteY24" fmla="*/ 391886 h 1567543"/>
              <a:gd name="connsiteX25" fmla="*/ 3091865 w 3157180"/>
              <a:gd name="connsiteY25" fmla="*/ 468086 h 1567543"/>
              <a:gd name="connsiteX26" fmla="*/ 3124522 w 3157180"/>
              <a:gd name="connsiteY26" fmla="*/ 500743 h 1567543"/>
              <a:gd name="connsiteX27" fmla="*/ 3157180 w 3157180"/>
              <a:gd name="connsiteY27" fmla="*/ 620486 h 1567543"/>
              <a:gd name="connsiteX28" fmla="*/ 3146294 w 3157180"/>
              <a:gd name="connsiteY28" fmla="*/ 903514 h 1567543"/>
              <a:gd name="connsiteX29" fmla="*/ 3135408 w 3157180"/>
              <a:gd name="connsiteY29" fmla="*/ 936172 h 1567543"/>
              <a:gd name="connsiteX30" fmla="*/ 3091865 w 3157180"/>
              <a:gd name="connsiteY30" fmla="*/ 1034143 h 1567543"/>
              <a:gd name="connsiteX31" fmla="*/ 3080980 w 3157180"/>
              <a:gd name="connsiteY31" fmla="*/ 1066800 h 1567543"/>
              <a:gd name="connsiteX32" fmla="*/ 3026551 w 3157180"/>
              <a:gd name="connsiteY32" fmla="*/ 1121229 h 1567543"/>
              <a:gd name="connsiteX33" fmla="*/ 3015665 w 3157180"/>
              <a:gd name="connsiteY33" fmla="*/ 1153886 h 1567543"/>
              <a:gd name="connsiteX34" fmla="*/ 2972122 w 3157180"/>
              <a:gd name="connsiteY34" fmla="*/ 1208314 h 1567543"/>
              <a:gd name="connsiteX35" fmla="*/ 2961237 w 3157180"/>
              <a:gd name="connsiteY35" fmla="*/ 1240972 h 1567543"/>
              <a:gd name="connsiteX36" fmla="*/ 2939465 w 3157180"/>
              <a:gd name="connsiteY36" fmla="*/ 1262743 h 1567543"/>
              <a:gd name="connsiteX37" fmla="*/ 2928580 w 3157180"/>
              <a:gd name="connsiteY37" fmla="*/ 1306286 h 1567543"/>
              <a:gd name="connsiteX38" fmla="*/ 2874151 w 3157180"/>
              <a:gd name="connsiteY38" fmla="*/ 1338943 h 1567543"/>
              <a:gd name="connsiteX39" fmla="*/ 2841494 w 3157180"/>
              <a:gd name="connsiteY39" fmla="*/ 1360714 h 1567543"/>
              <a:gd name="connsiteX40" fmla="*/ 2819722 w 3157180"/>
              <a:gd name="connsiteY40" fmla="*/ 1382486 h 1567543"/>
              <a:gd name="connsiteX41" fmla="*/ 2776180 w 3157180"/>
              <a:gd name="connsiteY41" fmla="*/ 1393372 h 1567543"/>
              <a:gd name="connsiteX42" fmla="*/ 2678208 w 3157180"/>
              <a:gd name="connsiteY42" fmla="*/ 1426029 h 1567543"/>
              <a:gd name="connsiteX43" fmla="*/ 2536694 w 3157180"/>
              <a:gd name="connsiteY43" fmla="*/ 1447800 h 1567543"/>
              <a:gd name="connsiteX44" fmla="*/ 2504037 w 3157180"/>
              <a:gd name="connsiteY44" fmla="*/ 1458686 h 1567543"/>
              <a:gd name="connsiteX45" fmla="*/ 2253665 w 3157180"/>
              <a:gd name="connsiteY45" fmla="*/ 1480457 h 1567543"/>
              <a:gd name="connsiteX46" fmla="*/ 2101265 w 3157180"/>
              <a:gd name="connsiteY46" fmla="*/ 1491343 h 1567543"/>
              <a:gd name="connsiteX47" fmla="*/ 1959751 w 3157180"/>
              <a:gd name="connsiteY47" fmla="*/ 1524000 h 1567543"/>
              <a:gd name="connsiteX48" fmla="*/ 1937980 w 3157180"/>
              <a:gd name="connsiteY48" fmla="*/ 1545772 h 1567543"/>
              <a:gd name="connsiteX49" fmla="*/ 1861780 w 3157180"/>
              <a:gd name="connsiteY49" fmla="*/ 1556657 h 1567543"/>
              <a:gd name="connsiteX50" fmla="*/ 1829122 w 3157180"/>
              <a:gd name="connsiteY50" fmla="*/ 1567543 h 1567543"/>
              <a:gd name="connsiteX51" fmla="*/ 1056237 w 3157180"/>
              <a:gd name="connsiteY51" fmla="*/ 1556657 h 1567543"/>
              <a:gd name="connsiteX52" fmla="*/ 871180 w 3157180"/>
              <a:gd name="connsiteY52" fmla="*/ 1524000 h 1567543"/>
              <a:gd name="connsiteX53" fmla="*/ 675237 w 3157180"/>
              <a:gd name="connsiteY53" fmla="*/ 1502229 h 1567543"/>
              <a:gd name="connsiteX54" fmla="*/ 599037 w 3157180"/>
              <a:gd name="connsiteY54" fmla="*/ 1491343 h 1567543"/>
              <a:gd name="connsiteX55" fmla="*/ 479294 w 3157180"/>
              <a:gd name="connsiteY55" fmla="*/ 1458686 h 1567543"/>
              <a:gd name="connsiteX56" fmla="*/ 348665 w 3157180"/>
              <a:gd name="connsiteY56" fmla="*/ 1415143 h 1567543"/>
              <a:gd name="connsiteX57" fmla="*/ 272465 w 3157180"/>
              <a:gd name="connsiteY57" fmla="*/ 1371600 h 1567543"/>
              <a:gd name="connsiteX58" fmla="*/ 163608 w 3157180"/>
              <a:gd name="connsiteY58" fmla="*/ 1349829 h 1567543"/>
              <a:gd name="connsiteX59" fmla="*/ 130951 w 3157180"/>
              <a:gd name="connsiteY59" fmla="*/ 1338943 h 1567543"/>
              <a:gd name="connsiteX60" fmla="*/ 76522 w 3157180"/>
              <a:gd name="connsiteY60" fmla="*/ 1240972 h 1567543"/>
              <a:gd name="connsiteX61" fmla="*/ 65637 w 3157180"/>
              <a:gd name="connsiteY61" fmla="*/ 1208314 h 1567543"/>
              <a:gd name="connsiteX62" fmla="*/ 54751 w 3157180"/>
              <a:gd name="connsiteY62" fmla="*/ 1175657 h 1567543"/>
              <a:gd name="connsiteX63" fmla="*/ 43865 w 3157180"/>
              <a:gd name="connsiteY63" fmla="*/ 1143000 h 1567543"/>
              <a:gd name="connsiteX64" fmla="*/ 32980 w 3157180"/>
              <a:gd name="connsiteY64" fmla="*/ 1045029 h 1567543"/>
              <a:gd name="connsiteX65" fmla="*/ 11208 w 3157180"/>
              <a:gd name="connsiteY65" fmla="*/ 979714 h 1567543"/>
              <a:gd name="connsiteX66" fmla="*/ 322 w 3157180"/>
              <a:gd name="connsiteY66" fmla="*/ 772886 h 1567543"/>
              <a:gd name="connsiteX0" fmla="*/ 322 w 3157180"/>
              <a:gd name="connsiteY0" fmla="*/ 772886 h 1567543"/>
              <a:gd name="connsiteX1" fmla="*/ 322 w 3157180"/>
              <a:gd name="connsiteY1" fmla="*/ 772886 h 1567543"/>
              <a:gd name="connsiteX2" fmla="*/ 185380 w 3157180"/>
              <a:gd name="connsiteY2" fmla="*/ 566057 h 1567543"/>
              <a:gd name="connsiteX3" fmla="*/ 218037 w 3157180"/>
              <a:gd name="connsiteY3" fmla="*/ 533400 h 1567543"/>
              <a:gd name="connsiteX4" fmla="*/ 316008 w 3157180"/>
              <a:gd name="connsiteY4" fmla="*/ 468086 h 1567543"/>
              <a:gd name="connsiteX5" fmla="*/ 348665 w 3157180"/>
              <a:gd name="connsiteY5" fmla="*/ 446314 h 1567543"/>
              <a:gd name="connsiteX6" fmla="*/ 370437 w 3157180"/>
              <a:gd name="connsiteY6" fmla="*/ 424543 h 1567543"/>
              <a:gd name="connsiteX7" fmla="*/ 555494 w 3157180"/>
              <a:gd name="connsiteY7" fmla="*/ 359229 h 1567543"/>
              <a:gd name="connsiteX8" fmla="*/ 642580 w 3157180"/>
              <a:gd name="connsiteY8" fmla="*/ 348343 h 1567543"/>
              <a:gd name="connsiteX9" fmla="*/ 871180 w 3157180"/>
              <a:gd name="connsiteY9" fmla="*/ 293914 h 1567543"/>
              <a:gd name="connsiteX10" fmla="*/ 1307334 w 3157180"/>
              <a:gd name="connsiteY10" fmla="*/ 368663 h 1567543"/>
              <a:gd name="connsiteX11" fmla="*/ 1904597 w 3157180"/>
              <a:gd name="connsiteY11" fmla="*/ 240937 h 1567543"/>
              <a:gd name="connsiteX12" fmla="*/ 2112151 w 3157180"/>
              <a:gd name="connsiteY12" fmla="*/ 54429 h 1567543"/>
              <a:gd name="connsiteX13" fmla="*/ 2308094 w 3157180"/>
              <a:gd name="connsiteY13" fmla="*/ 10886 h 1567543"/>
              <a:gd name="connsiteX14" fmla="*/ 2514922 w 3157180"/>
              <a:gd name="connsiteY14" fmla="*/ 0 h 1567543"/>
              <a:gd name="connsiteX15" fmla="*/ 2732637 w 3157180"/>
              <a:gd name="connsiteY15" fmla="*/ 10886 h 1567543"/>
              <a:gd name="connsiteX16" fmla="*/ 2776180 w 3157180"/>
              <a:gd name="connsiteY16" fmla="*/ 32657 h 1567543"/>
              <a:gd name="connsiteX17" fmla="*/ 2885037 w 3157180"/>
              <a:gd name="connsiteY17" fmla="*/ 76200 h 1567543"/>
              <a:gd name="connsiteX18" fmla="*/ 2939465 w 3157180"/>
              <a:gd name="connsiteY18" fmla="*/ 163286 h 1567543"/>
              <a:gd name="connsiteX19" fmla="*/ 2993894 w 3157180"/>
              <a:gd name="connsiteY19" fmla="*/ 206829 h 1567543"/>
              <a:gd name="connsiteX20" fmla="*/ 3015665 w 3157180"/>
              <a:gd name="connsiteY20" fmla="*/ 272143 h 1567543"/>
              <a:gd name="connsiteX21" fmla="*/ 3037437 w 3157180"/>
              <a:gd name="connsiteY21" fmla="*/ 337457 h 1567543"/>
              <a:gd name="connsiteX22" fmla="*/ 3048322 w 3157180"/>
              <a:gd name="connsiteY22" fmla="*/ 370114 h 1567543"/>
              <a:gd name="connsiteX23" fmla="*/ 3070094 w 3157180"/>
              <a:gd name="connsiteY23" fmla="*/ 391886 h 1567543"/>
              <a:gd name="connsiteX24" fmla="*/ 3091865 w 3157180"/>
              <a:gd name="connsiteY24" fmla="*/ 468086 h 1567543"/>
              <a:gd name="connsiteX25" fmla="*/ 3124522 w 3157180"/>
              <a:gd name="connsiteY25" fmla="*/ 500743 h 1567543"/>
              <a:gd name="connsiteX26" fmla="*/ 3157180 w 3157180"/>
              <a:gd name="connsiteY26" fmla="*/ 620486 h 1567543"/>
              <a:gd name="connsiteX27" fmla="*/ 3146294 w 3157180"/>
              <a:gd name="connsiteY27" fmla="*/ 903514 h 1567543"/>
              <a:gd name="connsiteX28" fmla="*/ 3135408 w 3157180"/>
              <a:gd name="connsiteY28" fmla="*/ 936172 h 1567543"/>
              <a:gd name="connsiteX29" fmla="*/ 3091865 w 3157180"/>
              <a:gd name="connsiteY29" fmla="*/ 1034143 h 1567543"/>
              <a:gd name="connsiteX30" fmla="*/ 3080980 w 3157180"/>
              <a:gd name="connsiteY30" fmla="*/ 1066800 h 1567543"/>
              <a:gd name="connsiteX31" fmla="*/ 3026551 w 3157180"/>
              <a:gd name="connsiteY31" fmla="*/ 1121229 h 1567543"/>
              <a:gd name="connsiteX32" fmla="*/ 3015665 w 3157180"/>
              <a:gd name="connsiteY32" fmla="*/ 1153886 h 1567543"/>
              <a:gd name="connsiteX33" fmla="*/ 2972122 w 3157180"/>
              <a:gd name="connsiteY33" fmla="*/ 1208314 h 1567543"/>
              <a:gd name="connsiteX34" fmla="*/ 2961237 w 3157180"/>
              <a:gd name="connsiteY34" fmla="*/ 1240972 h 1567543"/>
              <a:gd name="connsiteX35" fmla="*/ 2939465 w 3157180"/>
              <a:gd name="connsiteY35" fmla="*/ 1262743 h 1567543"/>
              <a:gd name="connsiteX36" fmla="*/ 2928580 w 3157180"/>
              <a:gd name="connsiteY36" fmla="*/ 1306286 h 1567543"/>
              <a:gd name="connsiteX37" fmla="*/ 2874151 w 3157180"/>
              <a:gd name="connsiteY37" fmla="*/ 1338943 h 1567543"/>
              <a:gd name="connsiteX38" fmla="*/ 2841494 w 3157180"/>
              <a:gd name="connsiteY38" fmla="*/ 1360714 h 1567543"/>
              <a:gd name="connsiteX39" fmla="*/ 2819722 w 3157180"/>
              <a:gd name="connsiteY39" fmla="*/ 1382486 h 1567543"/>
              <a:gd name="connsiteX40" fmla="*/ 2776180 w 3157180"/>
              <a:gd name="connsiteY40" fmla="*/ 1393372 h 1567543"/>
              <a:gd name="connsiteX41" fmla="*/ 2678208 w 3157180"/>
              <a:gd name="connsiteY41" fmla="*/ 1426029 h 1567543"/>
              <a:gd name="connsiteX42" fmla="*/ 2536694 w 3157180"/>
              <a:gd name="connsiteY42" fmla="*/ 1447800 h 1567543"/>
              <a:gd name="connsiteX43" fmla="*/ 2504037 w 3157180"/>
              <a:gd name="connsiteY43" fmla="*/ 1458686 h 1567543"/>
              <a:gd name="connsiteX44" fmla="*/ 2253665 w 3157180"/>
              <a:gd name="connsiteY44" fmla="*/ 1480457 h 1567543"/>
              <a:gd name="connsiteX45" fmla="*/ 2101265 w 3157180"/>
              <a:gd name="connsiteY45" fmla="*/ 1491343 h 1567543"/>
              <a:gd name="connsiteX46" fmla="*/ 1959751 w 3157180"/>
              <a:gd name="connsiteY46" fmla="*/ 1524000 h 1567543"/>
              <a:gd name="connsiteX47" fmla="*/ 1937980 w 3157180"/>
              <a:gd name="connsiteY47" fmla="*/ 1545772 h 1567543"/>
              <a:gd name="connsiteX48" fmla="*/ 1861780 w 3157180"/>
              <a:gd name="connsiteY48" fmla="*/ 1556657 h 1567543"/>
              <a:gd name="connsiteX49" fmla="*/ 1829122 w 3157180"/>
              <a:gd name="connsiteY49" fmla="*/ 1567543 h 1567543"/>
              <a:gd name="connsiteX50" fmla="*/ 1056237 w 3157180"/>
              <a:gd name="connsiteY50" fmla="*/ 1556657 h 1567543"/>
              <a:gd name="connsiteX51" fmla="*/ 871180 w 3157180"/>
              <a:gd name="connsiteY51" fmla="*/ 1524000 h 1567543"/>
              <a:gd name="connsiteX52" fmla="*/ 675237 w 3157180"/>
              <a:gd name="connsiteY52" fmla="*/ 1502229 h 1567543"/>
              <a:gd name="connsiteX53" fmla="*/ 599037 w 3157180"/>
              <a:gd name="connsiteY53" fmla="*/ 1491343 h 1567543"/>
              <a:gd name="connsiteX54" fmla="*/ 479294 w 3157180"/>
              <a:gd name="connsiteY54" fmla="*/ 1458686 h 1567543"/>
              <a:gd name="connsiteX55" fmla="*/ 348665 w 3157180"/>
              <a:gd name="connsiteY55" fmla="*/ 1415143 h 1567543"/>
              <a:gd name="connsiteX56" fmla="*/ 272465 w 3157180"/>
              <a:gd name="connsiteY56" fmla="*/ 1371600 h 1567543"/>
              <a:gd name="connsiteX57" fmla="*/ 163608 w 3157180"/>
              <a:gd name="connsiteY57" fmla="*/ 1349829 h 1567543"/>
              <a:gd name="connsiteX58" fmla="*/ 130951 w 3157180"/>
              <a:gd name="connsiteY58" fmla="*/ 1338943 h 1567543"/>
              <a:gd name="connsiteX59" fmla="*/ 76522 w 3157180"/>
              <a:gd name="connsiteY59" fmla="*/ 1240972 h 1567543"/>
              <a:gd name="connsiteX60" fmla="*/ 65637 w 3157180"/>
              <a:gd name="connsiteY60" fmla="*/ 1208314 h 1567543"/>
              <a:gd name="connsiteX61" fmla="*/ 54751 w 3157180"/>
              <a:gd name="connsiteY61" fmla="*/ 1175657 h 1567543"/>
              <a:gd name="connsiteX62" fmla="*/ 43865 w 3157180"/>
              <a:gd name="connsiteY62" fmla="*/ 1143000 h 1567543"/>
              <a:gd name="connsiteX63" fmla="*/ 32980 w 3157180"/>
              <a:gd name="connsiteY63" fmla="*/ 1045029 h 1567543"/>
              <a:gd name="connsiteX64" fmla="*/ 11208 w 3157180"/>
              <a:gd name="connsiteY64" fmla="*/ 979714 h 1567543"/>
              <a:gd name="connsiteX65" fmla="*/ 322 w 3157180"/>
              <a:gd name="connsiteY65" fmla="*/ 772886 h 1567543"/>
              <a:gd name="connsiteX0" fmla="*/ 322 w 3157180"/>
              <a:gd name="connsiteY0" fmla="*/ 772886 h 1567543"/>
              <a:gd name="connsiteX1" fmla="*/ 322 w 3157180"/>
              <a:gd name="connsiteY1" fmla="*/ 772886 h 1567543"/>
              <a:gd name="connsiteX2" fmla="*/ 185380 w 3157180"/>
              <a:gd name="connsiteY2" fmla="*/ 566057 h 1567543"/>
              <a:gd name="connsiteX3" fmla="*/ 218037 w 3157180"/>
              <a:gd name="connsiteY3" fmla="*/ 533400 h 1567543"/>
              <a:gd name="connsiteX4" fmla="*/ 316008 w 3157180"/>
              <a:gd name="connsiteY4" fmla="*/ 468086 h 1567543"/>
              <a:gd name="connsiteX5" fmla="*/ 348665 w 3157180"/>
              <a:gd name="connsiteY5" fmla="*/ 446314 h 1567543"/>
              <a:gd name="connsiteX6" fmla="*/ 370437 w 3157180"/>
              <a:gd name="connsiteY6" fmla="*/ 424543 h 1567543"/>
              <a:gd name="connsiteX7" fmla="*/ 555494 w 3157180"/>
              <a:gd name="connsiteY7" fmla="*/ 359229 h 1567543"/>
              <a:gd name="connsiteX8" fmla="*/ 871180 w 3157180"/>
              <a:gd name="connsiteY8" fmla="*/ 293914 h 1567543"/>
              <a:gd name="connsiteX9" fmla="*/ 1307334 w 3157180"/>
              <a:gd name="connsiteY9" fmla="*/ 368663 h 1567543"/>
              <a:gd name="connsiteX10" fmla="*/ 1904597 w 3157180"/>
              <a:gd name="connsiteY10" fmla="*/ 240937 h 1567543"/>
              <a:gd name="connsiteX11" fmla="*/ 2112151 w 3157180"/>
              <a:gd name="connsiteY11" fmla="*/ 54429 h 1567543"/>
              <a:gd name="connsiteX12" fmla="*/ 2308094 w 3157180"/>
              <a:gd name="connsiteY12" fmla="*/ 10886 h 1567543"/>
              <a:gd name="connsiteX13" fmla="*/ 2514922 w 3157180"/>
              <a:gd name="connsiteY13" fmla="*/ 0 h 1567543"/>
              <a:gd name="connsiteX14" fmla="*/ 2732637 w 3157180"/>
              <a:gd name="connsiteY14" fmla="*/ 10886 h 1567543"/>
              <a:gd name="connsiteX15" fmla="*/ 2776180 w 3157180"/>
              <a:gd name="connsiteY15" fmla="*/ 32657 h 1567543"/>
              <a:gd name="connsiteX16" fmla="*/ 2885037 w 3157180"/>
              <a:gd name="connsiteY16" fmla="*/ 76200 h 1567543"/>
              <a:gd name="connsiteX17" fmla="*/ 2939465 w 3157180"/>
              <a:gd name="connsiteY17" fmla="*/ 163286 h 1567543"/>
              <a:gd name="connsiteX18" fmla="*/ 2993894 w 3157180"/>
              <a:gd name="connsiteY18" fmla="*/ 206829 h 1567543"/>
              <a:gd name="connsiteX19" fmla="*/ 3015665 w 3157180"/>
              <a:gd name="connsiteY19" fmla="*/ 272143 h 1567543"/>
              <a:gd name="connsiteX20" fmla="*/ 3037437 w 3157180"/>
              <a:gd name="connsiteY20" fmla="*/ 337457 h 1567543"/>
              <a:gd name="connsiteX21" fmla="*/ 3048322 w 3157180"/>
              <a:gd name="connsiteY21" fmla="*/ 370114 h 1567543"/>
              <a:gd name="connsiteX22" fmla="*/ 3070094 w 3157180"/>
              <a:gd name="connsiteY22" fmla="*/ 391886 h 1567543"/>
              <a:gd name="connsiteX23" fmla="*/ 3091865 w 3157180"/>
              <a:gd name="connsiteY23" fmla="*/ 468086 h 1567543"/>
              <a:gd name="connsiteX24" fmla="*/ 3124522 w 3157180"/>
              <a:gd name="connsiteY24" fmla="*/ 500743 h 1567543"/>
              <a:gd name="connsiteX25" fmla="*/ 3157180 w 3157180"/>
              <a:gd name="connsiteY25" fmla="*/ 620486 h 1567543"/>
              <a:gd name="connsiteX26" fmla="*/ 3146294 w 3157180"/>
              <a:gd name="connsiteY26" fmla="*/ 903514 h 1567543"/>
              <a:gd name="connsiteX27" fmla="*/ 3135408 w 3157180"/>
              <a:gd name="connsiteY27" fmla="*/ 936172 h 1567543"/>
              <a:gd name="connsiteX28" fmla="*/ 3091865 w 3157180"/>
              <a:gd name="connsiteY28" fmla="*/ 1034143 h 1567543"/>
              <a:gd name="connsiteX29" fmla="*/ 3080980 w 3157180"/>
              <a:gd name="connsiteY29" fmla="*/ 1066800 h 1567543"/>
              <a:gd name="connsiteX30" fmla="*/ 3026551 w 3157180"/>
              <a:gd name="connsiteY30" fmla="*/ 1121229 h 1567543"/>
              <a:gd name="connsiteX31" fmla="*/ 3015665 w 3157180"/>
              <a:gd name="connsiteY31" fmla="*/ 1153886 h 1567543"/>
              <a:gd name="connsiteX32" fmla="*/ 2972122 w 3157180"/>
              <a:gd name="connsiteY32" fmla="*/ 1208314 h 1567543"/>
              <a:gd name="connsiteX33" fmla="*/ 2961237 w 3157180"/>
              <a:gd name="connsiteY33" fmla="*/ 1240972 h 1567543"/>
              <a:gd name="connsiteX34" fmla="*/ 2939465 w 3157180"/>
              <a:gd name="connsiteY34" fmla="*/ 1262743 h 1567543"/>
              <a:gd name="connsiteX35" fmla="*/ 2928580 w 3157180"/>
              <a:gd name="connsiteY35" fmla="*/ 1306286 h 1567543"/>
              <a:gd name="connsiteX36" fmla="*/ 2874151 w 3157180"/>
              <a:gd name="connsiteY36" fmla="*/ 1338943 h 1567543"/>
              <a:gd name="connsiteX37" fmla="*/ 2841494 w 3157180"/>
              <a:gd name="connsiteY37" fmla="*/ 1360714 h 1567543"/>
              <a:gd name="connsiteX38" fmla="*/ 2819722 w 3157180"/>
              <a:gd name="connsiteY38" fmla="*/ 1382486 h 1567543"/>
              <a:gd name="connsiteX39" fmla="*/ 2776180 w 3157180"/>
              <a:gd name="connsiteY39" fmla="*/ 1393372 h 1567543"/>
              <a:gd name="connsiteX40" fmla="*/ 2678208 w 3157180"/>
              <a:gd name="connsiteY40" fmla="*/ 1426029 h 1567543"/>
              <a:gd name="connsiteX41" fmla="*/ 2536694 w 3157180"/>
              <a:gd name="connsiteY41" fmla="*/ 1447800 h 1567543"/>
              <a:gd name="connsiteX42" fmla="*/ 2504037 w 3157180"/>
              <a:gd name="connsiteY42" fmla="*/ 1458686 h 1567543"/>
              <a:gd name="connsiteX43" fmla="*/ 2253665 w 3157180"/>
              <a:gd name="connsiteY43" fmla="*/ 1480457 h 1567543"/>
              <a:gd name="connsiteX44" fmla="*/ 2101265 w 3157180"/>
              <a:gd name="connsiteY44" fmla="*/ 1491343 h 1567543"/>
              <a:gd name="connsiteX45" fmla="*/ 1959751 w 3157180"/>
              <a:gd name="connsiteY45" fmla="*/ 1524000 h 1567543"/>
              <a:gd name="connsiteX46" fmla="*/ 1937980 w 3157180"/>
              <a:gd name="connsiteY46" fmla="*/ 1545772 h 1567543"/>
              <a:gd name="connsiteX47" fmla="*/ 1861780 w 3157180"/>
              <a:gd name="connsiteY47" fmla="*/ 1556657 h 1567543"/>
              <a:gd name="connsiteX48" fmla="*/ 1829122 w 3157180"/>
              <a:gd name="connsiteY48" fmla="*/ 1567543 h 1567543"/>
              <a:gd name="connsiteX49" fmla="*/ 1056237 w 3157180"/>
              <a:gd name="connsiteY49" fmla="*/ 1556657 h 1567543"/>
              <a:gd name="connsiteX50" fmla="*/ 871180 w 3157180"/>
              <a:gd name="connsiteY50" fmla="*/ 1524000 h 1567543"/>
              <a:gd name="connsiteX51" fmla="*/ 675237 w 3157180"/>
              <a:gd name="connsiteY51" fmla="*/ 1502229 h 1567543"/>
              <a:gd name="connsiteX52" fmla="*/ 599037 w 3157180"/>
              <a:gd name="connsiteY52" fmla="*/ 1491343 h 1567543"/>
              <a:gd name="connsiteX53" fmla="*/ 479294 w 3157180"/>
              <a:gd name="connsiteY53" fmla="*/ 1458686 h 1567543"/>
              <a:gd name="connsiteX54" fmla="*/ 348665 w 3157180"/>
              <a:gd name="connsiteY54" fmla="*/ 1415143 h 1567543"/>
              <a:gd name="connsiteX55" fmla="*/ 272465 w 3157180"/>
              <a:gd name="connsiteY55" fmla="*/ 1371600 h 1567543"/>
              <a:gd name="connsiteX56" fmla="*/ 163608 w 3157180"/>
              <a:gd name="connsiteY56" fmla="*/ 1349829 h 1567543"/>
              <a:gd name="connsiteX57" fmla="*/ 130951 w 3157180"/>
              <a:gd name="connsiteY57" fmla="*/ 1338943 h 1567543"/>
              <a:gd name="connsiteX58" fmla="*/ 76522 w 3157180"/>
              <a:gd name="connsiteY58" fmla="*/ 1240972 h 1567543"/>
              <a:gd name="connsiteX59" fmla="*/ 65637 w 3157180"/>
              <a:gd name="connsiteY59" fmla="*/ 1208314 h 1567543"/>
              <a:gd name="connsiteX60" fmla="*/ 54751 w 3157180"/>
              <a:gd name="connsiteY60" fmla="*/ 1175657 h 1567543"/>
              <a:gd name="connsiteX61" fmla="*/ 43865 w 3157180"/>
              <a:gd name="connsiteY61" fmla="*/ 1143000 h 1567543"/>
              <a:gd name="connsiteX62" fmla="*/ 32980 w 3157180"/>
              <a:gd name="connsiteY62" fmla="*/ 1045029 h 1567543"/>
              <a:gd name="connsiteX63" fmla="*/ 11208 w 3157180"/>
              <a:gd name="connsiteY63" fmla="*/ 979714 h 1567543"/>
              <a:gd name="connsiteX64" fmla="*/ 322 w 3157180"/>
              <a:gd name="connsiteY64" fmla="*/ 772886 h 1567543"/>
              <a:gd name="connsiteX0" fmla="*/ 322 w 3157180"/>
              <a:gd name="connsiteY0" fmla="*/ 772886 h 1567543"/>
              <a:gd name="connsiteX1" fmla="*/ 322 w 3157180"/>
              <a:gd name="connsiteY1" fmla="*/ 772886 h 1567543"/>
              <a:gd name="connsiteX2" fmla="*/ 185380 w 3157180"/>
              <a:gd name="connsiteY2" fmla="*/ 566057 h 1567543"/>
              <a:gd name="connsiteX3" fmla="*/ 218037 w 3157180"/>
              <a:gd name="connsiteY3" fmla="*/ 533400 h 1567543"/>
              <a:gd name="connsiteX4" fmla="*/ 316008 w 3157180"/>
              <a:gd name="connsiteY4" fmla="*/ 468086 h 1567543"/>
              <a:gd name="connsiteX5" fmla="*/ 348665 w 3157180"/>
              <a:gd name="connsiteY5" fmla="*/ 446314 h 1567543"/>
              <a:gd name="connsiteX6" fmla="*/ 370437 w 3157180"/>
              <a:gd name="connsiteY6" fmla="*/ 424543 h 1567543"/>
              <a:gd name="connsiteX7" fmla="*/ 555494 w 3157180"/>
              <a:gd name="connsiteY7" fmla="*/ 359229 h 1567543"/>
              <a:gd name="connsiteX8" fmla="*/ 871180 w 3157180"/>
              <a:gd name="connsiteY8" fmla="*/ 425994 h 1567543"/>
              <a:gd name="connsiteX9" fmla="*/ 1307334 w 3157180"/>
              <a:gd name="connsiteY9" fmla="*/ 368663 h 1567543"/>
              <a:gd name="connsiteX10" fmla="*/ 1904597 w 3157180"/>
              <a:gd name="connsiteY10" fmla="*/ 240937 h 1567543"/>
              <a:gd name="connsiteX11" fmla="*/ 2112151 w 3157180"/>
              <a:gd name="connsiteY11" fmla="*/ 54429 h 1567543"/>
              <a:gd name="connsiteX12" fmla="*/ 2308094 w 3157180"/>
              <a:gd name="connsiteY12" fmla="*/ 10886 h 1567543"/>
              <a:gd name="connsiteX13" fmla="*/ 2514922 w 3157180"/>
              <a:gd name="connsiteY13" fmla="*/ 0 h 1567543"/>
              <a:gd name="connsiteX14" fmla="*/ 2732637 w 3157180"/>
              <a:gd name="connsiteY14" fmla="*/ 10886 h 1567543"/>
              <a:gd name="connsiteX15" fmla="*/ 2776180 w 3157180"/>
              <a:gd name="connsiteY15" fmla="*/ 32657 h 1567543"/>
              <a:gd name="connsiteX16" fmla="*/ 2885037 w 3157180"/>
              <a:gd name="connsiteY16" fmla="*/ 76200 h 1567543"/>
              <a:gd name="connsiteX17" fmla="*/ 2939465 w 3157180"/>
              <a:gd name="connsiteY17" fmla="*/ 163286 h 1567543"/>
              <a:gd name="connsiteX18" fmla="*/ 2993894 w 3157180"/>
              <a:gd name="connsiteY18" fmla="*/ 206829 h 1567543"/>
              <a:gd name="connsiteX19" fmla="*/ 3015665 w 3157180"/>
              <a:gd name="connsiteY19" fmla="*/ 272143 h 1567543"/>
              <a:gd name="connsiteX20" fmla="*/ 3037437 w 3157180"/>
              <a:gd name="connsiteY20" fmla="*/ 337457 h 1567543"/>
              <a:gd name="connsiteX21" fmla="*/ 3048322 w 3157180"/>
              <a:gd name="connsiteY21" fmla="*/ 370114 h 1567543"/>
              <a:gd name="connsiteX22" fmla="*/ 3070094 w 3157180"/>
              <a:gd name="connsiteY22" fmla="*/ 391886 h 1567543"/>
              <a:gd name="connsiteX23" fmla="*/ 3091865 w 3157180"/>
              <a:gd name="connsiteY23" fmla="*/ 468086 h 1567543"/>
              <a:gd name="connsiteX24" fmla="*/ 3124522 w 3157180"/>
              <a:gd name="connsiteY24" fmla="*/ 500743 h 1567543"/>
              <a:gd name="connsiteX25" fmla="*/ 3157180 w 3157180"/>
              <a:gd name="connsiteY25" fmla="*/ 620486 h 1567543"/>
              <a:gd name="connsiteX26" fmla="*/ 3146294 w 3157180"/>
              <a:gd name="connsiteY26" fmla="*/ 903514 h 1567543"/>
              <a:gd name="connsiteX27" fmla="*/ 3135408 w 3157180"/>
              <a:gd name="connsiteY27" fmla="*/ 936172 h 1567543"/>
              <a:gd name="connsiteX28" fmla="*/ 3091865 w 3157180"/>
              <a:gd name="connsiteY28" fmla="*/ 1034143 h 1567543"/>
              <a:gd name="connsiteX29" fmla="*/ 3080980 w 3157180"/>
              <a:gd name="connsiteY29" fmla="*/ 1066800 h 1567543"/>
              <a:gd name="connsiteX30" fmla="*/ 3026551 w 3157180"/>
              <a:gd name="connsiteY30" fmla="*/ 1121229 h 1567543"/>
              <a:gd name="connsiteX31" fmla="*/ 3015665 w 3157180"/>
              <a:gd name="connsiteY31" fmla="*/ 1153886 h 1567543"/>
              <a:gd name="connsiteX32" fmla="*/ 2972122 w 3157180"/>
              <a:gd name="connsiteY32" fmla="*/ 1208314 h 1567543"/>
              <a:gd name="connsiteX33" fmla="*/ 2961237 w 3157180"/>
              <a:gd name="connsiteY33" fmla="*/ 1240972 h 1567543"/>
              <a:gd name="connsiteX34" fmla="*/ 2939465 w 3157180"/>
              <a:gd name="connsiteY34" fmla="*/ 1262743 h 1567543"/>
              <a:gd name="connsiteX35" fmla="*/ 2928580 w 3157180"/>
              <a:gd name="connsiteY35" fmla="*/ 1306286 h 1567543"/>
              <a:gd name="connsiteX36" fmla="*/ 2874151 w 3157180"/>
              <a:gd name="connsiteY36" fmla="*/ 1338943 h 1567543"/>
              <a:gd name="connsiteX37" fmla="*/ 2841494 w 3157180"/>
              <a:gd name="connsiteY37" fmla="*/ 1360714 h 1567543"/>
              <a:gd name="connsiteX38" fmla="*/ 2819722 w 3157180"/>
              <a:gd name="connsiteY38" fmla="*/ 1382486 h 1567543"/>
              <a:gd name="connsiteX39" fmla="*/ 2776180 w 3157180"/>
              <a:gd name="connsiteY39" fmla="*/ 1393372 h 1567543"/>
              <a:gd name="connsiteX40" fmla="*/ 2678208 w 3157180"/>
              <a:gd name="connsiteY40" fmla="*/ 1426029 h 1567543"/>
              <a:gd name="connsiteX41" fmla="*/ 2536694 w 3157180"/>
              <a:gd name="connsiteY41" fmla="*/ 1447800 h 1567543"/>
              <a:gd name="connsiteX42" fmla="*/ 2504037 w 3157180"/>
              <a:gd name="connsiteY42" fmla="*/ 1458686 h 1567543"/>
              <a:gd name="connsiteX43" fmla="*/ 2253665 w 3157180"/>
              <a:gd name="connsiteY43" fmla="*/ 1480457 h 1567543"/>
              <a:gd name="connsiteX44" fmla="*/ 2101265 w 3157180"/>
              <a:gd name="connsiteY44" fmla="*/ 1491343 h 1567543"/>
              <a:gd name="connsiteX45" fmla="*/ 1959751 w 3157180"/>
              <a:gd name="connsiteY45" fmla="*/ 1524000 h 1567543"/>
              <a:gd name="connsiteX46" fmla="*/ 1937980 w 3157180"/>
              <a:gd name="connsiteY46" fmla="*/ 1545772 h 1567543"/>
              <a:gd name="connsiteX47" fmla="*/ 1861780 w 3157180"/>
              <a:gd name="connsiteY47" fmla="*/ 1556657 h 1567543"/>
              <a:gd name="connsiteX48" fmla="*/ 1829122 w 3157180"/>
              <a:gd name="connsiteY48" fmla="*/ 1567543 h 1567543"/>
              <a:gd name="connsiteX49" fmla="*/ 1056237 w 3157180"/>
              <a:gd name="connsiteY49" fmla="*/ 1556657 h 1567543"/>
              <a:gd name="connsiteX50" fmla="*/ 871180 w 3157180"/>
              <a:gd name="connsiteY50" fmla="*/ 1524000 h 1567543"/>
              <a:gd name="connsiteX51" fmla="*/ 675237 w 3157180"/>
              <a:gd name="connsiteY51" fmla="*/ 1502229 h 1567543"/>
              <a:gd name="connsiteX52" fmla="*/ 599037 w 3157180"/>
              <a:gd name="connsiteY52" fmla="*/ 1491343 h 1567543"/>
              <a:gd name="connsiteX53" fmla="*/ 479294 w 3157180"/>
              <a:gd name="connsiteY53" fmla="*/ 1458686 h 1567543"/>
              <a:gd name="connsiteX54" fmla="*/ 348665 w 3157180"/>
              <a:gd name="connsiteY54" fmla="*/ 1415143 h 1567543"/>
              <a:gd name="connsiteX55" fmla="*/ 272465 w 3157180"/>
              <a:gd name="connsiteY55" fmla="*/ 1371600 h 1567543"/>
              <a:gd name="connsiteX56" fmla="*/ 163608 w 3157180"/>
              <a:gd name="connsiteY56" fmla="*/ 1349829 h 1567543"/>
              <a:gd name="connsiteX57" fmla="*/ 130951 w 3157180"/>
              <a:gd name="connsiteY57" fmla="*/ 1338943 h 1567543"/>
              <a:gd name="connsiteX58" fmla="*/ 76522 w 3157180"/>
              <a:gd name="connsiteY58" fmla="*/ 1240972 h 1567543"/>
              <a:gd name="connsiteX59" fmla="*/ 65637 w 3157180"/>
              <a:gd name="connsiteY59" fmla="*/ 1208314 h 1567543"/>
              <a:gd name="connsiteX60" fmla="*/ 54751 w 3157180"/>
              <a:gd name="connsiteY60" fmla="*/ 1175657 h 1567543"/>
              <a:gd name="connsiteX61" fmla="*/ 43865 w 3157180"/>
              <a:gd name="connsiteY61" fmla="*/ 1143000 h 1567543"/>
              <a:gd name="connsiteX62" fmla="*/ 32980 w 3157180"/>
              <a:gd name="connsiteY62" fmla="*/ 1045029 h 1567543"/>
              <a:gd name="connsiteX63" fmla="*/ 11208 w 3157180"/>
              <a:gd name="connsiteY63" fmla="*/ 979714 h 1567543"/>
              <a:gd name="connsiteX64" fmla="*/ 322 w 3157180"/>
              <a:gd name="connsiteY64" fmla="*/ 772886 h 1567543"/>
              <a:gd name="connsiteX0" fmla="*/ 322 w 3157180"/>
              <a:gd name="connsiteY0" fmla="*/ 772886 h 1567543"/>
              <a:gd name="connsiteX1" fmla="*/ 322 w 3157180"/>
              <a:gd name="connsiteY1" fmla="*/ 772886 h 1567543"/>
              <a:gd name="connsiteX2" fmla="*/ 185380 w 3157180"/>
              <a:gd name="connsiteY2" fmla="*/ 566057 h 1567543"/>
              <a:gd name="connsiteX3" fmla="*/ 218037 w 3157180"/>
              <a:gd name="connsiteY3" fmla="*/ 533400 h 1567543"/>
              <a:gd name="connsiteX4" fmla="*/ 316008 w 3157180"/>
              <a:gd name="connsiteY4" fmla="*/ 468086 h 1567543"/>
              <a:gd name="connsiteX5" fmla="*/ 348665 w 3157180"/>
              <a:gd name="connsiteY5" fmla="*/ 446314 h 1567543"/>
              <a:gd name="connsiteX6" fmla="*/ 370437 w 3157180"/>
              <a:gd name="connsiteY6" fmla="*/ 424543 h 1567543"/>
              <a:gd name="connsiteX7" fmla="*/ 514854 w 3157180"/>
              <a:gd name="connsiteY7" fmla="*/ 420189 h 1567543"/>
              <a:gd name="connsiteX8" fmla="*/ 871180 w 3157180"/>
              <a:gd name="connsiteY8" fmla="*/ 425994 h 1567543"/>
              <a:gd name="connsiteX9" fmla="*/ 1307334 w 3157180"/>
              <a:gd name="connsiteY9" fmla="*/ 368663 h 1567543"/>
              <a:gd name="connsiteX10" fmla="*/ 1904597 w 3157180"/>
              <a:gd name="connsiteY10" fmla="*/ 240937 h 1567543"/>
              <a:gd name="connsiteX11" fmla="*/ 2112151 w 3157180"/>
              <a:gd name="connsiteY11" fmla="*/ 54429 h 1567543"/>
              <a:gd name="connsiteX12" fmla="*/ 2308094 w 3157180"/>
              <a:gd name="connsiteY12" fmla="*/ 10886 h 1567543"/>
              <a:gd name="connsiteX13" fmla="*/ 2514922 w 3157180"/>
              <a:gd name="connsiteY13" fmla="*/ 0 h 1567543"/>
              <a:gd name="connsiteX14" fmla="*/ 2732637 w 3157180"/>
              <a:gd name="connsiteY14" fmla="*/ 10886 h 1567543"/>
              <a:gd name="connsiteX15" fmla="*/ 2776180 w 3157180"/>
              <a:gd name="connsiteY15" fmla="*/ 32657 h 1567543"/>
              <a:gd name="connsiteX16" fmla="*/ 2885037 w 3157180"/>
              <a:gd name="connsiteY16" fmla="*/ 76200 h 1567543"/>
              <a:gd name="connsiteX17" fmla="*/ 2939465 w 3157180"/>
              <a:gd name="connsiteY17" fmla="*/ 163286 h 1567543"/>
              <a:gd name="connsiteX18" fmla="*/ 2993894 w 3157180"/>
              <a:gd name="connsiteY18" fmla="*/ 206829 h 1567543"/>
              <a:gd name="connsiteX19" fmla="*/ 3015665 w 3157180"/>
              <a:gd name="connsiteY19" fmla="*/ 272143 h 1567543"/>
              <a:gd name="connsiteX20" fmla="*/ 3037437 w 3157180"/>
              <a:gd name="connsiteY20" fmla="*/ 337457 h 1567543"/>
              <a:gd name="connsiteX21" fmla="*/ 3048322 w 3157180"/>
              <a:gd name="connsiteY21" fmla="*/ 370114 h 1567543"/>
              <a:gd name="connsiteX22" fmla="*/ 3070094 w 3157180"/>
              <a:gd name="connsiteY22" fmla="*/ 391886 h 1567543"/>
              <a:gd name="connsiteX23" fmla="*/ 3091865 w 3157180"/>
              <a:gd name="connsiteY23" fmla="*/ 468086 h 1567543"/>
              <a:gd name="connsiteX24" fmla="*/ 3124522 w 3157180"/>
              <a:gd name="connsiteY24" fmla="*/ 500743 h 1567543"/>
              <a:gd name="connsiteX25" fmla="*/ 3157180 w 3157180"/>
              <a:gd name="connsiteY25" fmla="*/ 620486 h 1567543"/>
              <a:gd name="connsiteX26" fmla="*/ 3146294 w 3157180"/>
              <a:gd name="connsiteY26" fmla="*/ 903514 h 1567543"/>
              <a:gd name="connsiteX27" fmla="*/ 3135408 w 3157180"/>
              <a:gd name="connsiteY27" fmla="*/ 936172 h 1567543"/>
              <a:gd name="connsiteX28" fmla="*/ 3091865 w 3157180"/>
              <a:gd name="connsiteY28" fmla="*/ 1034143 h 1567543"/>
              <a:gd name="connsiteX29" fmla="*/ 3080980 w 3157180"/>
              <a:gd name="connsiteY29" fmla="*/ 1066800 h 1567543"/>
              <a:gd name="connsiteX30" fmla="*/ 3026551 w 3157180"/>
              <a:gd name="connsiteY30" fmla="*/ 1121229 h 1567543"/>
              <a:gd name="connsiteX31" fmla="*/ 3015665 w 3157180"/>
              <a:gd name="connsiteY31" fmla="*/ 1153886 h 1567543"/>
              <a:gd name="connsiteX32" fmla="*/ 2972122 w 3157180"/>
              <a:gd name="connsiteY32" fmla="*/ 1208314 h 1567543"/>
              <a:gd name="connsiteX33" fmla="*/ 2961237 w 3157180"/>
              <a:gd name="connsiteY33" fmla="*/ 1240972 h 1567543"/>
              <a:gd name="connsiteX34" fmla="*/ 2939465 w 3157180"/>
              <a:gd name="connsiteY34" fmla="*/ 1262743 h 1567543"/>
              <a:gd name="connsiteX35" fmla="*/ 2928580 w 3157180"/>
              <a:gd name="connsiteY35" fmla="*/ 1306286 h 1567543"/>
              <a:gd name="connsiteX36" fmla="*/ 2874151 w 3157180"/>
              <a:gd name="connsiteY36" fmla="*/ 1338943 h 1567543"/>
              <a:gd name="connsiteX37" fmla="*/ 2841494 w 3157180"/>
              <a:gd name="connsiteY37" fmla="*/ 1360714 h 1567543"/>
              <a:gd name="connsiteX38" fmla="*/ 2819722 w 3157180"/>
              <a:gd name="connsiteY38" fmla="*/ 1382486 h 1567543"/>
              <a:gd name="connsiteX39" fmla="*/ 2776180 w 3157180"/>
              <a:gd name="connsiteY39" fmla="*/ 1393372 h 1567543"/>
              <a:gd name="connsiteX40" fmla="*/ 2678208 w 3157180"/>
              <a:gd name="connsiteY40" fmla="*/ 1426029 h 1567543"/>
              <a:gd name="connsiteX41" fmla="*/ 2536694 w 3157180"/>
              <a:gd name="connsiteY41" fmla="*/ 1447800 h 1567543"/>
              <a:gd name="connsiteX42" fmla="*/ 2504037 w 3157180"/>
              <a:gd name="connsiteY42" fmla="*/ 1458686 h 1567543"/>
              <a:gd name="connsiteX43" fmla="*/ 2253665 w 3157180"/>
              <a:gd name="connsiteY43" fmla="*/ 1480457 h 1567543"/>
              <a:gd name="connsiteX44" fmla="*/ 2101265 w 3157180"/>
              <a:gd name="connsiteY44" fmla="*/ 1491343 h 1567543"/>
              <a:gd name="connsiteX45" fmla="*/ 1959751 w 3157180"/>
              <a:gd name="connsiteY45" fmla="*/ 1524000 h 1567543"/>
              <a:gd name="connsiteX46" fmla="*/ 1937980 w 3157180"/>
              <a:gd name="connsiteY46" fmla="*/ 1545772 h 1567543"/>
              <a:gd name="connsiteX47" fmla="*/ 1861780 w 3157180"/>
              <a:gd name="connsiteY47" fmla="*/ 1556657 h 1567543"/>
              <a:gd name="connsiteX48" fmla="*/ 1829122 w 3157180"/>
              <a:gd name="connsiteY48" fmla="*/ 1567543 h 1567543"/>
              <a:gd name="connsiteX49" fmla="*/ 1056237 w 3157180"/>
              <a:gd name="connsiteY49" fmla="*/ 1556657 h 1567543"/>
              <a:gd name="connsiteX50" fmla="*/ 871180 w 3157180"/>
              <a:gd name="connsiteY50" fmla="*/ 1524000 h 1567543"/>
              <a:gd name="connsiteX51" fmla="*/ 675237 w 3157180"/>
              <a:gd name="connsiteY51" fmla="*/ 1502229 h 1567543"/>
              <a:gd name="connsiteX52" fmla="*/ 599037 w 3157180"/>
              <a:gd name="connsiteY52" fmla="*/ 1491343 h 1567543"/>
              <a:gd name="connsiteX53" fmla="*/ 479294 w 3157180"/>
              <a:gd name="connsiteY53" fmla="*/ 1458686 h 1567543"/>
              <a:gd name="connsiteX54" fmla="*/ 348665 w 3157180"/>
              <a:gd name="connsiteY54" fmla="*/ 1415143 h 1567543"/>
              <a:gd name="connsiteX55" fmla="*/ 272465 w 3157180"/>
              <a:gd name="connsiteY55" fmla="*/ 1371600 h 1567543"/>
              <a:gd name="connsiteX56" fmla="*/ 163608 w 3157180"/>
              <a:gd name="connsiteY56" fmla="*/ 1349829 h 1567543"/>
              <a:gd name="connsiteX57" fmla="*/ 130951 w 3157180"/>
              <a:gd name="connsiteY57" fmla="*/ 1338943 h 1567543"/>
              <a:gd name="connsiteX58" fmla="*/ 76522 w 3157180"/>
              <a:gd name="connsiteY58" fmla="*/ 1240972 h 1567543"/>
              <a:gd name="connsiteX59" fmla="*/ 65637 w 3157180"/>
              <a:gd name="connsiteY59" fmla="*/ 1208314 h 1567543"/>
              <a:gd name="connsiteX60" fmla="*/ 54751 w 3157180"/>
              <a:gd name="connsiteY60" fmla="*/ 1175657 h 1567543"/>
              <a:gd name="connsiteX61" fmla="*/ 43865 w 3157180"/>
              <a:gd name="connsiteY61" fmla="*/ 1143000 h 1567543"/>
              <a:gd name="connsiteX62" fmla="*/ 32980 w 3157180"/>
              <a:gd name="connsiteY62" fmla="*/ 1045029 h 1567543"/>
              <a:gd name="connsiteX63" fmla="*/ 11208 w 3157180"/>
              <a:gd name="connsiteY63" fmla="*/ 979714 h 1567543"/>
              <a:gd name="connsiteX64" fmla="*/ 322 w 3157180"/>
              <a:gd name="connsiteY64" fmla="*/ 772886 h 1567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57180" h="1567543">
                <a:moveTo>
                  <a:pt x="322" y="772886"/>
                </a:moveTo>
                <a:lnTo>
                  <a:pt x="322" y="772886"/>
                </a:lnTo>
                <a:lnTo>
                  <a:pt x="185380" y="566057"/>
                </a:lnTo>
                <a:cubicBezTo>
                  <a:pt x="195736" y="554666"/>
                  <a:pt x="205885" y="542851"/>
                  <a:pt x="218037" y="533400"/>
                </a:cubicBezTo>
                <a:cubicBezTo>
                  <a:pt x="218052" y="533388"/>
                  <a:pt x="299672" y="478977"/>
                  <a:pt x="316008" y="468086"/>
                </a:cubicBezTo>
                <a:cubicBezTo>
                  <a:pt x="326894" y="460829"/>
                  <a:pt x="339414" y="455565"/>
                  <a:pt x="348665" y="446314"/>
                </a:cubicBezTo>
                <a:cubicBezTo>
                  <a:pt x="355922" y="439057"/>
                  <a:pt x="342739" y="428897"/>
                  <a:pt x="370437" y="424543"/>
                </a:cubicBezTo>
                <a:cubicBezTo>
                  <a:pt x="398135" y="420189"/>
                  <a:pt x="431397" y="419947"/>
                  <a:pt x="514854" y="420189"/>
                </a:cubicBezTo>
                <a:cubicBezTo>
                  <a:pt x="598311" y="420431"/>
                  <a:pt x="739100" y="434582"/>
                  <a:pt x="871180" y="425994"/>
                </a:cubicBezTo>
                <a:cubicBezTo>
                  <a:pt x="1003260" y="417406"/>
                  <a:pt x="1135098" y="399506"/>
                  <a:pt x="1307334" y="368663"/>
                </a:cubicBezTo>
                <a:cubicBezTo>
                  <a:pt x="1479570" y="337820"/>
                  <a:pt x="1770461" y="293309"/>
                  <a:pt x="1904597" y="240937"/>
                </a:cubicBezTo>
                <a:cubicBezTo>
                  <a:pt x="2038733" y="188565"/>
                  <a:pt x="2063044" y="87328"/>
                  <a:pt x="2112151" y="54429"/>
                </a:cubicBezTo>
                <a:cubicBezTo>
                  <a:pt x="2179400" y="16087"/>
                  <a:pt x="2240966" y="19957"/>
                  <a:pt x="2308094" y="10886"/>
                </a:cubicBezTo>
                <a:cubicBezTo>
                  <a:pt x="2375222" y="1815"/>
                  <a:pt x="2445979" y="3629"/>
                  <a:pt x="2514922" y="0"/>
                </a:cubicBezTo>
                <a:cubicBezTo>
                  <a:pt x="2587494" y="3629"/>
                  <a:pt x="2660536" y="1873"/>
                  <a:pt x="2732637" y="10886"/>
                </a:cubicBezTo>
                <a:cubicBezTo>
                  <a:pt x="2748739" y="12899"/>
                  <a:pt x="2761113" y="26630"/>
                  <a:pt x="2776180" y="32657"/>
                </a:cubicBezTo>
                <a:cubicBezTo>
                  <a:pt x="2910695" y="86463"/>
                  <a:pt x="2782921" y="25143"/>
                  <a:pt x="2885037" y="76200"/>
                </a:cubicBezTo>
                <a:cubicBezTo>
                  <a:pt x="2903180" y="105229"/>
                  <a:pt x="2916723" y="137701"/>
                  <a:pt x="2939465" y="163286"/>
                </a:cubicBezTo>
                <a:cubicBezTo>
                  <a:pt x="2999797" y="231160"/>
                  <a:pt x="2948354" y="104365"/>
                  <a:pt x="2993894" y="206829"/>
                </a:cubicBezTo>
                <a:cubicBezTo>
                  <a:pt x="3003215" y="227800"/>
                  <a:pt x="3008408" y="250372"/>
                  <a:pt x="3015665" y="272143"/>
                </a:cubicBezTo>
                <a:lnTo>
                  <a:pt x="3037437" y="337457"/>
                </a:lnTo>
                <a:cubicBezTo>
                  <a:pt x="3041065" y="348343"/>
                  <a:pt x="3040208" y="362000"/>
                  <a:pt x="3048322" y="370114"/>
                </a:cubicBezTo>
                <a:lnTo>
                  <a:pt x="3070094" y="391886"/>
                </a:lnTo>
                <a:cubicBezTo>
                  <a:pt x="3071545" y="397688"/>
                  <a:pt x="3085620" y="458719"/>
                  <a:pt x="3091865" y="468086"/>
                </a:cubicBezTo>
                <a:cubicBezTo>
                  <a:pt x="3100404" y="480895"/>
                  <a:pt x="3113636" y="489857"/>
                  <a:pt x="3124522" y="500743"/>
                </a:cubicBezTo>
                <a:cubicBezTo>
                  <a:pt x="3149077" y="598961"/>
                  <a:pt x="3136832" y="559442"/>
                  <a:pt x="3157180" y="620486"/>
                </a:cubicBezTo>
                <a:cubicBezTo>
                  <a:pt x="3153551" y="714829"/>
                  <a:pt x="3152790" y="809325"/>
                  <a:pt x="3146294" y="903514"/>
                </a:cubicBezTo>
                <a:cubicBezTo>
                  <a:pt x="3145504" y="914962"/>
                  <a:pt x="3140540" y="925909"/>
                  <a:pt x="3135408" y="936172"/>
                </a:cubicBezTo>
                <a:cubicBezTo>
                  <a:pt x="3083657" y="1039675"/>
                  <a:pt x="3148033" y="865640"/>
                  <a:pt x="3091865" y="1034143"/>
                </a:cubicBezTo>
                <a:cubicBezTo>
                  <a:pt x="3088236" y="1045029"/>
                  <a:pt x="3089094" y="1058686"/>
                  <a:pt x="3080980" y="1066800"/>
                </a:cubicBezTo>
                <a:lnTo>
                  <a:pt x="3026551" y="1121229"/>
                </a:lnTo>
                <a:cubicBezTo>
                  <a:pt x="3022922" y="1132115"/>
                  <a:pt x="3020797" y="1143623"/>
                  <a:pt x="3015665" y="1153886"/>
                </a:cubicBezTo>
                <a:cubicBezTo>
                  <a:pt x="3001932" y="1181352"/>
                  <a:pt x="2992374" y="1188063"/>
                  <a:pt x="2972122" y="1208314"/>
                </a:cubicBezTo>
                <a:cubicBezTo>
                  <a:pt x="2968494" y="1219200"/>
                  <a:pt x="2967141" y="1231132"/>
                  <a:pt x="2961237" y="1240972"/>
                </a:cubicBezTo>
                <a:cubicBezTo>
                  <a:pt x="2955957" y="1249773"/>
                  <a:pt x="2944055" y="1253563"/>
                  <a:pt x="2939465" y="1262743"/>
                </a:cubicBezTo>
                <a:cubicBezTo>
                  <a:pt x="2932774" y="1276124"/>
                  <a:pt x="2935271" y="1292905"/>
                  <a:pt x="2928580" y="1306286"/>
                </a:cubicBezTo>
                <a:cubicBezTo>
                  <a:pt x="2914406" y="1334634"/>
                  <a:pt x="2898978" y="1326529"/>
                  <a:pt x="2874151" y="1338943"/>
                </a:cubicBezTo>
                <a:cubicBezTo>
                  <a:pt x="2862449" y="1344794"/>
                  <a:pt x="2851710" y="1352541"/>
                  <a:pt x="2841494" y="1360714"/>
                </a:cubicBezTo>
                <a:cubicBezTo>
                  <a:pt x="2833480" y="1367125"/>
                  <a:pt x="2828902" y="1377896"/>
                  <a:pt x="2819722" y="1382486"/>
                </a:cubicBezTo>
                <a:cubicBezTo>
                  <a:pt x="2806341" y="1389177"/>
                  <a:pt x="2790694" y="1389743"/>
                  <a:pt x="2776180" y="1393372"/>
                </a:cubicBezTo>
                <a:cubicBezTo>
                  <a:pt x="2721846" y="1429593"/>
                  <a:pt x="2762013" y="1409268"/>
                  <a:pt x="2678208" y="1426029"/>
                </a:cubicBezTo>
                <a:cubicBezTo>
                  <a:pt x="2560372" y="1449596"/>
                  <a:pt x="2742690" y="1424911"/>
                  <a:pt x="2536694" y="1447800"/>
                </a:cubicBezTo>
                <a:cubicBezTo>
                  <a:pt x="2525808" y="1451429"/>
                  <a:pt x="2515289" y="1456436"/>
                  <a:pt x="2504037" y="1458686"/>
                </a:cubicBezTo>
                <a:cubicBezTo>
                  <a:pt x="2424831" y="1474528"/>
                  <a:pt x="2329703" y="1475388"/>
                  <a:pt x="2253665" y="1480457"/>
                </a:cubicBezTo>
                <a:lnTo>
                  <a:pt x="2101265" y="1491343"/>
                </a:lnTo>
                <a:cubicBezTo>
                  <a:pt x="1996230" y="1517601"/>
                  <a:pt x="2043521" y="1507246"/>
                  <a:pt x="1959751" y="1524000"/>
                </a:cubicBezTo>
                <a:cubicBezTo>
                  <a:pt x="1952494" y="1531257"/>
                  <a:pt x="1947717" y="1542526"/>
                  <a:pt x="1937980" y="1545772"/>
                </a:cubicBezTo>
                <a:cubicBezTo>
                  <a:pt x="1913639" y="1553886"/>
                  <a:pt x="1886940" y="1551625"/>
                  <a:pt x="1861780" y="1556657"/>
                </a:cubicBezTo>
                <a:cubicBezTo>
                  <a:pt x="1850528" y="1558907"/>
                  <a:pt x="1840008" y="1563914"/>
                  <a:pt x="1829122" y="1567543"/>
                </a:cubicBezTo>
                <a:lnTo>
                  <a:pt x="1056237" y="1556657"/>
                </a:lnTo>
                <a:cubicBezTo>
                  <a:pt x="990510" y="1554993"/>
                  <a:pt x="935324" y="1536829"/>
                  <a:pt x="871180" y="1524000"/>
                </a:cubicBezTo>
                <a:cubicBezTo>
                  <a:pt x="783063" y="1506376"/>
                  <a:pt x="787680" y="1514065"/>
                  <a:pt x="675237" y="1502229"/>
                </a:cubicBezTo>
                <a:cubicBezTo>
                  <a:pt x="649720" y="1499543"/>
                  <a:pt x="624437" y="1494972"/>
                  <a:pt x="599037" y="1491343"/>
                </a:cubicBezTo>
                <a:cubicBezTo>
                  <a:pt x="456029" y="1434142"/>
                  <a:pt x="640787" y="1503546"/>
                  <a:pt x="479294" y="1458686"/>
                </a:cubicBezTo>
                <a:cubicBezTo>
                  <a:pt x="435070" y="1446402"/>
                  <a:pt x="348665" y="1415143"/>
                  <a:pt x="348665" y="1415143"/>
                </a:cubicBezTo>
                <a:cubicBezTo>
                  <a:pt x="321596" y="1397097"/>
                  <a:pt x="304031" y="1383438"/>
                  <a:pt x="272465" y="1371600"/>
                </a:cubicBezTo>
                <a:cubicBezTo>
                  <a:pt x="246480" y="1361855"/>
                  <a:pt x="186187" y="1353592"/>
                  <a:pt x="163608" y="1349829"/>
                </a:cubicBezTo>
                <a:cubicBezTo>
                  <a:pt x="152722" y="1346200"/>
                  <a:pt x="140498" y="1345308"/>
                  <a:pt x="130951" y="1338943"/>
                </a:cubicBezTo>
                <a:cubicBezTo>
                  <a:pt x="89051" y="1311009"/>
                  <a:pt x="92751" y="1289659"/>
                  <a:pt x="76522" y="1240972"/>
                </a:cubicBezTo>
                <a:lnTo>
                  <a:pt x="65637" y="1208314"/>
                </a:lnTo>
                <a:lnTo>
                  <a:pt x="54751" y="1175657"/>
                </a:lnTo>
                <a:lnTo>
                  <a:pt x="43865" y="1143000"/>
                </a:lnTo>
                <a:cubicBezTo>
                  <a:pt x="40237" y="1110343"/>
                  <a:pt x="39424" y="1077249"/>
                  <a:pt x="32980" y="1045029"/>
                </a:cubicBezTo>
                <a:cubicBezTo>
                  <a:pt x="28479" y="1022525"/>
                  <a:pt x="11208" y="979714"/>
                  <a:pt x="11208" y="979714"/>
                </a:cubicBezTo>
                <a:cubicBezTo>
                  <a:pt x="-2928" y="838362"/>
                  <a:pt x="322" y="907324"/>
                  <a:pt x="322" y="772886"/>
                </a:cubicBezTo>
                <a:close/>
              </a:path>
            </a:pathLst>
          </a:cu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4" name="TextBox 83">
            <a:extLst>
              <a:ext uri="{FF2B5EF4-FFF2-40B4-BE49-F238E27FC236}">
                <a16:creationId xmlns:a16="http://schemas.microsoft.com/office/drawing/2014/main" id="{DCBBF9BE-7656-4700-8E3C-64DE7AA63F06}"/>
              </a:ext>
            </a:extLst>
          </p:cNvPr>
          <p:cNvSpPr txBox="1"/>
          <p:nvPr/>
        </p:nvSpPr>
        <p:spPr>
          <a:xfrm>
            <a:off x="523702" y="5904402"/>
            <a:ext cx="1400896" cy="369332"/>
          </a:xfrm>
          <a:prstGeom prst="rect">
            <a:avLst/>
          </a:prstGeom>
          <a:noFill/>
        </p:spPr>
        <p:txBody>
          <a:bodyPr wrap="none" rtlCol="0">
            <a:spAutoFit/>
          </a:bodyPr>
          <a:lstStyle/>
          <a:p>
            <a:r>
              <a:rPr lang="en-US" dirty="0"/>
              <a:t>(@ </a:t>
            </a:r>
            <a:r>
              <a:rPr lang="en-US" dirty="0" err="1"/>
              <a:t>TravisCI</a:t>
            </a:r>
            <a:r>
              <a:rPr lang="en-US" dirty="0"/>
              <a:t>?)</a:t>
            </a:r>
          </a:p>
        </p:txBody>
      </p:sp>
      <p:cxnSp>
        <p:nvCxnSpPr>
          <p:cNvPr id="85" name="Straight Arrow Connector 84">
            <a:extLst>
              <a:ext uri="{FF2B5EF4-FFF2-40B4-BE49-F238E27FC236}">
                <a16:creationId xmlns:a16="http://schemas.microsoft.com/office/drawing/2014/main" id="{4ACA8026-7D06-4E9D-8BF9-7F8A0E7441DD}"/>
              </a:ext>
            </a:extLst>
          </p:cNvPr>
          <p:cNvCxnSpPr>
            <a:cxnSpLocks/>
          </p:cNvCxnSpPr>
          <p:nvPr/>
        </p:nvCxnSpPr>
        <p:spPr>
          <a:xfrm>
            <a:off x="1837509" y="6596743"/>
            <a:ext cx="8525691" cy="0"/>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484D7C26-06DA-417F-9AAC-789333182E66}"/>
              </a:ext>
            </a:extLst>
          </p:cNvPr>
          <p:cNvSpPr txBox="1"/>
          <p:nvPr/>
        </p:nvSpPr>
        <p:spPr>
          <a:xfrm>
            <a:off x="2353483" y="6264000"/>
            <a:ext cx="649537" cy="369332"/>
          </a:xfrm>
          <a:prstGeom prst="rect">
            <a:avLst/>
          </a:prstGeom>
          <a:noFill/>
        </p:spPr>
        <p:txBody>
          <a:bodyPr wrap="none" rtlCol="0">
            <a:spAutoFit/>
          </a:bodyPr>
          <a:lstStyle/>
          <a:p>
            <a:r>
              <a:rPr lang="en-US" dirty="0">
                <a:solidFill>
                  <a:srgbClr val="0070C0"/>
                </a:solidFill>
              </a:rPr>
              <a:t>Time</a:t>
            </a:r>
          </a:p>
        </p:txBody>
      </p:sp>
      <p:sp>
        <p:nvSpPr>
          <p:cNvPr id="87" name="TextBox 86">
            <a:extLst>
              <a:ext uri="{FF2B5EF4-FFF2-40B4-BE49-F238E27FC236}">
                <a16:creationId xmlns:a16="http://schemas.microsoft.com/office/drawing/2014/main" id="{E8C64DA8-6282-4BAB-A55F-66CF58983229}"/>
              </a:ext>
            </a:extLst>
          </p:cNvPr>
          <p:cNvSpPr txBox="1"/>
          <p:nvPr/>
        </p:nvSpPr>
        <p:spPr>
          <a:xfrm>
            <a:off x="285965" y="6264000"/>
            <a:ext cx="1104470" cy="369332"/>
          </a:xfrm>
          <a:prstGeom prst="rect">
            <a:avLst/>
          </a:prstGeom>
          <a:noFill/>
        </p:spPr>
        <p:txBody>
          <a:bodyPr wrap="none" rtlCol="0">
            <a:spAutoFit/>
          </a:bodyPr>
          <a:lstStyle/>
          <a:p>
            <a:r>
              <a:rPr lang="en-US" dirty="0">
                <a:solidFill>
                  <a:srgbClr val="0070C0"/>
                </a:solidFill>
              </a:rPr>
              <a:t>Upstream</a:t>
            </a:r>
          </a:p>
        </p:txBody>
      </p:sp>
      <p:sp>
        <p:nvSpPr>
          <p:cNvPr id="88" name="TextBox 87">
            <a:extLst>
              <a:ext uri="{FF2B5EF4-FFF2-40B4-BE49-F238E27FC236}">
                <a16:creationId xmlns:a16="http://schemas.microsoft.com/office/drawing/2014/main" id="{0938B9AC-0BF3-4569-9969-F210011EBAC0}"/>
              </a:ext>
            </a:extLst>
          </p:cNvPr>
          <p:cNvSpPr txBox="1"/>
          <p:nvPr/>
        </p:nvSpPr>
        <p:spPr>
          <a:xfrm>
            <a:off x="10602396" y="6264000"/>
            <a:ext cx="1386855" cy="369332"/>
          </a:xfrm>
          <a:prstGeom prst="rect">
            <a:avLst/>
          </a:prstGeom>
          <a:noFill/>
        </p:spPr>
        <p:txBody>
          <a:bodyPr wrap="none" rtlCol="0">
            <a:spAutoFit/>
          </a:bodyPr>
          <a:lstStyle/>
          <a:p>
            <a:r>
              <a:rPr lang="en-US" dirty="0">
                <a:solidFill>
                  <a:srgbClr val="0070C0"/>
                </a:solidFill>
              </a:rPr>
              <a:t>Downstream</a:t>
            </a:r>
          </a:p>
        </p:txBody>
      </p:sp>
      <p:cxnSp>
        <p:nvCxnSpPr>
          <p:cNvPr id="89" name="Straight Arrow Connector 88">
            <a:extLst>
              <a:ext uri="{FF2B5EF4-FFF2-40B4-BE49-F238E27FC236}">
                <a16:creationId xmlns:a16="http://schemas.microsoft.com/office/drawing/2014/main" id="{7D0D46E1-5027-4CA2-86DF-D6144A93A18A}"/>
              </a:ext>
            </a:extLst>
          </p:cNvPr>
          <p:cNvCxnSpPr>
            <a:cxnSpLocks/>
          </p:cNvCxnSpPr>
          <p:nvPr/>
        </p:nvCxnSpPr>
        <p:spPr>
          <a:xfrm>
            <a:off x="10665824" y="6609800"/>
            <a:ext cx="1260000" cy="0"/>
          </a:xfrm>
          <a:prstGeom prst="straightConnector1">
            <a:avLst/>
          </a:prstGeom>
          <a:ln w="444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00824548-04E9-4668-A86A-E9CC4F3E283D}"/>
              </a:ext>
            </a:extLst>
          </p:cNvPr>
          <p:cNvCxnSpPr>
            <a:cxnSpLocks/>
          </p:cNvCxnSpPr>
          <p:nvPr/>
        </p:nvCxnSpPr>
        <p:spPr>
          <a:xfrm flipH="1">
            <a:off x="242421" y="6609800"/>
            <a:ext cx="1260000" cy="0"/>
          </a:xfrm>
          <a:prstGeom prst="straightConnector1">
            <a:avLst/>
          </a:prstGeom>
          <a:ln w="444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91" name="Picture 18" descr="Bildresultat fÃ¶r tekton&quot;">
            <a:extLst>
              <a:ext uri="{FF2B5EF4-FFF2-40B4-BE49-F238E27FC236}">
                <a16:creationId xmlns:a16="http://schemas.microsoft.com/office/drawing/2014/main" id="{A7F16602-C9AF-4D3A-AF8E-0F41FB6DE4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023" r="19665" b="19537"/>
          <a:stretch/>
        </p:blipFill>
        <p:spPr bwMode="auto">
          <a:xfrm>
            <a:off x="343396" y="1253452"/>
            <a:ext cx="1182483" cy="966263"/>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0" descr="Bildresultat fÃ¶r kubernetes&quot;">
            <a:extLst>
              <a:ext uri="{FF2B5EF4-FFF2-40B4-BE49-F238E27FC236}">
                <a16:creationId xmlns:a16="http://schemas.microsoft.com/office/drawing/2014/main" id="{37A4D9D5-A5A1-4F3F-9309-A6E64A900006}"/>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32699" t="5764" r="32562" b="31086"/>
          <a:stretch/>
        </p:blipFill>
        <p:spPr bwMode="auto">
          <a:xfrm>
            <a:off x="563247" y="3484951"/>
            <a:ext cx="1176269" cy="113944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Bildresultat för openssl">
            <a:extLst>
              <a:ext uri="{FF2B5EF4-FFF2-40B4-BE49-F238E27FC236}">
                <a16:creationId xmlns:a16="http://schemas.microsoft.com/office/drawing/2014/main" id="{6D35F99B-1727-4757-8676-F966CB60BE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751" y="5071104"/>
            <a:ext cx="1336798" cy="891199"/>
          </a:xfrm>
          <a:prstGeom prst="rect">
            <a:avLst/>
          </a:prstGeom>
          <a:noFill/>
          <a:extLst>
            <a:ext uri="{909E8E84-426E-40DD-AFC4-6F175D3DCCD1}">
              <a14:hiddenFill xmlns:a14="http://schemas.microsoft.com/office/drawing/2010/main">
                <a:solidFill>
                  <a:srgbClr val="FFFFFF"/>
                </a:solidFill>
              </a14:hiddenFill>
            </a:ext>
          </a:extLst>
        </p:spPr>
      </p:pic>
      <p:sp>
        <p:nvSpPr>
          <p:cNvPr id="94" name="TextBox 93">
            <a:extLst>
              <a:ext uri="{FF2B5EF4-FFF2-40B4-BE49-F238E27FC236}">
                <a16:creationId xmlns:a16="http://schemas.microsoft.com/office/drawing/2014/main" id="{32B14A57-5379-4994-9982-4423ABEF1087}"/>
              </a:ext>
            </a:extLst>
          </p:cNvPr>
          <p:cNvSpPr txBox="1"/>
          <p:nvPr/>
        </p:nvSpPr>
        <p:spPr>
          <a:xfrm>
            <a:off x="10319478" y="1203687"/>
            <a:ext cx="1769972" cy="1200329"/>
          </a:xfrm>
          <a:prstGeom prst="rect">
            <a:avLst/>
          </a:prstGeom>
          <a:solidFill>
            <a:schemeClr val="bg1">
              <a:lumMod val="95000"/>
            </a:schemeClr>
          </a:solidFill>
        </p:spPr>
        <p:txBody>
          <a:bodyPr wrap="none" rtlCol="0">
            <a:spAutoFit/>
          </a:bodyPr>
          <a:lstStyle/>
          <a:p>
            <a:r>
              <a:rPr lang="en-US" b="1" dirty="0"/>
              <a:t>DAG</a:t>
            </a:r>
          </a:p>
          <a:p>
            <a:r>
              <a:rPr lang="en-US" dirty="0"/>
              <a:t>Enabling</a:t>
            </a:r>
            <a:br>
              <a:rPr lang="en-US" dirty="0"/>
            </a:br>
            <a:r>
              <a:rPr lang="en-US" dirty="0"/>
              <a:t>up-/downstream</a:t>
            </a:r>
            <a:br>
              <a:rPr lang="en-US" dirty="0"/>
            </a:br>
            <a:r>
              <a:rPr lang="en-US" dirty="0"/>
              <a:t>lookups</a:t>
            </a:r>
          </a:p>
        </p:txBody>
      </p:sp>
      <p:sp>
        <p:nvSpPr>
          <p:cNvPr id="79" name="TextBox 78">
            <a:extLst>
              <a:ext uri="{FF2B5EF4-FFF2-40B4-BE49-F238E27FC236}">
                <a16:creationId xmlns:a16="http://schemas.microsoft.com/office/drawing/2014/main" id="{940F0578-CA54-4BC3-87E4-75B8AA5F69F6}"/>
              </a:ext>
            </a:extLst>
          </p:cNvPr>
          <p:cNvSpPr txBox="1"/>
          <p:nvPr/>
        </p:nvSpPr>
        <p:spPr>
          <a:xfrm>
            <a:off x="237136" y="2188591"/>
            <a:ext cx="1587422" cy="369332"/>
          </a:xfrm>
          <a:prstGeom prst="rect">
            <a:avLst/>
          </a:prstGeom>
          <a:noFill/>
        </p:spPr>
        <p:txBody>
          <a:bodyPr wrap="none" rtlCol="0">
            <a:spAutoFit/>
          </a:bodyPr>
          <a:lstStyle/>
          <a:p>
            <a:r>
              <a:rPr lang="en-US" dirty="0"/>
              <a:t>(@ </a:t>
            </a:r>
            <a:r>
              <a:rPr lang="en-US" dirty="0" err="1"/>
              <a:t>TektonCD</a:t>
            </a:r>
            <a:r>
              <a:rPr lang="en-US" dirty="0"/>
              <a:t>?)</a:t>
            </a:r>
          </a:p>
        </p:txBody>
      </p:sp>
      <p:sp>
        <p:nvSpPr>
          <p:cNvPr id="83" name="TextBox 82">
            <a:extLst>
              <a:ext uri="{FF2B5EF4-FFF2-40B4-BE49-F238E27FC236}">
                <a16:creationId xmlns:a16="http://schemas.microsoft.com/office/drawing/2014/main" id="{9D6ACFF5-1C07-401D-B29C-28BCE06ED7A1}"/>
              </a:ext>
            </a:extLst>
          </p:cNvPr>
          <p:cNvSpPr txBox="1"/>
          <p:nvPr/>
        </p:nvSpPr>
        <p:spPr>
          <a:xfrm>
            <a:off x="387329" y="4561725"/>
            <a:ext cx="1393138" cy="369332"/>
          </a:xfrm>
          <a:prstGeom prst="rect">
            <a:avLst/>
          </a:prstGeom>
          <a:noFill/>
        </p:spPr>
        <p:txBody>
          <a:bodyPr wrap="none" rtlCol="0">
            <a:spAutoFit/>
          </a:bodyPr>
          <a:lstStyle/>
          <a:p>
            <a:r>
              <a:rPr lang="en-US" dirty="0"/>
              <a:t>(@ </a:t>
            </a:r>
            <a:r>
              <a:rPr lang="en-US" dirty="0" err="1"/>
              <a:t>CircleCI</a:t>
            </a:r>
            <a:r>
              <a:rPr lang="en-US" dirty="0"/>
              <a:t>?)</a:t>
            </a:r>
          </a:p>
        </p:txBody>
      </p:sp>
      <p:pic>
        <p:nvPicPr>
          <p:cNvPr id="95" name="Picture Placeholder 39">
            <a:extLst>
              <a:ext uri="{FF2B5EF4-FFF2-40B4-BE49-F238E27FC236}">
                <a16:creationId xmlns:a16="http://schemas.microsoft.com/office/drawing/2014/main" id="{CEF9F1B8-8F67-4C39-859B-E6E22B095371}"/>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9392" t="110" r="8730" b="110"/>
          <a:stretch/>
        </p:blipFill>
        <p:spPr>
          <a:xfrm>
            <a:off x="8175847" y="5440640"/>
            <a:ext cx="648000" cy="791431"/>
          </a:xfrm>
          <a:prstGeom prst="rect">
            <a:avLst/>
          </a:prstGeom>
        </p:spPr>
      </p:pic>
      <p:pic>
        <p:nvPicPr>
          <p:cNvPr id="96" name="Picture Placeholder 13">
            <a:extLst>
              <a:ext uri="{FF2B5EF4-FFF2-40B4-BE49-F238E27FC236}">
                <a16:creationId xmlns:a16="http://schemas.microsoft.com/office/drawing/2014/main" id="{C73635C9-B374-45AA-AA72-F695929EA20A}"/>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4607" t="109" r="-4302" b="-9559"/>
          <a:stretch/>
        </p:blipFill>
        <p:spPr>
          <a:xfrm>
            <a:off x="9084665" y="5532080"/>
            <a:ext cx="648000" cy="652662"/>
          </a:xfrm>
          <a:prstGeom prst="rect">
            <a:avLst/>
          </a:prstGeom>
        </p:spPr>
      </p:pic>
      <p:pic>
        <p:nvPicPr>
          <p:cNvPr id="97" name="Picture Placeholder 37">
            <a:extLst>
              <a:ext uri="{FF2B5EF4-FFF2-40B4-BE49-F238E27FC236}">
                <a16:creationId xmlns:a16="http://schemas.microsoft.com/office/drawing/2014/main" id="{23E41474-94CD-4107-B5E2-05A1AFA0DF2F}"/>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7577" r="7347"/>
          <a:stretch/>
        </p:blipFill>
        <p:spPr>
          <a:xfrm>
            <a:off x="9993483" y="5467287"/>
            <a:ext cx="648000" cy="761672"/>
          </a:xfrm>
          <a:prstGeom prst="rect">
            <a:avLst/>
          </a:prstGeom>
        </p:spPr>
      </p:pic>
      <p:pic>
        <p:nvPicPr>
          <p:cNvPr id="98" name="Picture Placeholder 75">
            <a:extLst>
              <a:ext uri="{FF2B5EF4-FFF2-40B4-BE49-F238E27FC236}">
                <a16:creationId xmlns:a16="http://schemas.microsoft.com/office/drawing/2014/main" id="{B641D367-DDE5-4067-9762-161DF883AB94}"/>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3840" t="-1010" r="-4418" b="1229"/>
          <a:stretch/>
        </p:blipFill>
        <p:spPr>
          <a:xfrm>
            <a:off x="10902301" y="5601758"/>
            <a:ext cx="648000" cy="598582"/>
          </a:xfrm>
          <a:prstGeom prst="rect">
            <a:avLst/>
          </a:prstGeom>
        </p:spPr>
      </p:pic>
      <p:sp>
        <p:nvSpPr>
          <p:cNvPr id="103" name="Flowchart: Connector 102">
            <a:extLst>
              <a:ext uri="{FF2B5EF4-FFF2-40B4-BE49-F238E27FC236}">
                <a16:creationId xmlns:a16="http://schemas.microsoft.com/office/drawing/2014/main" id="{C9775E2C-E99C-41DE-A03F-EAEF744DD690}"/>
              </a:ext>
            </a:extLst>
          </p:cNvPr>
          <p:cNvSpPr/>
          <p:nvPr/>
        </p:nvSpPr>
        <p:spPr>
          <a:xfrm>
            <a:off x="7141496" y="3286711"/>
            <a:ext cx="540000" cy="54000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TCT</a:t>
            </a:r>
          </a:p>
        </p:txBody>
      </p:sp>
      <p:sp>
        <p:nvSpPr>
          <p:cNvPr id="104" name="Flowchart: Connector 103">
            <a:extLst>
              <a:ext uri="{FF2B5EF4-FFF2-40B4-BE49-F238E27FC236}">
                <a16:creationId xmlns:a16="http://schemas.microsoft.com/office/drawing/2014/main" id="{CC752114-919D-442A-B07B-7720CCE3AEE3}"/>
              </a:ext>
            </a:extLst>
          </p:cNvPr>
          <p:cNvSpPr/>
          <p:nvPr/>
        </p:nvSpPr>
        <p:spPr>
          <a:xfrm>
            <a:off x="7992362" y="3286712"/>
            <a:ext cx="540000" cy="54000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TCS</a:t>
            </a:r>
          </a:p>
        </p:txBody>
      </p:sp>
      <p:cxnSp>
        <p:nvCxnSpPr>
          <p:cNvPr id="105" name="Google Shape;338;p39" descr="SUBJECT">
            <a:extLst>
              <a:ext uri="{FF2B5EF4-FFF2-40B4-BE49-F238E27FC236}">
                <a16:creationId xmlns:a16="http://schemas.microsoft.com/office/drawing/2014/main" id="{8E341848-5FB4-487E-AE19-697A76E6B272}"/>
              </a:ext>
            </a:extLst>
          </p:cNvPr>
          <p:cNvCxnSpPr>
            <a:cxnSpLocks/>
            <a:stCxn id="104" idx="2"/>
            <a:endCxn id="103" idx="6"/>
          </p:cNvCxnSpPr>
          <p:nvPr/>
        </p:nvCxnSpPr>
        <p:spPr>
          <a:xfrm rot="10800000">
            <a:off x="7681496" y="3556712"/>
            <a:ext cx="310866" cy="1"/>
          </a:xfrm>
          <a:prstGeom prst="bentConnector3">
            <a:avLst>
              <a:gd name="adj1" fmla="val 50000"/>
            </a:avLst>
          </a:prstGeom>
          <a:noFill/>
          <a:ln w="9525" cap="flat" cmpd="sng">
            <a:solidFill>
              <a:schemeClr val="dk2"/>
            </a:solidFill>
            <a:prstDash val="solid"/>
            <a:round/>
            <a:headEnd type="none" w="med" len="med"/>
            <a:tailEnd type="triangle" w="med" len="lg"/>
          </a:ln>
        </p:spPr>
      </p:cxnSp>
      <p:cxnSp>
        <p:nvCxnSpPr>
          <p:cNvPr id="106" name="Google Shape;338;p39" descr="SUBJECT">
            <a:extLst>
              <a:ext uri="{FF2B5EF4-FFF2-40B4-BE49-F238E27FC236}">
                <a16:creationId xmlns:a16="http://schemas.microsoft.com/office/drawing/2014/main" id="{6188C72A-8F0C-49E4-9A3E-6464F1606626}"/>
              </a:ext>
            </a:extLst>
          </p:cNvPr>
          <p:cNvCxnSpPr>
            <a:cxnSpLocks/>
            <a:stCxn id="103" idx="2"/>
            <a:endCxn id="22" idx="6"/>
          </p:cNvCxnSpPr>
          <p:nvPr/>
        </p:nvCxnSpPr>
        <p:spPr>
          <a:xfrm rot="10800000">
            <a:off x="6683540" y="3058045"/>
            <a:ext cx="457956" cy="498666"/>
          </a:xfrm>
          <a:prstGeom prst="bentConnector3">
            <a:avLst>
              <a:gd name="adj1" fmla="val 50000"/>
            </a:avLst>
          </a:prstGeom>
          <a:noFill/>
          <a:ln w="9525" cap="flat" cmpd="sng">
            <a:solidFill>
              <a:schemeClr val="dk2"/>
            </a:solidFill>
            <a:prstDash val="solid"/>
            <a:round/>
            <a:headEnd type="none" w="med" len="med"/>
            <a:tailEnd type="triangle" w="med" len="lg"/>
          </a:ln>
        </p:spPr>
      </p:cxnSp>
      <p:sp>
        <p:nvSpPr>
          <p:cNvPr id="109" name="Flowchart: Connector 108">
            <a:extLst>
              <a:ext uri="{FF2B5EF4-FFF2-40B4-BE49-F238E27FC236}">
                <a16:creationId xmlns:a16="http://schemas.microsoft.com/office/drawing/2014/main" id="{D658AE00-BD20-40C2-90B4-D8AB39FDA41B}"/>
              </a:ext>
            </a:extLst>
          </p:cNvPr>
          <p:cNvSpPr/>
          <p:nvPr/>
        </p:nvSpPr>
        <p:spPr>
          <a:xfrm>
            <a:off x="7141496" y="3962477"/>
            <a:ext cx="540000" cy="54000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TCT</a:t>
            </a:r>
          </a:p>
        </p:txBody>
      </p:sp>
      <p:sp>
        <p:nvSpPr>
          <p:cNvPr id="110" name="Flowchart: Connector 109">
            <a:extLst>
              <a:ext uri="{FF2B5EF4-FFF2-40B4-BE49-F238E27FC236}">
                <a16:creationId xmlns:a16="http://schemas.microsoft.com/office/drawing/2014/main" id="{264537DD-EC76-4810-AC7A-15FFB2E06BD1}"/>
              </a:ext>
            </a:extLst>
          </p:cNvPr>
          <p:cNvSpPr/>
          <p:nvPr/>
        </p:nvSpPr>
        <p:spPr>
          <a:xfrm>
            <a:off x="7992362" y="3962478"/>
            <a:ext cx="540000" cy="54000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TCS</a:t>
            </a:r>
          </a:p>
        </p:txBody>
      </p:sp>
      <p:cxnSp>
        <p:nvCxnSpPr>
          <p:cNvPr id="111" name="Google Shape;338;p39" descr="SUBJECT">
            <a:extLst>
              <a:ext uri="{FF2B5EF4-FFF2-40B4-BE49-F238E27FC236}">
                <a16:creationId xmlns:a16="http://schemas.microsoft.com/office/drawing/2014/main" id="{E2A142DF-73ED-4CA9-AE9A-EAC1C720CFDA}"/>
              </a:ext>
            </a:extLst>
          </p:cNvPr>
          <p:cNvCxnSpPr>
            <a:cxnSpLocks/>
            <a:stCxn id="110" idx="2"/>
            <a:endCxn id="109" idx="6"/>
          </p:cNvCxnSpPr>
          <p:nvPr/>
        </p:nvCxnSpPr>
        <p:spPr>
          <a:xfrm rot="10800000">
            <a:off x="7681496" y="4232478"/>
            <a:ext cx="310866" cy="1"/>
          </a:xfrm>
          <a:prstGeom prst="bentConnector3">
            <a:avLst>
              <a:gd name="adj1" fmla="val 50000"/>
            </a:avLst>
          </a:prstGeom>
          <a:noFill/>
          <a:ln w="9525" cap="flat" cmpd="sng">
            <a:solidFill>
              <a:schemeClr val="dk2"/>
            </a:solidFill>
            <a:prstDash val="solid"/>
            <a:round/>
            <a:headEnd type="none" w="med" len="med"/>
            <a:tailEnd type="triangle" w="med" len="lg"/>
          </a:ln>
        </p:spPr>
      </p:cxnSp>
      <p:sp>
        <p:nvSpPr>
          <p:cNvPr id="112" name="Flowchart: Connector 111">
            <a:extLst>
              <a:ext uri="{FF2B5EF4-FFF2-40B4-BE49-F238E27FC236}">
                <a16:creationId xmlns:a16="http://schemas.microsoft.com/office/drawing/2014/main" id="{12154D1F-BEFD-43A1-B4C9-84B58411269E}"/>
              </a:ext>
            </a:extLst>
          </p:cNvPr>
          <p:cNvSpPr/>
          <p:nvPr/>
        </p:nvSpPr>
        <p:spPr>
          <a:xfrm>
            <a:off x="7139599" y="4638243"/>
            <a:ext cx="540000" cy="54000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TCT</a:t>
            </a:r>
          </a:p>
        </p:txBody>
      </p:sp>
      <p:sp>
        <p:nvSpPr>
          <p:cNvPr id="113" name="Flowchart: Connector 112">
            <a:extLst>
              <a:ext uri="{FF2B5EF4-FFF2-40B4-BE49-F238E27FC236}">
                <a16:creationId xmlns:a16="http://schemas.microsoft.com/office/drawing/2014/main" id="{3CA1194C-7D0A-415F-B92B-A6D073FD924D}"/>
              </a:ext>
            </a:extLst>
          </p:cNvPr>
          <p:cNvSpPr/>
          <p:nvPr/>
        </p:nvSpPr>
        <p:spPr>
          <a:xfrm>
            <a:off x="7990465" y="4638244"/>
            <a:ext cx="540000" cy="54000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TCS</a:t>
            </a:r>
          </a:p>
        </p:txBody>
      </p:sp>
      <p:cxnSp>
        <p:nvCxnSpPr>
          <p:cNvPr id="114" name="Google Shape;338;p39" descr="SUBJECT">
            <a:extLst>
              <a:ext uri="{FF2B5EF4-FFF2-40B4-BE49-F238E27FC236}">
                <a16:creationId xmlns:a16="http://schemas.microsoft.com/office/drawing/2014/main" id="{6915C688-F582-4F6A-B111-1E20106924F3}"/>
              </a:ext>
            </a:extLst>
          </p:cNvPr>
          <p:cNvCxnSpPr>
            <a:cxnSpLocks/>
            <a:stCxn id="113" idx="2"/>
            <a:endCxn id="112" idx="6"/>
          </p:cNvCxnSpPr>
          <p:nvPr/>
        </p:nvCxnSpPr>
        <p:spPr>
          <a:xfrm rot="10800000">
            <a:off x="7679599" y="4908244"/>
            <a:ext cx="310866" cy="1"/>
          </a:xfrm>
          <a:prstGeom prst="bentConnector3">
            <a:avLst>
              <a:gd name="adj1" fmla="val 50000"/>
            </a:avLst>
          </a:prstGeom>
          <a:noFill/>
          <a:ln w="9525" cap="flat" cmpd="sng">
            <a:solidFill>
              <a:schemeClr val="dk2"/>
            </a:solidFill>
            <a:prstDash val="solid"/>
            <a:round/>
            <a:headEnd type="none" w="med" len="med"/>
            <a:tailEnd type="triangle" w="med" len="lg"/>
          </a:ln>
        </p:spPr>
      </p:cxnSp>
      <p:cxnSp>
        <p:nvCxnSpPr>
          <p:cNvPr id="115" name="Google Shape;338;p39" descr="SUBJECT">
            <a:extLst>
              <a:ext uri="{FF2B5EF4-FFF2-40B4-BE49-F238E27FC236}">
                <a16:creationId xmlns:a16="http://schemas.microsoft.com/office/drawing/2014/main" id="{C49044AF-2929-440F-A544-8F06A9E0FF5C}"/>
              </a:ext>
            </a:extLst>
          </p:cNvPr>
          <p:cNvCxnSpPr>
            <a:cxnSpLocks/>
            <a:stCxn id="109" idx="2"/>
            <a:endCxn id="22" idx="6"/>
          </p:cNvCxnSpPr>
          <p:nvPr/>
        </p:nvCxnSpPr>
        <p:spPr>
          <a:xfrm rot="10800000">
            <a:off x="6683540" y="3058045"/>
            <a:ext cx="457956" cy="1174432"/>
          </a:xfrm>
          <a:prstGeom prst="bentConnector3">
            <a:avLst>
              <a:gd name="adj1" fmla="val 50000"/>
            </a:avLst>
          </a:prstGeom>
          <a:noFill/>
          <a:ln w="9525" cap="flat" cmpd="sng">
            <a:solidFill>
              <a:schemeClr val="dk2"/>
            </a:solidFill>
            <a:prstDash val="solid"/>
            <a:round/>
            <a:headEnd type="none" w="med" len="med"/>
            <a:tailEnd type="triangle" w="med" len="lg"/>
          </a:ln>
        </p:spPr>
      </p:cxnSp>
      <p:cxnSp>
        <p:nvCxnSpPr>
          <p:cNvPr id="117" name="Google Shape;338;p39" descr="SUBJECT">
            <a:extLst>
              <a:ext uri="{FF2B5EF4-FFF2-40B4-BE49-F238E27FC236}">
                <a16:creationId xmlns:a16="http://schemas.microsoft.com/office/drawing/2014/main" id="{4E689A01-6EC8-418E-B33E-3BEE4BB710B7}"/>
              </a:ext>
            </a:extLst>
          </p:cNvPr>
          <p:cNvCxnSpPr>
            <a:cxnSpLocks/>
            <a:stCxn id="112" idx="2"/>
            <a:endCxn id="22" idx="6"/>
          </p:cNvCxnSpPr>
          <p:nvPr/>
        </p:nvCxnSpPr>
        <p:spPr>
          <a:xfrm rot="10800000">
            <a:off x="6683541" y="3058045"/>
            <a:ext cx="456059" cy="1850198"/>
          </a:xfrm>
          <a:prstGeom prst="bentConnector3">
            <a:avLst>
              <a:gd name="adj1" fmla="val 50000"/>
            </a:avLst>
          </a:prstGeom>
          <a:noFill/>
          <a:ln w="9525" cap="flat" cmpd="sng">
            <a:solidFill>
              <a:schemeClr val="dk2"/>
            </a:solidFill>
            <a:prstDash val="solid"/>
            <a:round/>
            <a:headEnd type="none" w="med" len="med"/>
            <a:tailEnd type="triangle" w="med" len="lg"/>
          </a:ln>
        </p:spPr>
      </p:cxnSp>
      <p:sp>
        <p:nvSpPr>
          <p:cNvPr id="121" name="Flowchart: Connector 120">
            <a:extLst>
              <a:ext uri="{FF2B5EF4-FFF2-40B4-BE49-F238E27FC236}">
                <a16:creationId xmlns:a16="http://schemas.microsoft.com/office/drawing/2014/main" id="{BE0B2A27-10E1-4069-B611-AAF50F50FB47}"/>
              </a:ext>
            </a:extLst>
          </p:cNvPr>
          <p:cNvSpPr/>
          <p:nvPr/>
        </p:nvSpPr>
        <p:spPr>
          <a:xfrm>
            <a:off x="8795055" y="3286711"/>
            <a:ext cx="540000" cy="54000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TCF</a:t>
            </a:r>
          </a:p>
        </p:txBody>
      </p:sp>
      <p:sp>
        <p:nvSpPr>
          <p:cNvPr id="122" name="Flowchart: Connector 121">
            <a:extLst>
              <a:ext uri="{FF2B5EF4-FFF2-40B4-BE49-F238E27FC236}">
                <a16:creationId xmlns:a16="http://schemas.microsoft.com/office/drawing/2014/main" id="{D173EA51-3BF3-4D68-B159-C1C77A687D35}"/>
              </a:ext>
            </a:extLst>
          </p:cNvPr>
          <p:cNvSpPr/>
          <p:nvPr/>
        </p:nvSpPr>
        <p:spPr>
          <a:xfrm>
            <a:off x="8795055" y="3962477"/>
            <a:ext cx="540000" cy="54000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TCF</a:t>
            </a:r>
          </a:p>
        </p:txBody>
      </p:sp>
      <p:sp>
        <p:nvSpPr>
          <p:cNvPr id="123" name="Flowchart: Connector 122">
            <a:extLst>
              <a:ext uri="{FF2B5EF4-FFF2-40B4-BE49-F238E27FC236}">
                <a16:creationId xmlns:a16="http://schemas.microsoft.com/office/drawing/2014/main" id="{A5E6F172-EE3D-4A51-9F49-B98ADA16EB7E}"/>
              </a:ext>
            </a:extLst>
          </p:cNvPr>
          <p:cNvSpPr/>
          <p:nvPr/>
        </p:nvSpPr>
        <p:spPr>
          <a:xfrm>
            <a:off x="8793158" y="4638243"/>
            <a:ext cx="540000" cy="54000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TCF</a:t>
            </a:r>
          </a:p>
        </p:txBody>
      </p:sp>
      <p:cxnSp>
        <p:nvCxnSpPr>
          <p:cNvPr id="124" name="Google Shape;338;p39" descr="SUBJECT">
            <a:extLst>
              <a:ext uri="{FF2B5EF4-FFF2-40B4-BE49-F238E27FC236}">
                <a16:creationId xmlns:a16="http://schemas.microsoft.com/office/drawing/2014/main" id="{AC730613-D1FC-4BCD-98C1-87BA3BB78558}"/>
              </a:ext>
            </a:extLst>
          </p:cNvPr>
          <p:cNvCxnSpPr>
            <a:cxnSpLocks/>
            <a:stCxn id="121" idx="2"/>
            <a:endCxn id="104" idx="6"/>
          </p:cNvCxnSpPr>
          <p:nvPr/>
        </p:nvCxnSpPr>
        <p:spPr>
          <a:xfrm rot="10800000" flipV="1">
            <a:off x="8532363" y="3556710"/>
            <a:ext cx="262693" cy="1"/>
          </a:xfrm>
          <a:prstGeom prst="bentConnector3">
            <a:avLst>
              <a:gd name="adj1" fmla="val 50000"/>
            </a:avLst>
          </a:prstGeom>
          <a:noFill/>
          <a:ln w="9525" cap="flat" cmpd="sng">
            <a:solidFill>
              <a:schemeClr val="dk2"/>
            </a:solidFill>
            <a:prstDash val="solid"/>
            <a:round/>
            <a:headEnd type="none" w="med" len="med"/>
            <a:tailEnd type="triangle" w="med" len="lg"/>
          </a:ln>
        </p:spPr>
      </p:cxnSp>
      <p:cxnSp>
        <p:nvCxnSpPr>
          <p:cNvPr id="127" name="Google Shape;338;p39" descr="SUBJECT">
            <a:extLst>
              <a:ext uri="{FF2B5EF4-FFF2-40B4-BE49-F238E27FC236}">
                <a16:creationId xmlns:a16="http://schemas.microsoft.com/office/drawing/2014/main" id="{9E69B33A-F34F-421A-8AA6-80A199ED1419}"/>
              </a:ext>
            </a:extLst>
          </p:cNvPr>
          <p:cNvCxnSpPr>
            <a:cxnSpLocks/>
            <a:stCxn id="122" idx="2"/>
            <a:endCxn id="110" idx="6"/>
          </p:cNvCxnSpPr>
          <p:nvPr/>
        </p:nvCxnSpPr>
        <p:spPr>
          <a:xfrm rot="10800000" flipV="1">
            <a:off x="8532363" y="4232476"/>
            <a:ext cx="262693" cy="1"/>
          </a:xfrm>
          <a:prstGeom prst="bentConnector3">
            <a:avLst>
              <a:gd name="adj1" fmla="val 50000"/>
            </a:avLst>
          </a:prstGeom>
          <a:noFill/>
          <a:ln w="9525" cap="flat" cmpd="sng">
            <a:solidFill>
              <a:schemeClr val="dk2"/>
            </a:solidFill>
            <a:prstDash val="solid"/>
            <a:round/>
            <a:headEnd type="none" w="med" len="med"/>
            <a:tailEnd type="triangle" w="med" len="lg"/>
          </a:ln>
        </p:spPr>
      </p:cxnSp>
      <p:cxnSp>
        <p:nvCxnSpPr>
          <p:cNvPr id="130" name="Google Shape;338;p39" descr="SUBJECT">
            <a:extLst>
              <a:ext uri="{FF2B5EF4-FFF2-40B4-BE49-F238E27FC236}">
                <a16:creationId xmlns:a16="http://schemas.microsoft.com/office/drawing/2014/main" id="{D33CDA96-4C9A-4F9A-B201-4CDD91C8C20E}"/>
              </a:ext>
            </a:extLst>
          </p:cNvPr>
          <p:cNvCxnSpPr>
            <a:cxnSpLocks/>
            <a:stCxn id="123" idx="2"/>
            <a:endCxn id="113" idx="6"/>
          </p:cNvCxnSpPr>
          <p:nvPr/>
        </p:nvCxnSpPr>
        <p:spPr>
          <a:xfrm rot="10800000" flipV="1">
            <a:off x="8530466" y="4908242"/>
            <a:ext cx="262693" cy="1"/>
          </a:xfrm>
          <a:prstGeom prst="bentConnector3">
            <a:avLst>
              <a:gd name="adj1" fmla="val 50000"/>
            </a:avLst>
          </a:prstGeom>
          <a:noFill/>
          <a:ln w="9525" cap="flat" cmpd="sng">
            <a:solidFill>
              <a:schemeClr val="dk2"/>
            </a:solidFill>
            <a:prstDash val="solid"/>
            <a:round/>
            <a:headEnd type="none" w="med" len="med"/>
            <a:tailEnd type="triangle" w="med" len="lg"/>
          </a:ln>
        </p:spPr>
      </p:cxnSp>
    </p:spTree>
    <p:extLst>
      <p:ext uri="{BB962C8B-B14F-4D97-AF65-F5344CB8AC3E}">
        <p14:creationId xmlns:p14="http://schemas.microsoft.com/office/powerpoint/2010/main" val="327710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6" grpId="0" animBg="1"/>
      <p:bldP spid="77" grpId="0" animBg="1"/>
      <p:bldP spid="84" grpId="0"/>
      <p:bldP spid="94" grpId="0" animBg="1"/>
      <p:bldP spid="79" grpId="0"/>
      <p:bldP spid="8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B891-51F8-4249-9F6A-838647945950}"/>
              </a:ext>
            </a:extLst>
          </p:cNvPr>
          <p:cNvSpPr>
            <a:spLocks noGrp="1"/>
          </p:cNvSpPr>
          <p:nvPr>
            <p:ph type="title"/>
          </p:nvPr>
        </p:nvSpPr>
        <p:spPr/>
        <p:txBody>
          <a:bodyPr/>
          <a:lstStyle/>
          <a:p>
            <a:r>
              <a:rPr lang="en-US" dirty="0"/>
              <a:t>Use Cases</a:t>
            </a:r>
            <a:br>
              <a:rPr lang="en-US" dirty="0"/>
            </a:br>
            <a:r>
              <a:rPr lang="en-US" sz="3200" dirty="0"/>
              <a:t>What can the Eiffel data be used for?</a:t>
            </a:r>
          </a:p>
        </p:txBody>
      </p:sp>
      <p:sp>
        <p:nvSpPr>
          <p:cNvPr id="3" name="Content Placeholder 2">
            <a:extLst>
              <a:ext uri="{FF2B5EF4-FFF2-40B4-BE49-F238E27FC236}">
                <a16:creationId xmlns:a16="http://schemas.microsoft.com/office/drawing/2014/main" id="{9EFDFC27-156E-4E79-9124-D957DCC471A6}"/>
              </a:ext>
            </a:extLst>
          </p:cNvPr>
          <p:cNvSpPr>
            <a:spLocks noGrp="1"/>
          </p:cNvSpPr>
          <p:nvPr>
            <p:ph idx="1"/>
          </p:nvPr>
        </p:nvSpPr>
        <p:spPr/>
        <p:txBody>
          <a:bodyPr>
            <a:normAutofit/>
          </a:bodyPr>
          <a:lstStyle/>
          <a:p>
            <a:r>
              <a:rPr lang="en-US" dirty="0"/>
              <a:t>Follow-my-commit visualization</a:t>
            </a:r>
          </a:p>
          <a:p>
            <a:r>
              <a:rPr lang="en-US" dirty="0"/>
              <a:t>Pipelines measurements</a:t>
            </a:r>
          </a:p>
          <a:p>
            <a:pPr lvl="1"/>
            <a:r>
              <a:rPr lang="en-US" dirty="0"/>
              <a:t>Frequency &amp; duration of</a:t>
            </a:r>
          </a:p>
          <a:p>
            <a:pPr lvl="2"/>
            <a:r>
              <a:rPr lang="en-US" dirty="0"/>
              <a:t>complete pipeline, pipeline of pipelines</a:t>
            </a:r>
          </a:p>
          <a:p>
            <a:pPr lvl="2"/>
            <a:r>
              <a:rPr lang="en-US" dirty="0"/>
              <a:t>pipeline steps/activities</a:t>
            </a:r>
          </a:p>
          <a:p>
            <a:pPr lvl="2"/>
            <a:r>
              <a:rPr lang="en-US" dirty="0"/>
              <a:t>Test suites / test cases</a:t>
            </a:r>
          </a:p>
          <a:p>
            <a:pPr lvl="1"/>
            <a:r>
              <a:rPr lang="en-US" dirty="0"/>
              <a:t>Test environment usage</a:t>
            </a:r>
          </a:p>
          <a:p>
            <a:r>
              <a:rPr lang="en-US" dirty="0"/>
              <a:t>Dependency triggering (pipeline of pipelines) and traceability</a:t>
            </a:r>
          </a:p>
          <a:p>
            <a:r>
              <a:rPr lang="en-US" dirty="0"/>
              <a:t>and more …</a:t>
            </a:r>
          </a:p>
          <a:p>
            <a:endParaRPr lang="en-US" dirty="0"/>
          </a:p>
        </p:txBody>
      </p:sp>
      <p:pic>
        <p:nvPicPr>
          <p:cNvPr id="4" name="Picture 3">
            <a:extLst>
              <a:ext uri="{FF2B5EF4-FFF2-40B4-BE49-F238E27FC236}">
                <a16:creationId xmlns:a16="http://schemas.microsoft.com/office/drawing/2014/main" id="{AE985DBD-EFDF-4586-B526-1FAD31503E92}"/>
              </a:ext>
            </a:extLst>
          </p:cNvPr>
          <p:cNvPicPr>
            <a:picLocks noChangeAspect="1"/>
          </p:cNvPicPr>
          <p:nvPr/>
        </p:nvPicPr>
        <p:blipFill rotWithShape="1">
          <a:blip r:embed="rId2">
            <a:extLst>
              <a:ext uri="{28A0092B-C50C-407E-A947-70E740481C1C}">
                <a14:useLocalDpi xmlns:a14="http://schemas.microsoft.com/office/drawing/2010/main" val="0"/>
              </a:ext>
            </a:extLst>
          </a:blip>
          <a:srcRect l="19626" r="66777" b="60861"/>
          <a:stretch/>
        </p:blipFill>
        <p:spPr>
          <a:xfrm>
            <a:off x="11562459" y="121238"/>
            <a:ext cx="526991" cy="736649"/>
          </a:xfrm>
          <a:prstGeom prst="rect">
            <a:avLst/>
          </a:prstGeom>
        </p:spPr>
      </p:pic>
    </p:spTree>
    <p:extLst>
      <p:ext uri="{BB962C8B-B14F-4D97-AF65-F5344CB8AC3E}">
        <p14:creationId xmlns:p14="http://schemas.microsoft.com/office/powerpoint/2010/main" val="3021185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B891-51F8-4249-9F6A-838647945950}"/>
              </a:ext>
            </a:extLst>
          </p:cNvPr>
          <p:cNvSpPr>
            <a:spLocks noGrp="1"/>
          </p:cNvSpPr>
          <p:nvPr>
            <p:ph type="title"/>
          </p:nvPr>
        </p:nvSpPr>
        <p:spPr/>
        <p:txBody>
          <a:bodyPr/>
          <a:lstStyle/>
          <a:p>
            <a:r>
              <a:rPr lang="en-US" dirty="0"/>
              <a:t>Follow-my-commit</a:t>
            </a:r>
            <a:endParaRPr lang="en-US" sz="3200" dirty="0"/>
          </a:p>
        </p:txBody>
      </p:sp>
      <p:pic>
        <p:nvPicPr>
          <p:cNvPr id="4" name="Picture 3">
            <a:extLst>
              <a:ext uri="{FF2B5EF4-FFF2-40B4-BE49-F238E27FC236}">
                <a16:creationId xmlns:a16="http://schemas.microsoft.com/office/drawing/2014/main" id="{AE985DBD-EFDF-4586-B526-1FAD31503E92}"/>
              </a:ext>
            </a:extLst>
          </p:cNvPr>
          <p:cNvPicPr>
            <a:picLocks noChangeAspect="1"/>
          </p:cNvPicPr>
          <p:nvPr/>
        </p:nvPicPr>
        <p:blipFill rotWithShape="1">
          <a:blip r:embed="rId2">
            <a:extLst>
              <a:ext uri="{28A0092B-C50C-407E-A947-70E740481C1C}">
                <a14:useLocalDpi xmlns:a14="http://schemas.microsoft.com/office/drawing/2010/main" val="0"/>
              </a:ext>
            </a:extLst>
          </a:blip>
          <a:srcRect l="19626" r="66777" b="60861"/>
          <a:stretch/>
        </p:blipFill>
        <p:spPr>
          <a:xfrm>
            <a:off x="11562459" y="121238"/>
            <a:ext cx="526991" cy="736649"/>
          </a:xfrm>
          <a:prstGeom prst="rect">
            <a:avLst/>
          </a:prstGeom>
        </p:spPr>
      </p:pic>
      <p:sp>
        <p:nvSpPr>
          <p:cNvPr id="5" name="Rectangle: Rounded Corners 4">
            <a:extLst>
              <a:ext uri="{FF2B5EF4-FFF2-40B4-BE49-F238E27FC236}">
                <a16:creationId xmlns:a16="http://schemas.microsoft.com/office/drawing/2014/main" id="{93CB67DD-D183-4014-AA00-4552FA121F19}"/>
              </a:ext>
            </a:extLst>
          </p:cNvPr>
          <p:cNvSpPr/>
          <p:nvPr/>
        </p:nvSpPr>
        <p:spPr>
          <a:xfrm>
            <a:off x="555170" y="2046513"/>
            <a:ext cx="1188000" cy="881743"/>
          </a:xfrm>
          <a:prstGeom prst="roundRect">
            <a:avLst/>
          </a:prstGeom>
          <a:pattFill prst="dotDmnd">
            <a:fgClr>
              <a:schemeClr val="bg1">
                <a:lumMod val="65000"/>
              </a:schemeClr>
            </a:fgClr>
            <a:bgClr>
              <a:schemeClr val="bg1"/>
            </a:bgClr>
          </a:patt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Push</a:t>
            </a:r>
            <a:br>
              <a:rPr lang="en-US" dirty="0">
                <a:solidFill>
                  <a:schemeClr val="tx1"/>
                </a:solidFill>
              </a:rPr>
            </a:br>
            <a:r>
              <a:rPr lang="en-US" dirty="0">
                <a:solidFill>
                  <a:schemeClr val="tx1"/>
                </a:solidFill>
              </a:rPr>
              <a:t>Commit</a:t>
            </a:r>
          </a:p>
        </p:txBody>
      </p:sp>
      <p:sp>
        <p:nvSpPr>
          <p:cNvPr id="6" name="Rectangle: Rounded Corners 5">
            <a:extLst>
              <a:ext uri="{FF2B5EF4-FFF2-40B4-BE49-F238E27FC236}">
                <a16:creationId xmlns:a16="http://schemas.microsoft.com/office/drawing/2014/main" id="{B8C15B83-7FCE-442E-9E4D-9A0C02CE3514}"/>
              </a:ext>
            </a:extLst>
          </p:cNvPr>
          <p:cNvSpPr/>
          <p:nvPr/>
        </p:nvSpPr>
        <p:spPr>
          <a:xfrm>
            <a:off x="2204355" y="2046513"/>
            <a:ext cx="1188000" cy="88174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Unit Test</a:t>
            </a:r>
          </a:p>
        </p:txBody>
      </p:sp>
      <p:sp>
        <p:nvSpPr>
          <p:cNvPr id="7" name="Rectangle: Rounded Corners 6">
            <a:extLst>
              <a:ext uri="{FF2B5EF4-FFF2-40B4-BE49-F238E27FC236}">
                <a16:creationId xmlns:a16="http://schemas.microsoft.com/office/drawing/2014/main" id="{5E8EC95F-8123-4486-A2DF-319470A9AB6D}"/>
              </a:ext>
            </a:extLst>
          </p:cNvPr>
          <p:cNvSpPr/>
          <p:nvPr/>
        </p:nvSpPr>
        <p:spPr>
          <a:xfrm>
            <a:off x="3853540" y="2046512"/>
            <a:ext cx="1188000" cy="881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 Test</a:t>
            </a:r>
          </a:p>
        </p:txBody>
      </p:sp>
      <p:sp>
        <p:nvSpPr>
          <p:cNvPr id="8" name="Rectangle: Rounded Corners 7">
            <a:extLst>
              <a:ext uri="{FF2B5EF4-FFF2-40B4-BE49-F238E27FC236}">
                <a16:creationId xmlns:a16="http://schemas.microsoft.com/office/drawing/2014/main" id="{357A8FC4-665B-4882-8767-50C5EF95FDE6}"/>
              </a:ext>
            </a:extLst>
          </p:cNvPr>
          <p:cNvSpPr/>
          <p:nvPr/>
        </p:nvSpPr>
        <p:spPr>
          <a:xfrm>
            <a:off x="5502725" y="2046511"/>
            <a:ext cx="1188000" cy="881743"/>
          </a:xfrm>
          <a:prstGeom prst="roundRect">
            <a:avLst/>
          </a:prstGeom>
          <a:pattFill prst="dotDmnd">
            <a:fgClr>
              <a:schemeClr val="bg1">
                <a:lumMod val="65000"/>
              </a:schemeClr>
            </a:fgClr>
            <a:bgClr>
              <a:schemeClr val="bg1"/>
            </a:bgClr>
          </a:patt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Merge</a:t>
            </a:r>
          </a:p>
        </p:txBody>
      </p:sp>
      <p:sp>
        <p:nvSpPr>
          <p:cNvPr id="9" name="Rectangle: Rounded Corners 8">
            <a:extLst>
              <a:ext uri="{FF2B5EF4-FFF2-40B4-BE49-F238E27FC236}">
                <a16:creationId xmlns:a16="http://schemas.microsoft.com/office/drawing/2014/main" id="{700D2688-8740-49FF-9FF9-D59D5C4A4752}"/>
              </a:ext>
            </a:extLst>
          </p:cNvPr>
          <p:cNvSpPr/>
          <p:nvPr/>
        </p:nvSpPr>
        <p:spPr>
          <a:xfrm>
            <a:off x="7151910" y="2046510"/>
            <a:ext cx="1188000" cy="881743"/>
          </a:xfrm>
          <a:prstGeom prst="roundRect">
            <a:avLst/>
          </a:prstGeom>
          <a:solidFill>
            <a:schemeClr val="bg1">
              <a:lumMod val="85000"/>
            </a:schemeClr>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Build</a:t>
            </a:r>
          </a:p>
        </p:txBody>
      </p:sp>
      <p:sp>
        <p:nvSpPr>
          <p:cNvPr id="10" name="Rectangle: Rounded Corners 9">
            <a:extLst>
              <a:ext uri="{FF2B5EF4-FFF2-40B4-BE49-F238E27FC236}">
                <a16:creationId xmlns:a16="http://schemas.microsoft.com/office/drawing/2014/main" id="{31770F68-59C2-42AB-B203-5B82CF13AD26}"/>
              </a:ext>
            </a:extLst>
          </p:cNvPr>
          <p:cNvSpPr/>
          <p:nvPr/>
        </p:nvSpPr>
        <p:spPr>
          <a:xfrm>
            <a:off x="8801095" y="2046510"/>
            <a:ext cx="1188000" cy="881743"/>
          </a:xfrm>
          <a:prstGeom prst="roundRect">
            <a:avLst/>
          </a:prstGeom>
          <a:solidFill>
            <a:schemeClr val="bg1">
              <a:lumMod val="85000"/>
            </a:schemeClr>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a:t>
            </a:r>
          </a:p>
        </p:txBody>
      </p:sp>
      <p:sp>
        <p:nvSpPr>
          <p:cNvPr id="11" name="Rectangle: Rounded Corners 10">
            <a:extLst>
              <a:ext uri="{FF2B5EF4-FFF2-40B4-BE49-F238E27FC236}">
                <a16:creationId xmlns:a16="http://schemas.microsoft.com/office/drawing/2014/main" id="{84E0D773-25B2-485E-95BC-67160891530D}"/>
              </a:ext>
            </a:extLst>
          </p:cNvPr>
          <p:cNvSpPr/>
          <p:nvPr/>
        </p:nvSpPr>
        <p:spPr>
          <a:xfrm>
            <a:off x="10450278" y="2046510"/>
            <a:ext cx="1188000" cy="881743"/>
          </a:xfrm>
          <a:prstGeom prst="roundRect">
            <a:avLst/>
          </a:prstGeom>
          <a:solidFill>
            <a:schemeClr val="bg1">
              <a:lumMod val="85000"/>
            </a:schemeClr>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Deliver</a:t>
            </a:r>
          </a:p>
        </p:txBody>
      </p:sp>
      <p:cxnSp>
        <p:nvCxnSpPr>
          <p:cNvPr id="13" name="Straight Arrow Connector 12">
            <a:extLst>
              <a:ext uri="{FF2B5EF4-FFF2-40B4-BE49-F238E27FC236}">
                <a16:creationId xmlns:a16="http://schemas.microsoft.com/office/drawing/2014/main" id="{CF402C50-0910-4065-96D8-8D8E8193074D}"/>
              </a:ext>
            </a:extLst>
          </p:cNvPr>
          <p:cNvCxnSpPr>
            <a:stCxn id="5" idx="3"/>
            <a:endCxn id="6" idx="1"/>
          </p:cNvCxnSpPr>
          <p:nvPr/>
        </p:nvCxnSpPr>
        <p:spPr>
          <a:xfrm>
            <a:off x="1743170" y="2487385"/>
            <a:ext cx="461185" cy="0"/>
          </a:xfrm>
          <a:prstGeom prst="straightConnector1">
            <a:avLst/>
          </a:prstGeom>
          <a:ln w="508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5068712-8A78-4EFB-9EF2-CF29E8C9F116}"/>
              </a:ext>
            </a:extLst>
          </p:cNvPr>
          <p:cNvCxnSpPr>
            <a:cxnSpLocks/>
            <a:stCxn id="6" idx="3"/>
            <a:endCxn id="7" idx="1"/>
          </p:cNvCxnSpPr>
          <p:nvPr/>
        </p:nvCxnSpPr>
        <p:spPr>
          <a:xfrm flipV="1">
            <a:off x="3392355" y="2487384"/>
            <a:ext cx="461185" cy="1"/>
          </a:xfrm>
          <a:prstGeom prst="straightConnector1">
            <a:avLst/>
          </a:prstGeom>
          <a:ln w="508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45EA236-9834-4AC6-997B-51CA924432B5}"/>
              </a:ext>
            </a:extLst>
          </p:cNvPr>
          <p:cNvCxnSpPr>
            <a:cxnSpLocks/>
            <a:stCxn id="7" idx="3"/>
            <a:endCxn id="8" idx="1"/>
          </p:cNvCxnSpPr>
          <p:nvPr/>
        </p:nvCxnSpPr>
        <p:spPr>
          <a:xfrm flipV="1">
            <a:off x="5041540" y="2487383"/>
            <a:ext cx="461185" cy="1"/>
          </a:xfrm>
          <a:prstGeom prst="straightConnector1">
            <a:avLst/>
          </a:prstGeom>
          <a:ln w="508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917915D-A786-4808-AD92-6FFE72A94B71}"/>
              </a:ext>
            </a:extLst>
          </p:cNvPr>
          <p:cNvCxnSpPr>
            <a:cxnSpLocks/>
            <a:stCxn id="8" idx="3"/>
            <a:endCxn id="9" idx="1"/>
          </p:cNvCxnSpPr>
          <p:nvPr/>
        </p:nvCxnSpPr>
        <p:spPr>
          <a:xfrm flipV="1">
            <a:off x="6690725" y="2487382"/>
            <a:ext cx="461185" cy="1"/>
          </a:xfrm>
          <a:prstGeom prst="straightConnector1">
            <a:avLst/>
          </a:prstGeom>
          <a:ln w="508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8C5CCB8-431D-4209-827A-EC47D2D09E22}"/>
              </a:ext>
            </a:extLst>
          </p:cNvPr>
          <p:cNvCxnSpPr>
            <a:cxnSpLocks/>
            <a:stCxn id="9" idx="3"/>
            <a:endCxn id="10" idx="1"/>
          </p:cNvCxnSpPr>
          <p:nvPr/>
        </p:nvCxnSpPr>
        <p:spPr>
          <a:xfrm>
            <a:off x="8339910" y="2487382"/>
            <a:ext cx="461185" cy="0"/>
          </a:xfrm>
          <a:prstGeom prst="straightConnector1">
            <a:avLst/>
          </a:prstGeom>
          <a:ln w="508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65F5862-2996-41D3-BE7B-B7D2CD4F866B}"/>
              </a:ext>
            </a:extLst>
          </p:cNvPr>
          <p:cNvCxnSpPr>
            <a:cxnSpLocks/>
            <a:stCxn id="10" idx="3"/>
            <a:endCxn id="11" idx="1"/>
          </p:cNvCxnSpPr>
          <p:nvPr/>
        </p:nvCxnSpPr>
        <p:spPr>
          <a:xfrm>
            <a:off x="9989095" y="2487382"/>
            <a:ext cx="461183" cy="0"/>
          </a:xfrm>
          <a:prstGeom prst="straightConnector1">
            <a:avLst/>
          </a:prstGeom>
          <a:ln w="508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Cylinder 28">
            <a:extLst>
              <a:ext uri="{FF2B5EF4-FFF2-40B4-BE49-F238E27FC236}">
                <a16:creationId xmlns:a16="http://schemas.microsoft.com/office/drawing/2014/main" id="{A8034C38-81E1-4208-8F06-959F54866627}"/>
              </a:ext>
            </a:extLst>
          </p:cNvPr>
          <p:cNvSpPr/>
          <p:nvPr/>
        </p:nvSpPr>
        <p:spPr>
          <a:xfrm rot="16200000">
            <a:off x="5875653" y="-1396002"/>
            <a:ext cx="353603" cy="11430000"/>
          </a:xfrm>
          <a:prstGeom prst="ca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t>Message Bus</a:t>
            </a:r>
          </a:p>
        </p:txBody>
      </p:sp>
      <p:cxnSp>
        <p:nvCxnSpPr>
          <p:cNvPr id="31" name="Straight Arrow Connector 30">
            <a:extLst>
              <a:ext uri="{FF2B5EF4-FFF2-40B4-BE49-F238E27FC236}">
                <a16:creationId xmlns:a16="http://schemas.microsoft.com/office/drawing/2014/main" id="{5F0D9306-D3F1-44F1-83FD-A546CB6D3FF8}"/>
              </a:ext>
            </a:extLst>
          </p:cNvPr>
          <p:cNvCxnSpPr>
            <a:cxnSpLocks/>
            <a:stCxn id="33" idx="0"/>
          </p:cNvCxnSpPr>
          <p:nvPr/>
        </p:nvCxnSpPr>
        <p:spPr>
          <a:xfrm flipV="1">
            <a:off x="1066800" y="4484910"/>
            <a:ext cx="0" cy="6630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F3A144F-C446-4556-8975-7C7B6DAC93AC}"/>
              </a:ext>
            </a:extLst>
          </p:cNvPr>
          <p:cNvSpPr txBox="1"/>
          <p:nvPr/>
        </p:nvSpPr>
        <p:spPr>
          <a:xfrm>
            <a:off x="798136" y="5148000"/>
            <a:ext cx="537327" cy="369332"/>
          </a:xfrm>
          <a:prstGeom prst="rect">
            <a:avLst/>
          </a:prstGeom>
          <a:noFill/>
        </p:spPr>
        <p:txBody>
          <a:bodyPr wrap="none" rtlCol="0">
            <a:spAutoFit/>
          </a:bodyPr>
          <a:lstStyle/>
          <a:p>
            <a:r>
              <a:rPr lang="en-US" dirty="0"/>
              <a:t>SCC</a:t>
            </a:r>
          </a:p>
        </p:txBody>
      </p:sp>
      <p:cxnSp>
        <p:nvCxnSpPr>
          <p:cNvPr id="34" name="Straight Arrow Connector 33">
            <a:extLst>
              <a:ext uri="{FF2B5EF4-FFF2-40B4-BE49-F238E27FC236}">
                <a16:creationId xmlns:a16="http://schemas.microsoft.com/office/drawing/2014/main" id="{12A76B62-BAB1-4FAE-BC6B-27DC599FBC83}"/>
              </a:ext>
            </a:extLst>
          </p:cNvPr>
          <p:cNvCxnSpPr>
            <a:cxnSpLocks/>
            <a:stCxn id="35" idx="0"/>
          </p:cNvCxnSpPr>
          <p:nvPr/>
        </p:nvCxnSpPr>
        <p:spPr>
          <a:xfrm flipV="1">
            <a:off x="1960885" y="4484910"/>
            <a:ext cx="0" cy="6630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FF43F04-767F-4509-89FA-CB1CBAA80B58}"/>
              </a:ext>
            </a:extLst>
          </p:cNvPr>
          <p:cNvSpPr txBox="1"/>
          <p:nvPr/>
        </p:nvSpPr>
        <p:spPr>
          <a:xfrm>
            <a:off x="1658558" y="5148000"/>
            <a:ext cx="604653" cy="369332"/>
          </a:xfrm>
          <a:prstGeom prst="rect">
            <a:avLst/>
          </a:prstGeom>
          <a:noFill/>
        </p:spPr>
        <p:txBody>
          <a:bodyPr wrap="none" rtlCol="0">
            <a:spAutoFit/>
          </a:bodyPr>
          <a:lstStyle/>
          <a:p>
            <a:r>
              <a:rPr lang="en-US" dirty="0" err="1"/>
              <a:t>ActT</a:t>
            </a:r>
            <a:endParaRPr lang="en-US" dirty="0"/>
          </a:p>
        </p:txBody>
      </p:sp>
      <p:cxnSp>
        <p:nvCxnSpPr>
          <p:cNvPr id="36" name="Straight Arrow Connector 35">
            <a:extLst>
              <a:ext uri="{FF2B5EF4-FFF2-40B4-BE49-F238E27FC236}">
                <a16:creationId xmlns:a16="http://schemas.microsoft.com/office/drawing/2014/main" id="{371F1C00-3037-4805-BA14-6BD078D6ACAD}"/>
              </a:ext>
            </a:extLst>
          </p:cNvPr>
          <p:cNvCxnSpPr>
            <a:cxnSpLocks/>
            <a:stCxn id="38" idx="0"/>
          </p:cNvCxnSpPr>
          <p:nvPr/>
        </p:nvCxnSpPr>
        <p:spPr>
          <a:xfrm flipV="1">
            <a:off x="2402728" y="4495800"/>
            <a:ext cx="0" cy="6522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6E0BCE1-F296-4191-8FE5-0577D3F0011F}"/>
              </a:ext>
            </a:extLst>
          </p:cNvPr>
          <p:cNvCxnSpPr>
            <a:cxnSpLocks/>
            <a:stCxn id="39" idx="0"/>
          </p:cNvCxnSpPr>
          <p:nvPr/>
        </p:nvCxnSpPr>
        <p:spPr>
          <a:xfrm flipV="1">
            <a:off x="3277261" y="4495800"/>
            <a:ext cx="0" cy="6522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BCCDC7D-1DED-408E-90F3-1801EFCBDE6B}"/>
              </a:ext>
            </a:extLst>
          </p:cNvPr>
          <p:cNvSpPr txBox="1"/>
          <p:nvPr/>
        </p:nvSpPr>
        <p:spPr>
          <a:xfrm>
            <a:off x="2103607" y="5148000"/>
            <a:ext cx="598241" cy="369332"/>
          </a:xfrm>
          <a:prstGeom prst="rect">
            <a:avLst/>
          </a:prstGeom>
          <a:noFill/>
        </p:spPr>
        <p:txBody>
          <a:bodyPr wrap="none" rtlCol="0">
            <a:spAutoFit/>
          </a:bodyPr>
          <a:lstStyle/>
          <a:p>
            <a:r>
              <a:rPr lang="en-US" dirty="0" err="1"/>
              <a:t>ActS</a:t>
            </a:r>
            <a:endParaRPr lang="en-US" dirty="0"/>
          </a:p>
        </p:txBody>
      </p:sp>
      <p:sp>
        <p:nvSpPr>
          <p:cNvPr id="39" name="TextBox 38">
            <a:extLst>
              <a:ext uri="{FF2B5EF4-FFF2-40B4-BE49-F238E27FC236}">
                <a16:creationId xmlns:a16="http://schemas.microsoft.com/office/drawing/2014/main" id="{C292E5AA-CDCB-4B54-9DA8-290877CBF3C8}"/>
              </a:ext>
            </a:extLst>
          </p:cNvPr>
          <p:cNvSpPr txBox="1"/>
          <p:nvPr/>
        </p:nvSpPr>
        <p:spPr>
          <a:xfrm>
            <a:off x="2978140" y="5148000"/>
            <a:ext cx="598241" cy="369332"/>
          </a:xfrm>
          <a:prstGeom prst="rect">
            <a:avLst/>
          </a:prstGeom>
          <a:noFill/>
        </p:spPr>
        <p:txBody>
          <a:bodyPr wrap="none" rtlCol="0">
            <a:spAutoFit/>
          </a:bodyPr>
          <a:lstStyle/>
          <a:p>
            <a:r>
              <a:rPr lang="en-US" dirty="0" err="1"/>
              <a:t>ActF</a:t>
            </a:r>
            <a:endParaRPr lang="en-US" dirty="0"/>
          </a:p>
        </p:txBody>
      </p:sp>
      <p:cxnSp>
        <p:nvCxnSpPr>
          <p:cNvPr id="40" name="Straight Arrow Connector 39">
            <a:extLst>
              <a:ext uri="{FF2B5EF4-FFF2-40B4-BE49-F238E27FC236}">
                <a16:creationId xmlns:a16="http://schemas.microsoft.com/office/drawing/2014/main" id="{9EF725BB-525C-43F9-8DC1-7933AC5D94ED}"/>
              </a:ext>
            </a:extLst>
          </p:cNvPr>
          <p:cNvCxnSpPr>
            <a:cxnSpLocks/>
            <a:stCxn id="41" idx="0"/>
          </p:cNvCxnSpPr>
          <p:nvPr/>
        </p:nvCxnSpPr>
        <p:spPr>
          <a:xfrm flipV="1">
            <a:off x="3724373" y="4495800"/>
            <a:ext cx="0" cy="64131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10A65D1-C527-4B38-93B3-01CC4F6D5F91}"/>
              </a:ext>
            </a:extLst>
          </p:cNvPr>
          <p:cNvSpPr txBox="1"/>
          <p:nvPr/>
        </p:nvSpPr>
        <p:spPr>
          <a:xfrm>
            <a:off x="3422046" y="5137110"/>
            <a:ext cx="604653" cy="369332"/>
          </a:xfrm>
          <a:prstGeom prst="rect">
            <a:avLst/>
          </a:prstGeom>
          <a:noFill/>
        </p:spPr>
        <p:txBody>
          <a:bodyPr wrap="none" rtlCol="0">
            <a:spAutoFit/>
          </a:bodyPr>
          <a:lstStyle/>
          <a:p>
            <a:r>
              <a:rPr lang="en-US" dirty="0" err="1"/>
              <a:t>ActT</a:t>
            </a:r>
            <a:endParaRPr lang="en-US" dirty="0"/>
          </a:p>
        </p:txBody>
      </p:sp>
      <p:cxnSp>
        <p:nvCxnSpPr>
          <p:cNvPr id="42" name="Straight Arrow Connector 41">
            <a:extLst>
              <a:ext uri="{FF2B5EF4-FFF2-40B4-BE49-F238E27FC236}">
                <a16:creationId xmlns:a16="http://schemas.microsoft.com/office/drawing/2014/main" id="{2796977A-B800-4A17-850C-5EA068669123}"/>
              </a:ext>
            </a:extLst>
          </p:cNvPr>
          <p:cNvCxnSpPr>
            <a:cxnSpLocks/>
            <a:stCxn id="44" idx="0"/>
          </p:cNvCxnSpPr>
          <p:nvPr/>
        </p:nvCxnSpPr>
        <p:spPr>
          <a:xfrm flipV="1">
            <a:off x="4155330" y="4484910"/>
            <a:ext cx="0" cy="6522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44241020-BF6A-4ACE-BDA5-C1E836A23E0D}"/>
              </a:ext>
            </a:extLst>
          </p:cNvPr>
          <p:cNvSpPr txBox="1"/>
          <p:nvPr/>
        </p:nvSpPr>
        <p:spPr>
          <a:xfrm>
            <a:off x="3856209" y="5137110"/>
            <a:ext cx="598241" cy="369332"/>
          </a:xfrm>
          <a:prstGeom prst="rect">
            <a:avLst/>
          </a:prstGeom>
          <a:noFill/>
        </p:spPr>
        <p:txBody>
          <a:bodyPr wrap="none" rtlCol="0">
            <a:spAutoFit/>
          </a:bodyPr>
          <a:lstStyle/>
          <a:p>
            <a:r>
              <a:rPr lang="en-US" dirty="0" err="1"/>
              <a:t>ActS</a:t>
            </a:r>
            <a:endParaRPr lang="en-US" dirty="0"/>
          </a:p>
        </p:txBody>
      </p:sp>
      <p:cxnSp>
        <p:nvCxnSpPr>
          <p:cNvPr id="61" name="Straight Arrow Connector 60">
            <a:extLst>
              <a:ext uri="{FF2B5EF4-FFF2-40B4-BE49-F238E27FC236}">
                <a16:creationId xmlns:a16="http://schemas.microsoft.com/office/drawing/2014/main" id="{B38BE39D-C0E3-4489-841A-5CE2DD2C5D25}"/>
              </a:ext>
            </a:extLst>
          </p:cNvPr>
          <p:cNvCxnSpPr>
            <a:cxnSpLocks/>
            <a:stCxn id="62" idx="0"/>
          </p:cNvCxnSpPr>
          <p:nvPr/>
        </p:nvCxnSpPr>
        <p:spPr>
          <a:xfrm flipV="1">
            <a:off x="2629414" y="4495800"/>
            <a:ext cx="8601" cy="127190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2F714E0B-342F-414C-B612-52CB46D97913}"/>
              </a:ext>
            </a:extLst>
          </p:cNvPr>
          <p:cNvSpPr txBox="1"/>
          <p:nvPr/>
        </p:nvSpPr>
        <p:spPr>
          <a:xfrm>
            <a:off x="2375755" y="5767703"/>
            <a:ext cx="507318" cy="369332"/>
          </a:xfrm>
          <a:prstGeom prst="rect">
            <a:avLst/>
          </a:prstGeom>
          <a:noFill/>
        </p:spPr>
        <p:txBody>
          <a:bodyPr wrap="none" rtlCol="0">
            <a:spAutoFit/>
          </a:bodyPr>
          <a:lstStyle/>
          <a:p>
            <a:r>
              <a:rPr lang="en-US" dirty="0"/>
              <a:t>TSS</a:t>
            </a:r>
          </a:p>
        </p:txBody>
      </p:sp>
      <p:sp>
        <p:nvSpPr>
          <p:cNvPr id="63" name="TextBox 62">
            <a:extLst>
              <a:ext uri="{FF2B5EF4-FFF2-40B4-BE49-F238E27FC236}">
                <a16:creationId xmlns:a16="http://schemas.microsoft.com/office/drawing/2014/main" id="{3C950C2B-676B-4575-B6B3-C1F395746642}"/>
              </a:ext>
            </a:extLst>
          </p:cNvPr>
          <p:cNvSpPr txBox="1"/>
          <p:nvPr/>
        </p:nvSpPr>
        <p:spPr>
          <a:xfrm>
            <a:off x="2777018" y="5767703"/>
            <a:ext cx="507318" cy="369332"/>
          </a:xfrm>
          <a:prstGeom prst="rect">
            <a:avLst/>
          </a:prstGeom>
          <a:noFill/>
        </p:spPr>
        <p:txBody>
          <a:bodyPr wrap="none" rtlCol="0">
            <a:spAutoFit/>
          </a:bodyPr>
          <a:lstStyle/>
          <a:p>
            <a:r>
              <a:rPr lang="en-US" dirty="0"/>
              <a:t>TSF</a:t>
            </a:r>
          </a:p>
        </p:txBody>
      </p:sp>
      <p:cxnSp>
        <p:nvCxnSpPr>
          <p:cNvPr id="65" name="Straight Arrow Connector 64">
            <a:extLst>
              <a:ext uri="{FF2B5EF4-FFF2-40B4-BE49-F238E27FC236}">
                <a16:creationId xmlns:a16="http://schemas.microsoft.com/office/drawing/2014/main" id="{361553C3-8EB7-4F64-BB4E-29BC2203F880}"/>
              </a:ext>
            </a:extLst>
          </p:cNvPr>
          <p:cNvCxnSpPr>
            <a:cxnSpLocks/>
            <a:stCxn id="63" idx="0"/>
          </p:cNvCxnSpPr>
          <p:nvPr/>
        </p:nvCxnSpPr>
        <p:spPr>
          <a:xfrm flipH="1" flipV="1">
            <a:off x="3011704" y="4495800"/>
            <a:ext cx="18973" cy="127190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118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B891-51F8-4249-9F6A-838647945950}"/>
              </a:ext>
            </a:extLst>
          </p:cNvPr>
          <p:cNvSpPr>
            <a:spLocks noGrp="1"/>
          </p:cNvSpPr>
          <p:nvPr>
            <p:ph type="title"/>
          </p:nvPr>
        </p:nvSpPr>
        <p:spPr/>
        <p:txBody>
          <a:bodyPr/>
          <a:lstStyle/>
          <a:p>
            <a:r>
              <a:rPr lang="en-US" dirty="0"/>
              <a:t>Pipeline measurements</a:t>
            </a:r>
            <a:endParaRPr lang="en-US" sz="3200" dirty="0"/>
          </a:p>
        </p:txBody>
      </p:sp>
      <p:pic>
        <p:nvPicPr>
          <p:cNvPr id="4" name="Picture 3">
            <a:extLst>
              <a:ext uri="{FF2B5EF4-FFF2-40B4-BE49-F238E27FC236}">
                <a16:creationId xmlns:a16="http://schemas.microsoft.com/office/drawing/2014/main" id="{AE985DBD-EFDF-4586-B526-1FAD31503E92}"/>
              </a:ext>
            </a:extLst>
          </p:cNvPr>
          <p:cNvPicPr>
            <a:picLocks noChangeAspect="1"/>
          </p:cNvPicPr>
          <p:nvPr/>
        </p:nvPicPr>
        <p:blipFill rotWithShape="1">
          <a:blip r:embed="rId2">
            <a:extLst>
              <a:ext uri="{28A0092B-C50C-407E-A947-70E740481C1C}">
                <a14:useLocalDpi xmlns:a14="http://schemas.microsoft.com/office/drawing/2010/main" val="0"/>
              </a:ext>
            </a:extLst>
          </a:blip>
          <a:srcRect l="19626" r="66777" b="60861"/>
          <a:stretch/>
        </p:blipFill>
        <p:spPr>
          <a:xfrm>
            <a:off x="11562459" y="121238"/>
            <a:ext cx="526991" cy="736649"/>
          </a:xfrm>
          <a:prstGeom prst="rect">
            <a:avLst/>
          </a:prstGeom>
        </p:spPr>
      </p:pic>
      <p:sp>
        <p:nvSpPr>
          <p:cNvPr id="5" name="Rectangle: Rounded Corners 4">
            <a:extLst>
              <a:ext uri="{FF2B5EF4-FFF2-40B4-BE49-F238E27FC236}">
                <a16:creationId xmlns:a16="http://schemas.microsoft.com/office/drawing/2014/main" id="{93CB67DD-D183-4014-AA00-4552FA121F19}"/>
              </a:ext>
            </a:extLst>
          </p:cNvPr>
          <p:cNvSpPr/>
          <p:nvPr/>
        </p:nvSpPr>
        <p:spPr>
          <a:xfrm>
            <a:off x="555170" y="2046513"/>
            <a:ext cx="1188000" cy="881743"/>
          </a:xfrm>
          <a:prstGeom prst="roundRect">
            <a:avLst/>
          </a:prstGeom>
          <a:pattFill prst="dotDmnd">
            <a:fgClr>
              <a:schemeClr val="bg1">
                <a:lumMod val="65000"/>
              </a:schemeClr>
            </a:fgClr>
            <a:bgClr>
              <a:schemeClr val="bg1"/>
            </a:bgClr>
          </a:patt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Push</a:t>
            </a:r>
            <a:br>
              <a:rPr lang="en-US" dirty="0">
                <a:solidFill>
                  <a:schemeClr val="tx1"/>
                </a:solidFill>
              </a:rPr>
            </a:br>
            <a:r>
              <a:rPr lang="en-US" dirty="0">
                <a:solidFill>
                  <a:schemeClr val="tx1"/>
                </a:solidFill>
              </a:rPr>
              <a:t>Commit</a:t>
            </a:r>
          </a:p>
        </p:txBody>
      </p:sp>
      <p:sp>
        <p:nvSpPr>
          <p:cNvPr id="6" name="Rectangle: Rounded Corners 5">
            <a:extLst>
              <a:ext uri="{FF2B5EF4-FFF2-40B4-BE49-F238E27FC236}">
                <a16:creationId xmlns:a16="http://schemas.microsoft.com/office/drawing/2014/main" id="{B8C15B83-7FCE-442E-9E4D-9A0C02CE3514}"/>
              </a:ext>
            </a:extLst>
          </p:cNvPr>
          <p:cNvSpPr/>
          <p:nvPr/>
        </p:nvSpPr>
        <p:spPr>
          <a:xfrm>
            <a:off x="2204355" y="2046513"/>
            <a:ext cx="1188000" cy="88174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Unit Test</a:t>
            </a:r>
          </a:p>
        </p:txBody>
      </p:sp>
      <p:sp>
        <p:nvSpPr>
          <p:cNvPr id="7" name="Rectangle: Rounded Corners 6">
            <a:extLst>
              <a:ext uri="{FF2B5EF4-FFF2-40B4-BE49-F238E27FC236}">
                <a16:creationId xmlns:a16="http://schemas.microsoft.com/office/drawing/2014/main" id="{5E8EC95F-8123-4486-A2DF-319470A9AB6D}"/>
              </a:ext>
            </a:extLst>
          </p:cNvPr>
          <p:cNvSpPr/>
          <p:nvPr/>
        </p:nvSpPr>
        <p:spPr>
          <a:xfrm>
            <a:off x="3853540" y="2046512"/>
            <a:ext cx="1188000" cy="88174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t>Build Test</a:t>
            </a:r>
            <a:endParaRPr lang="en-US" dirty="0"/>
          </a:p>
        </p:txBody>
      </p:sp>
      <p:sp>
        <p:nvSpPr>
          <p:cNvPr id="8" name="Rectangle: Rounded Corners 7">
            <a:extLst>
              <a:ext uri="{FF2B5EF4-FFF2-40B4-BE49-F238E27FC236}">
                <a16:creationId xmlns:a16="http://schemas.microsoft.com/office/drawing/2014/main" id="{357A8FC4-665B-4882-8767-50C5EF95FDE6}"/>
              </a:ext>
            </a:extLst>
          </p:cNvPr>
          <p:cNvSpPr/>
          <p:nvPr/>
        </p:nvSpPr>
        <p:spPr>
          <a:xfrm>
            <a:off x="5502725" y="2046511"/>
            <a:ext cx="1188000" cy="881743"/>
          </a:xfrm>
          <a:prstGeom prst="roundRect">
            <a:avLst/>
          </a:prstGeom>
          <a:pattFill prst="dotDmnd">
            <a:fgClr>
              <a:schemeClr val="bg1">
                <a:lumMod val="65000"/>
              </a:schemeClr>
            </a:fgClr>
            <a:bgClr>
              <a:schemeClr val="bg1"/>
            </a:bgClr>
          </a:patt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Merge</a:t>
            </a:r>
          </a:p>
        </p:txBody>
      </p:sp>
      <p:sp>
        <p:nvSpPr>
          <p:cNvPr id="9" name="Rectangle: Rounded Corners 8">
            <a:extLst>
              <a:ext uri="{FF2B5EF4-FFF2-40B4-BE49-F238E27FC236}">
                <a16:creationId xmlns:a16="http://schemas.microsoft.com/office/drawing/2014/main" id="{700D2688-8740-49FF-9FF9-D59D5C4A4752}"/>
              </a:ext>
            </a:extLst>
          </p:cNvPr>
          <p:cNvSpPr/>
          <p:nvPr/>
        </p:nvSpPr>
        <p:spPr>
          <a:xfrm>
            <a:off x="7151910" y="2046510"/>
            <a:ext cx="1188000" cy="88174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t>Build</a:t>
            </a:r>
            <a:endParaRPr lang="en-US" dirty="0"/>
          </a:p>
        </p:txBody>
      </p:sp>
      <p:sp>
        <p:nvSpPr>
          <p:cNvPr id="10" name="Rectangle: Rounded Corners 9">
            <a:extLst>
              <a:ext uri="{FF2B5EF4-FFF2-40B4-BE49-F238E27FC236}">
                <a16:creationId xmlns:a16="http://schemas.microsoft.com/office/drawing/2014/main" id="{31770F68-59C2-42AB-B203-5B82CF13AD26}"/>
              </a:ext>
            </a:extLst>
          </p:cNvPr>
          <p:cNvSpPr/>
          <p:nvPr/>
        </p:nvSpPr>
        <p:spPr>
          <a:xfrm>
            <a:off x="8801095" y="2046510"/>
            <a:ext cx="1188000" cy="88174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t>Test</a:t>
            </a:r>
            <a:endParaRPr lang="en-US" dirty="0"/>
          </a:p>
        </p:txBody>
      </p:sp>
      <p:sp>
        <p:nvSpPr>
          <p:cNvPr id="11" name="Rectangle: Rounded Corners 10">
            <a:extLst>
              <a:ext uri="{FF2B5EF4-FFF2-40B4-BE49-F238E27FC236}">
                <a16:creationId xmlns:a16="http://schemas.microsoft.com/office/drawing/2014/main" id="{84E0D773-25B2-485E-95BC-67160891530D}"/>
              </a:ext>
            </a:extLst>
          </p:cNvPr>
          <p:cNvSpPr/>
          <p:nvPr/>
        </p:nvSpPr>
        <p:spPr>
          <a:xfrm>
            <a:off x="10450278" y="2046510"/>
            <a:ext cx="1188000" cy="88174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t>Delive</a:t>
            </a:r>
            <a:r>
              <a:rPr lang="en-US" dirty="0"/>
              <a:t>r</a:t>
            </a:r>
          </a:p>
        </p:txBody>
      </p:sp>
      <p:cxnSp>
        <p:nvCxnSpPr>
          <p:cNvPr id="13" name="Straight Arrow Connector 12">
            <a:extLst>
              <a:ext uri="{FF2B5EF4-FFF2-40B4-BE49-F238E27FC236}">
                <a16:creationId xmlns:a16="http://schemas.microsoft.com/office/drawing/2014/main" id="{CF402C50-0910-4065-96D8-8D8E8193074D}"/>
              </a:ext>
            </a:extLst>
          </p:cNvPr>
          <p:cNvCxnSpPr>
            <a:stCxn id="5" idx="3"/>
            <a:endCxn id="6" idx="1"/>
          </p:cNvCxnSpPr>
          <p:nvPr/>
        </p:nvCxnSpPr>
        <p:spPr>
          <a:xfrm>
            <a:off x="1743170" y="2487385"/>
            <a:ext cx="461185" cy="0"/>
          </a:xfrm>
          <a:prstGeom prst="straightConnector1">
            <a:avLst/>
          </a:prstGeom>
          <a:ln w="508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5068712-8A78-4EFB-9EF2-CF29E8C9F116}"/>
              </a:ext>
            </a:extLst>
          </p:cNvPr>
          <p:cNvCxnSpPr>
            <a:cxnSpLocks/>
            <a:stCxn id="6" idx="3"/>
            <a:endCxn id="7" idx="1"/>
          </p:cNvCxnSpPr>
          <p:nvPr/>
        </p:nvCxnSpPr>
        <p:spPr>
          <a:xfrm flipV="1">
            <a:off x="3392355" y="2487384"/>
            <a:ext cx="461185" cy="1"/>
          </a:xfrm>
          <a:prstGeom prst="straightConnector1">
            <a:avLst/>
          </a:prstGeom>
          <a:ln w="508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45EA236-9834-4AC6-997B-51CA924432B5}"/>
              </a:ext>
            </a:extLst>
          </p:cNvPr>
          <p:cNvCxnSpPr>
            <a:cxnSpLocks/>
            <a:stCxn id="7" idx="3"/>
            <a:endCxn id="8" idx="1"/>
          </p:cNvCxnSpPr>
          <p:nvPr/>
        </p:nvCxnSpPr>
        <p:spPr>
          <a:xfrm flipV="1">
            <a:off x="5041540" y="2487383"/>
            <a:ext cx="461185" cy="1"/>
          </a:xfrm>
          <a:prstGeom prst="straightConnector1">
            <a:avLst/>
          </a:prstGeom>
          <a:ln w="508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917915D-A786-4808-AD92-6FFE72A94B71}"/>
              </a:ext>
            </a:extLst>
          </p:cNvPr>
          <p:cNvCxnSpPr>
            <a:cxnSpLocks/>
            <a:stCxn id="8" idx="3"/>
            <a:endCxn id="9" idx="1"/>
          </p:cNvCxnSpPr>
          <p:nvPr/>
        </p:nvCxnSpPr>
        <p:spPr>
          <a:xfrm flipV="1">
            <a:off x="6690725" y="2487382"/>
            <a:ext cx="461185" cy="1"/>
          </a:xfrm>
          <a:prstGeom prst="straightConnector1">
            <a:avLst/>
          </a:prstGeom>
          <a:ln w="508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8C5CCB8-431D-4209-827A-EC47D2D09E22}"/>
              </a:ext>
            </a:extLst>
          </p:cNvPr>
          <p:cNvCxnSpPr>
            <a:cxnSpLocks/>
            <a:stCxn id="9" idx="3"/>
            <a:endCxn id="10" idx="1"/>
          </p:cNvCxnSpPr>
          <p:nvPr/>
        </p:nvCxnSpPr>
        <p:spPr>
          <a:xfrm>
            <a:off x="8339910" y="2487382"/>
            <a:ext cx="461185" cy="0"/>
          </a:xfrm>
          <a:prstGeom prst="straightConnector1">
            <a:avLst/>
          </a:prstGeom>
          <a:ln w="508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65F5862-2996-41D3-BE7B-B7D2CD4F866B}"/>
              </a:ext>
            </a:extLst>
          </p:cNvPr>
          <p:cNvCxnSpPr>
            <a:cxnSpLocks/>
            <a:stCxn id="10" idx="3"/>
            <a:endCxn id="11" idx="1"/>
          </p:cNvCxnSpPr>
          <p:nvPr/>
        </p:nvCxnSpPr>
        <p:spPr>
          <a:xfrm>
            <a:off x="9989095" y="2487382"/>
            <a:ext cx="461183" cy="0"/>
          </a:xfrm>
          <a:prstGeom prst="straightConnector1">
            <a:avLst/>
          </a:prstGeom>
          <a:ln w="508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896D917-8EEA-4166-A322-D23FFD425C4B}"/>
              </a:ext>
            </a:extLst>
          </p:cNvPr>
          <p:cNvCxnSpPr>
            <a:cxnSpLocks/>
          </p:cNvCxnSpPr>
          <p:nvPr/>
        </p:nvCxnSpPr>
        <p:spPr>
          <a:xfrm>
            <a:off x="990600" y="4093029"/>
            <a:ext cx="4050940" cy="0"/>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320ACE0-0FD6-4487-A560-567FAF15E6BA}"/>
              </a:ext>
            </a:extLst>
          </p:cNvPr>
          <p:cNvSpPr txBox="1"/>
          <p:nvPr/>
        </p:nvSpPr>
        <p:spPr>
          <a:xfrm>
            <a:off x="1023257" y="3809995"/>
            <a:ext cx="3145972" cy="369332"/>
          </a:xfrm>
          <a:prstGeom prst="rect">
            <a:avLst/>
          </a:prstGeom>
          <a:noFill/>
        </p:spPr>
        <p:txBody>
          <a:bodyPr wrap="square" rtlCol="0">
            <a:spAutoFit/>
          </a:bodyPr>
          <a:lstStyle/>
          <a:p>
            <a:r>
              <a:rPr lang="en-US" dirty="0"/>
              <a:t>Pre-merge pipeline duration</a:t>
            </a:r>
          </a:p>
        </p:txBody>
      </p:sp>
      <p:cxnSp>
        <p:nvCxnSpPr>
          <p:cNvPr id="43" name="Straight Arrow Connector 42">
            <a:extLst>
              <a:ext uri="{FF2B5EF4-FFF2-40B4-BE49-F238E27FC236}">
                <a16:creationId xmlns:a16="http://schemas.microsoft.com/office/drawing/2014/main" id="{C8A3B9A5-1C2F-46BB-AFEA-A5C08BF69153}"/>
              </a:ext>
            </a:extLst>
          </p:cNvPr>
          <p:cNvCxnSpPr>
            <a:cxnSpLocks/>
          </p:cNvCxnSpPr>
          <p:nvPr/>
        </p:nvCxnSpPr>
        <p:spPr>
          <a:xfrm>
            <a:off x="8784770" y="5564675"/>
            <a:ext cx="1371601" cy="8810"/>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111D628-CD08-4DE8-A698-C3A67BB2F4CB}"/>
              </a:ext>
            </a:extLst>
          </p:cNvPr>
          <p:cNvSpPr txBox="1"/>
          <p:nvPr/>
        </p:nvSpPr>
        <p:spPr>
          <a:xfrm>
            <a:off x="8730347" y="5248983"/>
            <a:ext cx="1273628" cy="646331"/>
          </a:xfrm>
          <a:prstGeom prst="rect">
            <a:avLst/>
          </a:prstGeom>
          <a:noFill/>
        </p:spPr>
        <p:txBody>
          <a:bodyPr wrap="square" rtlCol="0">
            <a:spAutoFit/>
          </a:bodyPr>
          <a:lstStyle/>
          <a:p>
            <a:r>
              <a:rPr lang="en-US" dirty="0"/>
              <a:t>Test activity</a:t>
            </a:r>
            <a:br>
              <a:rPr lang="en-US" dirty="0"/>
            </a:br>
            <a:r>
              <a:rPr lang="en-US" dirty="0"/>
              <a:t>duration</a:t>
            </a:r>
          </a:p>
        </p:txBody>
      </p:sp>
      <p:cxnSp>
        <p:nvCxnSpPr>
          <p:cNvPr id="46" name="Straight Arrow Connector 45">
            <a:extLst>
              <a:ext uri="{FF2B5EF4-FFF2-40B4-BE49-F238E27FC236}">
                <a16:creationId xmlns:a16="http://schemas.microsoft.com/office/drawing/2014/main" id="{12EE5CD6-1714-4C8D-A65A-AE52659A2573}"/>
              </a:ext>
            </a:extLst>
          </p:cNvPr>
          <p:cNvCxnSpPr>
            <a:cxnSpLocks/>
          </p:cNvCxnSpPr>
          <p:nvPr/>
        </p:nvCxnSpPr>
        <p:spPr>
          <a:xfrm>
            <a:off x="6128649" y="4092241"/>
            <a:ext cx="5301351" cy="0"/>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8AD8D38-3136-42E3-959E-BBFBB985B1F2}"/>
              </a:ext>
            </a:extLst>
          </p:cNvPr>
          <p:cNvSpPr txBox="1"/>
          <p:nvPr/>
        </p:nvSpPr>
        <p:spPr>
          <a:xfrm>
            <a:off x="6161306" y="3809207"/>
            <a:ext cx="3145972" cy="369332"/>
          </a:xfrm>
          <a:prstGeom prst="rect">
            <a:avLst/>
          </a:prstGeom>
          <a:noFill/>
        </p:spPr>
        <p:txBody>
          <a:bodyPr wrap="square" rtlCol="0">
            <a:spAutoFit/>
          </a:bodyPr>
          <a:lstStyle/>
          <a:p>
            <a:r>
              <a:rPr lang="en-US" dirty="0"/>
              <a:t>Post-merge pipeline duration</a:t>
            </a:r>
          </a:p>
        </p:txBody>
      </p:sp>
      <p:cxnSp>
        <p:nvCxnSpPr>
          <p:cNvPr id="48" name="Straight Arrow Connector 47">
            <a:extLst>
              <a:ext uri="{FF2B5EF4-FFF2-40B4-BE49-F238E27FC236}">
                <a16:creationId xmlns:a16="http://schemas.microsoft.com/office/drawing/2014/main" id="{5F68DD52-AE4C-417A-B268-172968D881D6}"/>
              </a:ext>
            </a:extLst>
          </p:cNvPr>
          <p:cNvCxnSpPr>
            <a:cxnSpLocks/>
            <a:endCxn id="49" idx="3"/>
          </p:cNvCxnSpPr>
          <p:nvPr/>
        </p:nvCxnSpPr>
        <p:spPr>
          <a:xfrm>
            <a:off x="3907963" y="5542903"/>
            <a:ext cx="1219205" cy="7474"/>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A1AE3774-0A0F-4DEC-B18E-F551DC708EBA}"/>
              </a:ext>
            </a:extLst>
          </p:cNvPr>
          <p:cNvSpPr txBox="1"/>
          <p:nvPr/>
        </p:nvSpPr>
        <p:spPr>
          <a:xfrm>
            <a:off x="3853540" y="5227211"/>
            <a:ext cx="1273628" cy="646331"/>
          </a:xfrm>
          <a:prstGeom prst="rect">
            <a:avLst/>
          </a:prstGeom>
          <a:noFill/>
        </p:spPr>
        <p:txBody>
          <a:bodyPr wrap="square" rtlCol="0">
            <a:spAutoFit/>
          </a:bodyPr>
          <a:lstStyle/>
          <a:p>
            <a:r>
              <a:rPr lang="en-US" dirty="0"/>
              <a:t>Build result frequency</a:t>
            </a:r>
          </a:p>
        </p:txBody>
      </p:sp>
    </p:spTree>
    <p:extLst>
      <p:ext uri="{BB962C8B-B14F-4D97-AF65-F5344CB8AC3E}">
        <p14:creationId xmlns:p14="http://schemas.microsoft.com/office/powerpoint/2010/main" val="2230500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B891-51F8-4249-9F6A-838647945950}"/>
              </a:ext>
            </a:extLst>
          </p:cNvPr>
          <p:cNvSpPr>
            <a:spLocks noGrp="1"/>
          </p:cNvSpPr>
          <p:nvPr>
            <p:ph type="title"/>
          </p:nvPr>
        </p:nvSpPr>
        <p:spPr/>
        <p:txBody>
          <a:bodyPr/>
          <a:lstStyle/>
          <a:p>
            <a:r>
              <a:rPr lang="en-US" dirty="0"/>
              <a:t>Pipelines of Pipelines</a:t>
            </a:r>
            <a:br>
              <a:rPr lang="en-US" sz="3200" dirty="0"/>
            </a:br>
            <a:r>
              <a:rPr lang="en-US" sz="3200" dirty="0"/>
              <a:t>Communicating &amp; tracing between pipelines</a:t>
            </a:r>
          </a:p>
        </p:txBody>
      </p:sp>
      <p:sp>
        <p:nvSpPr>
          <p:cNvPr id="3" name="Content Placeholder 2">
            <a:extLst>
              <a:ext uri="{FF2B5EF4-FFF2-40B4-BE49-F238E27FC236}">
                <a16:creationId xmlns:a16="http://schemas.microsoft.com/office/drawing/2014/main" id="{9EFDFC27-156E-4E79-9124-D957DCC471A6}"/>
              </a:ext>
            </a:extLst>
          </p:cNvPr>
          <p:cNvSpPr>
            <a:spLocks noGrp="1"/>
          </p:cNvSpPr>
          <p:nvPr>
            <p:ph idx="1"/>
          </p:nvPr>
        </p:nvSpPr>
        <p:spPr/>
        <p:txBody>
          <a:bodyPr>
            <a:normAutofit/>
          </a:bodyPr>
          <a:lstStyle/>
          <a:p>
            <a:r>
              <a:rPr lang="en-US" dirty="0"/>
              <a:t>Can be used to trigger and/or trace connected pipelines</a:t>
            </a:r>
          </a:p>
        </p:txBody>
      </p:sp>
      <p:pic>
        <p:nvPicPr>
          <p:cNvPr id="4" name="Picture 3">
            <a:extLst>
              <a:ext uri="{FF2B5EF4-FFF2-40B4-BE49-F238E27FC236}">
                <a16:creationId xmlns:a16="http://schemas.microsoft.com/office/drawing/2014/main" id="{AE985DBD-EFDF-4586-B526-1FAD31503E92}"/>
              </a:ext>
            </a:extLst>
          </p:cNvPr>
          <p:cNvPicPr>
            <a:picLocks noChangeAspect="1"/>
          </p:cNvPicPr>
          <p:nvPr/>
        </p:nvPicPr>
        <p:blipFill rotWithShape="1">
          <a:blip r:embed="rId2">
            <a:extLst>
              <a:ext uri="{28A0092B-C50C-407E-A947-70E740481C1C}">
                <a14:useLocalDpi xmlns:a14="http://schemas.microsoft.com/office/drawing/2010/main" val="0"/>
              </a:ext>
            </a:extLst>
          </a:blip>
          <a:srcRect l="19626" r="66777" b="60861"/>
          <a:stretch/>
        </p:blipFill>
        <p:spPr>
          <a:xfrm>
            <a:off x="11562459" y="121238"/>
            <a:ext cx="526991" cy="736649"/>
          </a:xfrm>
          <a:prstGeom prst="rect">
            <a:avLst/>
          </a:prstGeom>
        </p:spPr>
      </p:pic>
    </p:spTree>
    <p:extLst>
      <p:ext uri="{BB962C8B-B14F-4D97-AF65-F5344CB8AC3E}">
        <p14:creationId xmlns:p14="http://schemas.microsoft.com/office/powerpoint/2010/main" val="4136149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B891-51F8-4249-9F6A-838647945950}"/>
              </a:ext>
            </a:extLst>
          </p:cNvPr>
          <p:cNvSpPr>
            <a:spLocks noGrp="1"/>
          </p:cNvSpPr>
          <p:nvPr>
            <p:ph type="title"/>
          </p:nvPr>
        </p:nvSpPr>
        <p:spPr/>
        <p:txBody>
          <a:bodyPr/>
          <a:lstStyle/>
          <a:p>
            <a:r>
              <a:rPr lang="en-US" dirty="0"/>
              <a:t>Guiding Principles</a:t>
            </a:r>
            <a:endParaRPr lang="en-US" sz="3200" dirty="0"/>
          </a:p>
        </p:txBody>
      </p:sp>
      <p:sp>
        <p:nvSpPr>
          <p:cNvPr id="3" name="Content Placeholder 2">
            <a:extLst>
              <a:ext uri="{FF2B5EF4-FFF2-40B4-BE49-F238E27FC236}">
                <a16:creationId xmlns:a16="http://schemas.microsoft.com/office/drawing/2014/main" id="{9EFDFC27-156E-4E79-9124-D957DCC471A6}"/>
              </a:ext>
            </a:extLst>
          </p:cNvPr>
          <p:cNvSpPr>
            <a:spLocks noGrp="1"/>
          </p:cNvSpPr>
          <p:nvPr>
            <p:ph idx="1"/>
          </p:nvPr>
        </p:nvSpPr>
        <p:spPr/>
        <p:txBody>
          <a:bodyPr>
            <a:normAutofit fontScale="92500" lnSpcReduction="10000"/>
          </a:bodyPr>
          <a:lstStyle/>
          <a:p>
            <a:pPr marL="0" indent="0">
              <a:buNone/>
            </a:pPr>
            <a:r>
              <a:rPr lang="en-US" b="1" dirty="0"/>
              <a:t>“What to communicate is volitional; how to communicate it is not”</a:t>
            </a:r>
          </a:p>
          <a:p>
            <a:pPr marL="0" indent="0">
              <a:buNone/>
            </a:pPr>
            <a:endParaRPr lang="en-US" b="1" dirty="0"/>
          </a:p>
          <a:p>
            <a:pPr marL="0" indent="0">
              <a:buNone/>
            </a:pPr>
            <a:r>
              <a:rPr lang="en-US" b="1" dirty="0"/>
              <a:t>“Opinionated but open-minded”</a:t>
            </a:r>
          </a:p>
          <a:p>
            <a:pPr marL="0" indent="0">
              <a:buNone/>
            </a:pPr>
            <a:r>
              <a:rPr lang="en-US" dirty="0"/>
              <a:t>Designed to encourage good practice, while still allowing diverse ways of working</a:t>
            </a:r>
          </a:p>
          <a:p>
            <a:pPr marL="0" indent="0">
              <a:buNone/>
            </a:pPr>
            <a:endParaRPr lang="en-US" b="1" dirty="0"/>
          </a:p>
          <a:p>
            <a:pPr marL="0" indent="0">
              <a:buNone/>
            </a:pPr>
            <a:r>
              <a:rPr lang="en-US" b="1" dirty="0"/>
              <a:t>Technology agnostic, flexible, scalable, traceable</a:t>
            </a:r>
          </a:p>
          <a:p>
            <a:pPr marL="0" indent="0">
              <a:buNone/>
            </a:pPr>
            <a:r>
              <a:rPr lang="en-US" dirty="0"/>
              <a:t>See </a:t>
            </a:r>
            <a:r>
              <a:rPr lang="en-US" dirty="0">
                <a:hlinkClick r:id="rId2"/>
              </a:rPr>
              <a:t>event design guidelines</a:t>
            </a:r>
            <a:endParaRPr lang="en-US" dirty="0"/>
          </a:p>
          <a:p>
            <a:pPr marL="0" indent="0">
              <a:buNone/>
            </a:pPr>
            <a:endParaRPr lang="en-US" dirty="0"/>
          </a:p>
          <a:p>
            <a:pPr marL="0" indent="0">
              <a:buNone/>
            </a:pPr>
            <a:r>
              <a:rPr lang="en-US" b="1" dirty="0"/>
              <a:t>Concerned about </a:t>
            </a:r>
            <a:r>
              <a:rPr lang="en-US" dirty="0">
                <a:hlinkClick r:id="rId3"/>
              </a:rPr>
              <a:t>Security</a:t>
            </a:r>
            <a:endParaRPr lang="en-US" dirty="0"/>
          </a:p>
        </p:txBody>
      </p:sp>
      <p:pic>
        <p:nvPicPr>
          <p:cNvPr id="4" name="Picture 3">
            <a:extLst>
              <a:ext uri="{FF2B5EF4-FFF2-40B4-BE49-F238E27FC236}">
                <a16:creationId xmlns:a16="http://schemas.microsoft.com/office/drawing/2014/main" id="{AE985DBD-EFDF-4586-B526-1FAD31503E92}"/>
              </a:ext>
            </a:extLst>
          </p:cNvPr>
          <p:cNvPicPr>
            <a:picLocks noChangeAspect="1"/>
          </p:cNvPicPr>
          <p:nvPr/>
        </p:nvPicPr>
        <p:blipFill rotWithShape="1">
          <a:blip r:embed="rId4">
            <a:extLst>
              <a:ext uri="{28A0092B-C50C-407E-A947-70E740481C1C}">
                <a14:useLocalDpi xmlns:a14="http://schemas.microsoft.com/office/drawing/2010/main" val="0"/>
              </a:ext>
            </a:extLst>
          </a:blip>
          <a:srcRect l="19626" r="66777" b="60861"/>
          <a:stretch/>
        </p:blipFill>
        <p:spPr>
          <a:xfrm>
            <a:off x="11562459" y="121238"/>
            <a:ext cx="526991" cy="736649"/>
          </a:xfrm>
          <a:prstGeom prst="rect">
            <a:avLst/>
          </a:prstGeom>
        </p:spPr>
      </p:pic>
    </p:spTree>
    <p:extLst>
      <p:ext uri="{BB962C8B-B14F-4D97-AF65-F5344CB8AC3E}">
        <p14:creationId xmlns:p14="http://schemas.microsoft.com/office/powerpoint/2010/main" val="2548989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B891-51F8-4249-9F6A-838647945950}"/>
              </a:ext>
            </a:extLst>
          </p:cNvPr>
          <p:cNvSpPr>
            <a:spLocks noGrp="1"/>
          </p:cNvSpPr>
          <p:nvPr>
            <p:ph type="title"/>
          </p:nvPr>
        </p:nvSpPr>
        <p:spPr/>
        <p:txBody>
          <a:bodyPr/>
          <a:lstStyle/>
          <a:p>
            <a:r>
              <a:rPr lang="en-US" dirty="0"/>
              <a:t>What about </a:t>
            </a:r>
            <a:r>
              <a:rPr lang="en-US" dirty="0" err="1"/>
              <a:t>CloudEvents</a:t>
            </a:r>
            <a:r>
              <a:rPr lang="en-US" dirty="0"/>
              <a:t>?</a:t>
            </a:r>
            <a:endParaRPr lang="en-US" sz="3200" dirty="0"/>
          </a:p>
        </p:txBody>
      </p:sp>
      <p:sp>
        <p:nvSpPr>
          <p:cNvPr id="3" name="Content Placeholder 2">
            <a:extLst>
              <a:ext uri="{FF2B5EF4-FFF2-40B4-BE49-F238E27FC236}">
                <a16:creationId xmlns:a16="http://schemas.microsoft.com/office/drawing/2014/main" id="{9EFDFC27-156E-4E79-9124-D957DCC471A6}"/>
              </a:ext>
            </a:extLst>
          </p:cNvPr>
          <p:cNvSpPr>
            <a:spLocks noGrp="1"/>
          </p:cNvSpPr>
          <p:nvPr>
            <p:ph idx="1"/>
          </p:nvPr>
        </p:nvSpPr>
        <p:spPr/>
        <p:txBody>
          <a:bodyPr>
            <a:normAutofit fontScale="70000" lnSpcReduction="20000"/>
          </a:bodyPr>
          <a:lstStyle/>
          <a:p>
            <a:pPr marL="0" indent="0">
              <a:buNone/>
            </a:pPr>
            <a:r>
              <a:rPr lang="en-US" dirty="0"/>
              <a:t>This are </a:t>
            </a:r>
            <a:r>
              <a:rPr lang="en-US" i="1" dirty="0"/>
              <a:t>my</a:t>
            </a:r>
            <a:r>
              <a:rPr lang="en-US" dirty="0"/>
              <a:t> findings after some research on </a:t>
            </a:r>
            <a:r>
              <a:rPr lang="en-US" dirty="0" err="1">
                <a:hlinkClick r:id="rId2"/>
              </a:rPr>
              <a:t>CloudEvents</a:t>
            </a:r>
            <a:r>
              <a:rPr lang="en-US" dirty="0"/>
              <a:t> (no guarantees on correctness):</a:t>
            </a:r>
          </a:p>
          <a:p>
            <a:r>
              <a:rPr lang="en-US" dirty="0"/>
              <a:t>At a first glance it looks quite similar:</a:t>
            </a:r>
          </a:p>
          <a:p>
            <a:pPr lvl="1"/>
            <a:r>
              <a:rPr lang="en-US" dirty="0"/>
              <a:t>It should be used to communicate </a:t>
            </a:r>
            <a:r>
              <a:rPr lang="en-US" i="1" dirty="0"/>
              <a:t>events</a:t>
            </a:r>
            <a:r>
              <a:rPr lang="en-US" dirty="0"/>
              <a:t> (descriptive, e.g. ‘this happened’), not </a:t>
            </a:r>
            <a:r>
              <a:rPr lang="en-US" i="1" dirty="0"/>
              <a:t>messages</a:t>
            </a:r>
            <a:r>
              <a:rPr lang="en-US" dirty="0"/>
              <a:t> (prescriptive, e.g. ‘do this’)</a:t>
            </a:r>
          </a:p>
          <a:p>
            <a:pPr lvl="1"/>
            <a:r>
              <a:rPr lang="en-US" dirty="0"/>
              <a:t>Structured as JSON data objects</a:t>
            </a:r>
          </a:p>
          <a:p>
            <a:pPr lvl="1"/>
            <a:r>
              <a:rPr lang="en-US" dirty="0"/>
              <a:t>A meta part and a data part in the JSON object</a:t>
            </a:r>
          </a:p>
          <a:p>
            <a:pPr lvl="1"/>
            <a:r>
              <a:rPr lang="en-US" dirty="0"/>
              <a:t>Independent of the communication channel (messaging system)</a:t>
            </a:r>
          </a:p>
          <a:p>
            <a:r>
              <a:rPr lang="en-US" dirty="0"/>
              <a:t>But also a bit different:</a:t>
            </a:r>
          </a:p>
          <a:p>
            <a:pPr lvl="1"/>
            <a:r>
              <a:rPr lang="en-US" dirty="0" err="1"/>
              <a:t>CloudEvents</a:t>
            </a:r>
            <a:r>
              <a:rPr lang="en-US" dirty="0"/>
              <a:t> does not define any specific data objects, as Eiffel does</a:t>
            </a:r>
          </a:p>
          <a:p>
            <a:pPr lvl="1"/>
            <a:r>
              <a:rPr lang="en-US" dirty="0" err="1"/>
              <a:t>CloudEvents</a:t>
            </a:r>
            <a:r>
              <a:rPr lang="en-US" dirty="0"/>
              <a:t> does not have the concept of linked events</a:t>
            </a:r>
          </a:p>
          <a:p>
            <a:pPr lvl="1"/>
            <a:r>
              <a:rPr lang="en-US" dirty="0" err="1"/>
              <a:t>CloudEvents</a:t>
            </a:r>
            <a:r>
              <a:rPr lang="en-US" dirty="0"/>
              <a:t> can handle binary data objects, Eiffel cannot</a:t>
            </a:r>
          </a:p>
          <a:p>
            <a:pPr lvl="1"/>
            <a:r>
              <a:rPr lang="en-US" dirty="0"/>
              <a:t>Eiffel explicitly states that data should not be duplicated in several events. </a:t>
            </a:r>
            <a:r>
              <a:rPr lang="en-US" dirty="0" err="1"/>
              <a:t>CloudEvents</a:t>
            </a:r>
            <a:r>
              <a:rPr lang="en-US" dirty="0"/>
              <a:t> does not care</a:t>
            </a:r>
          </a:p>
          <a:p>
            <a:r>
              <a:rPr lang="en-US" dirty="0"/>
              <a:t>Eiffel could maybe become a so called ‘extension’ to </a:t>
            </a:r>
            <a:r>
              <a:rPr lang="en-US" dirty="0" err="1"/>
              <a:t>CloudEvents</a:t>
            </a:r>
            <a:endParaRPr lang="en-US" dirty="0"/>
          </a:p>
          <a:p>
            <a:r>
              <a:rPr lang="en-US" dirty="0"/>
              <a:t>The meta information in a </a:t>
            </a:r>
            <a:r>
              <a:rPr lang="en-US" dirty="0" err="1"/>
              <a:t>CloudEvent</a:t>
            </a:r>
            <a:r>
              <a:rPr lang="en-US" dirty="0"/>
              <a:t> is quite similar to that of Eiffel, but some adaptions need to be made to make Eiffel fully compatible with </a:t>
            </a:r>
            <a:r>
              <a:rPr lang="en-US" dirty="0" err="1"/>
              <a:t>CloudEvents</a:t>
            </a:r>
            <a:endParaRPr lang="en-US" dirty="0"/>
          </a:p>
        </p:txBody>
      </p:sp>
      <p:pic>
        <p:nvPicPr>
          <p:cNvPr id="4" name="Picture 3">
            <a:extLst>
              <a:ext uri="{FF2B5EF4-FFF2-40B4-BE49-F238E27FC236}">
                <a16:creationId xmlns:a16="http://schemas.microsoft.com/office/drawing/2014/main" id="{AE985DBD-EFDF-4586-B526-1FAD31503E92}"/>
              </a:ext>
            </a:extLst>
          </p:cNvPr>
          <p:cNvPicPr>
            <a:picLocks noChangeAspect="1"/>
          </p:cNvPicPr>
          <p:nvPr/>
        </p:nvPicPr>
        <p:blipFill rotWithShape="1">
          <a:blip r:embed="rId3">
            <a:extLst>
              <a:ext uri="{28A0092B-C50C-407E-A947-70E740481C1C}">
                <a14:useLocalDpi xmlns:a14="http://schemas.microsoft.com/office/drawing/2010/main" val="0"/>
              </a:ext>
            </a:extLst>
          </a:blip>
          <a:srcRect l="19626" r="66777" b="60861"/>
          <a:stretch/>
        </p:blipFill>
        <p:spPr>
          <a:xfrm>
            <a:off x="11562459" y="121238"/>
            <a:ext cx="526991" cy="736649"/>
          </a:xfrm>
          <a:prstGeom prst="rect">
            <a:avLst/>
          </a:prstGeom>
        </p:spPr>
      </p:pic>
    </p:spTree>
    <p:extLst>
      <p:ext uri="{BB962C8B-B14F-4D97-AF65-F5344CB8AC3E}">
        <p14:creationId xmlns:p14="http://schemas.microsoft.com/office/powerpoint/2010/main" val="969358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B891-51F8-4249-9F6A-838647945950}"/>
              </a:ext>
            </a:extLst>
          </p:cNvPr>
          <p:cNvSpPr>
            <a:spLocks noGrp="1"/>
          </p:cNvSpPr>
          <p:nvPr>
            <p:ph type="title"/>
          </p:nvPr>
        </p:nvSpPr>
        <p:spPr/>
        <p:txBody>
          <a:bodyPr/>
          <a:lstStyle/>
          <a:p>
            <a:r>
              <a:rPr lang="en-US" dirty="0"/>
              <a:t>What about</a:t>
            </a:r>
            <a:br>
              <a:rPr lang="en-US" dirty="0"/>
            </a:br>
            <a:r>
              <a:rPr lang="en-US" dirty="0"/>
              <a:t>Value-stream mapping/management?</a:t>
            </a:r>
            <a:endParaRPr lang="en-US" sz="3200" dirty="0"/>
          </a:p>
        </p:txBody>
      </p:sp>
      <p:sp>
        <p:nvSpPr>
          <p:cNvPr id="3" name="Content Placeholder 2">
            <a:extLst>
              <a:ext uri="{FF2B5EF4-FFF2-40B4-BE49-F238E27FC236}">
                <a16:creationId xmlns:a16="http://schemas.microsoft.com/office/drawing/2014/main" id="{9EFDFC27-156E-4E79-9124-D957DCC471A6}"/>
              </a:ext>
            </a:extLst>
          </p:cNvPr>
          <p:cNvSpPr>
            <a:spLocks noGrp="1"/>
          </p:cNvSpPr>
          <p:nvPr>
            <p:ph idx="1"/>
          </p:nvPr>
        </p:nvSpPr>
        <p:spPr/>
        <p:txBody>
          <a:bodyPr>
            <a:normAutofit/>
          </a:bodyPr>
          <a:lstStyle/>
          <a:p>
            <a:r>
              <a:rPr lang="en-US" dirty="0"/>
              <a:t>The area that the Eiffel protocol plays in could maybe be referred to as ‘</a:t>
            </a:r>
            <a:r>
              <a:rPr lang="en-US" dirty="0">
                <a:hlinkClick r:id="rId2"/>
              </a:rPr>
              <a:t>Value-stream mapping</a:t>
            </a:r>
            <a:r>
              <a:rPr lang="en-US" dirty="0"/>
              <a:t>’ or ‘Value-stream management’ in lean terms. But at the same time it might be like comparing apples and pears. Eiffel is not intended to describe hardware pipelines/deliveries.</a:t>
            </a:r>
          </a:p>
          <a:p>
            <a:r>
              <a:rPr lang="en-US" dirty="0"/>
              <a:t>Value-stream mapping has the purpose to remove waste in the processes it covers. While Eiffel could be used for that as well, e.g. by keeping track of HW test environment usage, but that is probably not its primary use case for Eiffel.</a:t>
            </a:r>
          </a:p>
        </p:txBody>
      </p:sp>
      <p:pic>
        <p:nvPicPr>
          <p:cNvPr id="4" name="Picture 3">
            <a:extLst>
              <a:ext uri="{FF2B5EF4-FFF2-40B4-BE49-F238E27FC236}">
                <a16:creationId xmlns:a16="http://schemas.microsoft.com/office/drawing/2014/main" id="{AE985DBD-EFDF-4586-B526-1FAD31503E92}"/>
              </a:ext>
            </a:extLst>
          </p:cNvPr>
          <p:cNvPicPr>
            <a:picLocks noChangeAspect="1"/>
          </p:cNvPicPr>
          <p:nvPr/>
        </p:nvPicPr>
        <p:blipFill rotWithShape="1">
          <a:blip r:embed="rId3">
            <a:extLst>
              <a:ext uri="{28A0092B-C50C-407E-A947-70E740481C1C}">
                <a14:useLocalDpi xmlns:a14="http://schemas.microsoft.com/office/drawing/2010/main" val="0"/>
              </a:ext>
            </a:extLst>
          </a:blip>
          <a:srcRect l="19626" r="66777" b="60861"/>
          <a:stretch/>
        </p:blipFill>
        <p:spPr>
          <a:xfrm>
            <a:off x="11562459" y="121238"/>
            <a:ext cx="526991" cy="736649"/>
          </a:xfrm>
          <a:prstGeom prst="rect">
            <a:avLst/>
          </a:prstGeom>
        </p:spPr>
      </p:pic>
    </p:spTree>
    <p:extLst>
      <p:ext uri="{BB962C8B-B14F-4D97-AF65-F5344CB8AC3E}">
        <p14:creationId xmlns:p14="http://schemas.microsoft.com/office/powerpoint/2010/main" val="1941862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B891-51F8-4249-9F6A-838647945950}"/>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9EFDFC27-156E-4E79-9124-D957DCC471A6}"/>
              </a:ext>
            </a:extLst>
          </p:cNvPr>
          <p:cNvSpPr>
            <a:spLocks noGrp="1"/>
          </p:cNvSpPr>
          <p:nvPr>
            <p:ph idx="1"/>
          </p:nvPr>
        </p:nvSpPr>
        <p:spPr/>
        <p:txBody>
          <a:bodyPr>
            <a:normAutofit fontScale="77500" lnSpcReduction="20000"/>
          </a:bodyPr>
          <a:lstStyle/>
          <a:p>
            <a:r>
              <a:rPr lang="en-US" dirty="0"/>
              <a:t>How can we communicate about new artifacts becoming available? </a:t>
            </a:r>
          </a:p>
          <a:p>
            <a:endParaRPr lang="en-US" dirty="0"/>
          </a:p>
          <a:p>
            <a:r>
              <a:rPr lang="en-US" dirty="0"/>
              <a:t>How can we reach out to others who are using a different platform or tools for their pipeline?</a:t>
            </a:r>
          </a:p>
          <a:p>
            <a:endParaRPr lang="en-US" dirty="0"/>
          </a:p>
          <a:p>
            <a:r>
              <a:rPr lang="en-US" dirty="0"/>
              <a:t>How can we know that someone starts testing our product? And whether it is successful or not?</a:t>
            </a:r>
          </a:p>
          <a:p>
            <a:endParaRPr lang="en-US" dirty="0"/>
          </a:p>
          <a:p>
            <a:r>
              <a:rPr lang="en-US" dirty="0"/>
              <a:t>How can we visualize our connected pipelines, independently of the tools or technology used for driving it?</a:t>
            </a:r>
          </a:p>
          <a:p>
            <a:endParaRPr lang="en-US" dirty="0"/>
          </a:p>
          <a:p>
            <a:r>
              <a:rPr lang="en-US" dirty="0"/>
              <a:t>How can we trace our delivered product all the way back to the source code changes, across different pipeline tools?</a:t>
            </a:r>
          </a:p>
        </p:txBody>
      </p:sp>
      <p:pic>
        <p:nvPicPr>
          <p:cNvPr id="4" name="Picture 3">
            <a:extLst>
              <a:ext uri="{FF2B5EF4-FFF2-40B4-BE49-F238E27FC236}">
                <a16:creationId xmlns:a16="http://schemas.microsoft.com/office/drawing/2014/main" id="{AE985DBD-EFDF-4586-B526-1FAD31503E92}"/>
              </a:ext>
            </a:extLst>
          </p:cNvPr>
          <p:cNvPicPr>
            <a:picLocks noChangeAspect="1"/>
          </p:cNvPicPr>
          <p:nvPr/>
        </p:nvPicPr>
        <p:blipFill rotWithShape="1">
          <a:blip r:embed="rId2">
            <a:extLst>
              <a:ext uri="{28A0092B-C50C-407E-A947-70E740481C1C}">
                <a14:useLocalDpi xmlns:a14="http://schemas.microsoft.com/office/drawing/2010/main" val="0"/>
              </a:ext>
            </a:extLst>
          </a:blip>
          <a:srcRect l="19626" r="66777" b="60861"/>
          <a:stretch/>
        </p:blipFill>
        <p:spPr>
          <a:xfrm>
            <a:off x="11562459" y="121238"/>
            <a:ext cx="526991" cy="736649"/>
          </a:xfrm>
          <a:prstGeom prst="rect">
            <a:avLst/>
          </a:prstGeom>
        </p:spPr>
      </p:pic>
    </p:spTree>
    <p:extLst>
      <p:ext uri="{BB962C8B-B14F-4D97-AF65-F5344CB8AC3E}">
        <p14:creationId xmlns:p14="http://schemas.microsoft.com/office/powerpoint/2010/main" val="218584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B891-51F8-4249-9F6A-838647945950}"/>
              </a:ext>
            </a:extLst>
          </p:cNvPr>
          <p:cNvSpPr>
            <a:spLocks noGrp="1"/>
          </p:cNvSpPr>
          <p:nvPr>
            <p:ph type="title"/>
          </p:nvPr>
        </p:nvSpPr>
        <p:spPr/>
        <p:txBody>
          <a:bodyPr/>
          <a:lstStyle/>
          <a:p>
            <a:r>
              <a:rPr lang="en-US" dirty="0"/>
              <a:t>Useful links</a:t>
            </a:r>
          </a:p>
        </p:txBody>
      </p:sp>
      <p:sp>
        <p:nvSpPr>
          <p:cNvPr id="3" name="Content Placeholder 2">
            <a:extLst>
              <a:ext uri="{FF2B5EF4-FFF2-40B4-BE49-F238E27FC236}">
                <a16:creationId xmlns:a16="http://schemas.microsoft.com/office/drawing/2014/main" id="{9EFDFC27-156E-4E79-9124-D957DCC471A6}"/>
              </a:ext>
            </a:extLst>
          </p:cNvPr>
          <p:cNvSpPr>
            <a:spLocks noGrp="1"/>
          </p:cNvSpPr>
          <p:nvPr>
            <p:ph idx="1"/>
          </p:nvPr>
        </p:nvSpPr>
        <p:spPr/>
        <p:txBody>
          <a:bodyPr/>
          <a:lstStyle/>
          <a:p>
            <a:r>
              <a:rPr lang="en-US" dirty="0"/>
              <a:t>The protocol – </a:t>
            </a:r>
            <a:r>
              <a:rPr lang="en-US" dirty="0">
                <a:hlinkClick r:id="rId2"/>
              </a:rPr>
              <a:t>Eiffel @ GitHub</a:t>
            </a:r>
            <a:endParaRPr lang="en-US" dirty="0"/>
          </a:p>
          <a:p>
            <a:r>
              <a:rPr lang="en-US" dirty="0"/>
              <a:t>The community – </a:t>
            </a:r>
            <a:r>
              <a:rPr lang="en-US" dirty="0">
                <a:hlinkClick r:id="rId3"/>
              </a:rPr>
              <a:t>Eiffel Community @ GitHub.io</a:t>
            </a:r>
            <a:endParaRPr lang="en-US" dirty="0"/>
          </a:p>
          <a:p>
            <a:r>
              <a:rPr lang="en-US" dirty="0"/>
              <a:t>Try it for yourself – </a:t>
            </a:r>
            <a:r>
              <a:rPr lang="en-US" dirty="0">
                <a:hlinkClick r:id="rId4"/>
              </a:rPr>
              <a:t>Eiffel Easy2Use</a:t>
            </a:r>
            <a:endParaRPr lang="en-US" dirty="0"/>
          </a:p>
          <a:p>
            <a:r>
              <a:rPr lang="en-US" dirty="0"/>
              <a:t>Quick intro (YouTube video) – </a:t>
            </a:r>
            <a:r>
              <a:rPr lang="en-US" dirty="0">
                <a:hlinkClick r:id="rId5"/>
              </a:rPr>
              <a:t>What is Eiffel and why should I care?</a:t>
            </a:r>
            <a:endParaRPr lang="en-US" dirty="0"/>
          </a:p>
          <a:p>
            <a:pPr lvl="1"/>
            <a:r>
              <a:rPr lang="en-US" dirty="0"/>
              <a:t>More in-depth videos are also available on the same YouTube channel</a:t>
            </a:r>
          </a:p>
          <a:p>
            <a:endParaRPr lang="en-US" dirty="0"/>
          </a:p>
        </p:txBody>
      </p:sp>
      <p:pic>
        <p:nvPicPr>
          <p:cNvPr id="4" name="Picture 3">
            <a:extLst>
              <a:ext uri="{FF2B5EF4-FFF2-40B4-BE49-F238E27FC236}">
                <a16:creationId xmlns:a16="http://schemas.microsoft.com/office/drawing/2014/main" id="{AE985DBD-EFDF-4586-B526-1FAD31503E92}"/>
              </a:ext>
            </a:extLst>
          </p:cNvPr>
          <p:cNvPicPr>
            <a:picLocks noChangeAspect="1"/>
          </p:cNvPicPr>
          <p:nvPr/>
        </p:nvPicPr>
        <p:blipFill rotWithShape="1">
          <a:blip r:embed="rId6">
            <a:extLst>
              <a:ext uri="{28A0092B-C50C-407E-A947-70E740481C1C}">
                <a14:useLocalDpi xmlns:a14="http://schemas.microsoft.com/office/drawing/2010/main" val="0"/>
              </a:ext>
            </a:extLst>
          </a:blip>
          <a:srcRect l="19626" r="66777" b="60861"/>
          <a:stretch/>
        </p:blipFill>
        <p:spPr>
          <a:xfrm>
            <a:off x="11562459" y="121238"/>
            <a:ext cx="526991" cy="736649"/>
          </a:xfrm>
          <a:prstGeom prst="rect">
            <a:avLst/>
          </a:prstGeom>
        </p:spPr>
      </p:pic>
    </p:spTree>
    <p:extLst>
      <p:ext uri="{BB962C8B-B14F-4D97-AF65-F5344CB8AC3E}">
        <p14:creationId xmlns:p14="http://schemas.microsoft.com/office/powerpoint/2010/main" val="3600574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B891-51F8-4249-9F6A-838647945950}"/>
              </a:ext>
            </a:extLst>
          </p:cNvPr>
          <p:cNvSpPr>
            <a:spLocks noGrp="1"/>
          </p:cNvSpPr>
          <p:nvPr>
            <p:ph type="title"/>
          </p:nvPr>
        </p:nvSpPr>
        <p:spPr/>
        <p:txBody>
          <a:bodyPr/>
          <a:lstStyle/>
          <a:p>
            <a:r>
              <a:rPr lang="en-US" dirty="0"/>
              <a:t>Published Articles in Academia</a:t>
            </a:r>
            <a:br>
              <a:rPr lang="en-US" dirty="0"/>
            </a:br>
            <a:r>
              <a:rPr lang="en-US" dirty="0"/>
              <a:t>– related to Eiffel</a:t>
            </a:r>
          </a:p>
        </p:txBody>
      </p:sp>
      <p:sp>
        <p:nvSpPr>
          <p:cNvPr id="3" name="Content Placeholder 2">
            <a:extLst>
              <a:ext uri="{FF2B5EF4-FFF2-40B4-BE49-F238E27FC236}">
                <a16:creationId xmlns:a16="http://schemas.microsoft.com/office/drawing/2014/main" id="{9EFDFC27-156E-4E79-9124-D957DCC471A6}"/>
              </a:ext>
            </a:extLst>
          </p:cNvPr>
          <p:cNvSpPr>
            <a:spLocks noGrp="1"/>
          </p:cNvSpPr>
          <p:nvPr>
            <p:ph idx="1"/>
          </p:nvPr>
        </p:nvSpPr>
        <p:spPr/>
        <p:txBody>
          <a:bodyPr>
            <a:normAutofit fontScale="77500" lnSpcReduction="20000"/>
          </a:bodyPr>
          <a:lstStyle/>
          <a:p>
            <a:r>
              <a:rPr lang="en-US" dirty="0"/>
              <a:t>Ståhl, D., Hallén, K., &amp; Bosch, J. (2016). Continuous integration and delivery traceability in industry: Needs and practices. In </a:t>
            </a:r>
            <a:r>
              <a:rPr lang="en-US" i="1" dirty="0"/>
              <a:t>2016 42th </a:t>
            </a:r>
            <a:r>
              <a:rPr lang="en-US" i="1" dirty="0" err="1"/>
              <a:t>Euromicro</a:t>
            </a:r>
            <a:r>
              <a:rPr lang="en-US" i="1" dirty="0"/>
              <a:t> Conference on Software Engineering and Advanced Applications (SEAA)</a:t>
            </a:r>
            <a:r>
              <a:rPr lang="en-US" dirty="0"/>
              <a:t> (pp. 68-72). IEEE.</a:t>
            </a:r>
          </a:p>
          <a:p>
            <a:pPr marL="0" indent="0">
              <a:buNone/>
            </a:pPr>
            <a:r>
              <a:rPr lang="en-US" dirty="0"/>
              <a:t> </a:t>
            </a:r>
          </a:p>
          <a:p>
            <a:r>
              <a:rPr lang="en-US" dirty="0"/>
              <a:t>Ståhl, D., Hallén, K., &amp; Bosch, J. (2017). Achieving traceability in large scale continuous integration and delivery: Deployment, usage and validation of the Eiffel framework. </a:t>
            </a:r>
            <a:r>
              <a:rPr lang="en-US" i="1" dirty="0"/>
              <a:t>Empirical Software Engineering</a:t>
            </a:r>
            <a:r>
              <a:rPr lang="en-US" dirty="0"/>
              <a:t>, </a:t>
            </a:r>
            <a:r>
              <a:rPr lang="en-US" i="1" dirty="0"/>
              <a:t>22</a:t>
            </a:r>
            <a:r>
              <a:rPr lang="en-US" dirty="0"/>
              <a:t>(3), 967-995.</a:t>
            </a:r>
          </a:p>
          <a:p>
            <a:pPr marL="0" indent="0">
              <a:buNone/>
            </a:pPr>
            <a:r>
              <a:rPr lang="en-US" dirty="0"/>
              <a:t> </a:t>
            </a:r>
          </a:p>
          <a:p>
            <a:r>
              <a:rPr lang="en-US" dirty="0"/>
              <a:t>Ståhl, D., &amp; Bosch, J. (2017). Cinders: The continuous integration and delivery architecture framework. </a:t>
            </a:r>
            <a:r>
              <a:rPr lang="en-US" i="1" dirty="0"/>
              <a:t>Information and Software Technology</a:t>
            </a:r>
            <a:r>
              <a:rPr lang="en-US" dirty="0"/>
              <a:t>, </a:t>
            </a:r>
            <a:r>
              <a:rPr lang="en-US" i="1" dirty="0"/>
              <a:t>83</a:t>
            </a:r>
            <a:r>
              <a:rPr lang="en-US" dirty="0"/>
              <a:t>, 76-93.</a:t>
            </a:r>
          </a:p>
          <a:p>
            <a:pPr marL="0" indent="0">
              <a:buNone/>
            </a:pPr>
            <a:endParaRPr lang="en-US" dirty="0"/>
          </a:p>
          <a:p>
            <a:r>
              <a:rPr lang="en-US" dirty="0"/>
              <a:t>Ståhl, D., &amp; Bosch, J. (2018). Dynamic Test Case Selection in Continuous Integration: Test Result Analysis using the Eiffel Framework. </a:t>
            </a:r>
            <a:r>
              <a:rPr lang="en-US" i="1" dirty="0"/>
              <a:t>Analytic Methods in Systems and Software Testing</a:t>
            </a:r>
            <a:r>
              <a:rPr lang="en-US" dirty="0"/>
              <a:t>, </a:t>
            </a:r>
            <a:r>
              <a:rPr lang="en-US" i="1" dirty="0"/>
              <a:t>405</a:t>
            </a:r>
            <a:r>
              <a:rPr lang="en-US" dirty="0"/>
              <a:t>.</a:t>
            </a:r>
          </a:p>
        </p:txBody>
      </p:sp>
      <p:pic>
        <p:nvPicPr>
          <p:cNvPr id="4" name="Picture 3">
            <a:extLst>
              <a:ext uri="{FF2B5EF4-FFF2-40B4-BE49-F238E27FC236}">
                <a16:creationId xmlns:a16="http://schemas.microsoft.com/office/drawing/2014/main" id="{AE985DBD-EFDF-4586-B526-1FAD31503E92}"/>
              </a:ext>
            </a:extLst>
          </p:cNvPr>
          <p:cNvPicPr>
            <a:picLocks noChangeAspect="1"/>
          </p:cNvPicPr>
          <p:nvPr/>
        </p:nvPicPr>
        <p:blipFill rotWithShape="1">
          <a:blip r:embed="rId2">
            <a:extLst>
              <a:ext uri="{28A0092B-C50C-407E-A947-70E740481C1C}">
                <a14:useLocalDpi xmlns:a14="http://schemas.microsoft.com/office/drawing/2010/main" val="0"/>
              </a:ext>
            </a:extLst>
          </a:blip>
          <a:srcRect l="19626" r="66777" b="60861"/>
          <a:stretch/>
        </p:blipFill>
        <p:spPr>
          <a:xfrm>
            <a:off x="11562459" y="121238"/>
            <a:ext cx="526991" cy="736649"/>
          </a:xfrm>
          <a:prstGeom prst="rect">
            <a:avLst/>
          </a:prstGeom>
        </p:spPr>
      </p:pic>
    </p:spTree>
    <p:extLst>
      <p:ext uri="{BB962C8B-B14F-4D97-AF65-F5344CB8AC3E}">
        <p14:creationId xmlns:p14="http://schemas.microsoft.com/office/powerpoint/2010/main" val="1854559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Eiffel Protocol">
            <a:extLst>
              <a:ext uri="{FF2B5EF4-FFF2-40B4-BE49-F238E27FC236}">
                <a16:creationId xmlns:a16="http://schemas.microsoft.com/office/drawing/2014/main" id="{3ECC7C18-7A83-4783-88E5-C9E9E271244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6654"/>
          <a:stretch/>
        </p:blipFill>
        <p:spPr bwMode="auto">
          <a:xfrm>
            <a:off x="4080000" y="2709000"/>
            <a:ext cx="4042398" cy="14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597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B891-51F8-4249-9F6A-838647945950}"/>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9EFDFC27-156E-4E79-9124-D957DCC471A6}"/>
              </a:ext>
            </a:extLst>
          </p:cNvPr>
          <p:cNvSpPr>
            <a:spLocks noGrp="1"/>
          </p:cNvSpPr>
          <p:nvPr>
            <p:ph idx="1"/>
          </p:nvPr>
        </p:nvSpPr>
        <p:spPr/>
        <p:txBody>
          <a:bodyPr>
            <a:normAutofit/>
          </a:bodyPr>
          <a:lstStyle/>
          <a:p>
            <a:r>
              <a:rPr lang="en-US" dirty="0"/>
              <a:t>Ericsson’s journey with Eiffel was described in the </a:t>
            </a:r>
            <a:r>
              <a:rPr lang="en-US" dirty="0">
                <a:hlinkClick r:id="rId2"/>
              </a:rPr>
              <a:t>CD Summit NA 2019</a:t>
            </a:r>
            <a:r>
              <a:rPr lang="en-US" dirty="0"/>
              <a:t>.</a:t>
            </a:r>
          </a:p>
          <a:p>
            <a:endParaRPr lang="en-US" dirty="0"/>
          </a:p>
          <a:p>
            <a:r>
              <a:rPr lang="en-US" dirty="0">
                <a:hlinkClick r:id="rId3"/>
              </a:rPr>
              <a:t>Eiffel presented on FOSDEM 2020 </a:t>
            </a:r>
            <a:r>
              <a:rPr lang="en-US" dirty="0"/>
              <a:t>– Ericsson together with Axis Communications.</a:t>
            </a:r>
          </a:p>
          <a:p>
            <a:endParaRPr lang="en-US" dirty="0"/>
          </a:p>
          <a:p>
            <a:r>
              <a:rPr lang="en-US" dirty="0"/>
              <a:t>The use cases for Eiffel and also Eiffel specifically has</a:t>
            </a:r>
            <a:br>
              <a:rPr lang="en-US" dirty="0"/>
            </a:br>
            <a:r>
              <a:rPr lang="en-US" dirty="0"/>
              <a:t>been discussed in academia (see refs on last slide) and in</a:t>
            </a:r>
            <a:br>
              <a:rPr lang="en-US" dirty="0"/>
            </a:br>
            <a:r>
              <a:rPr lang="en-US" dirty="0"/>
              <a:t>at least east one </a:t>
            </a:r>
            <a:r>
              <a:rPr lang="en-US" dirty="0">
                <a:hlinkClick r:id="rId4"/>
              </a:rPr>
              <a:t>printed book</a:t>
            </a:r>
            <a:r>
              <a:rPr lang="en-US" dirty="0"/>
              <a:t>.</a:t>
            </a:r>
          </a:p>
        </p:txBody>
      </p:sp>
      <p:pic>
        <p:nvPicPr>
          <p:cNvPr id="4" name="Picture 3">
            <a:extLst>
              <a:ext uri="{FF2B5EF4-FFF2-40B4-BE49-F238E27FC236}">
                <a16:creationId xmlns:a16="http://schemas.microsoft.com/office/drawing/2014/main" id="{AE985DBD-EFDF-4586-B526-1FAD31503E92}"/>
              </a:ext>
            </a:extLst>
          </p:cNvPr>
          <p:cNvPicPr>
            <a:picLocks noChangeAspect="1"/>
          </p:cNvPicPr>
          <p:nvPr/>
        </p:nvPicPr>
        <p:blipFill rotWithShape="1">
          <a:blip r:embed="rId5">
            <a:extLst>
              <a:ext uri="{28A0092B-C50C-407E-A947-70E740481C1C}">
                <a14:useLocalDpi xmlns:a14="http://schemas.microsoft.com/office/drawing/2010/main" val="0"/>
              </a:ext>
            </a:extLst>
          </a:blip>
          <a:srcRect l="19626" r="66777" b="60861"/>
          <a:stretch/>
        </p:blipFill>
        <p:spPr>
          <a:xfrm>
            <a:off x="11562459" y="121238"/>
            <a:ext cx="526991" cy="736649"/>
          </a:xfrm>
          <a:prstGeom prst="rect">
            <a:avLst/>
          </a:prstGeom>
        </p:spPr>
      </p:pic>
      <p:pic>
        <p:nvPicPr>
          <p:cNvPr id="1026" name="Picture 2">
            <a:extLst>
              <a:ext uri="{FF2B5EF4-FFF2-40B4-BE49-F238E27FC236}">
                <a16:creationId xmlns:a16="http://schemas.microsoft.com/office/drawing/2014/main" id="{7DD1ECDE-3E01-40CB-891B-6C7A21E9D8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2804" y="3942780"/>
            <a:ext cx="1580996" cy="236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153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B891-51F8-4249-9F6A-838647945950}"/>
              </a:ext>
            </a:extLst>
          </p:cNvPr>
          <p:cNvSpPr>
            <a:spLocks noGrp="1"/>
          </p:cNvSpPr>
          <p:nvPr>
            <p:ph type="title"/>
          </p:nvPr>
        </p:nvSpPr>
        <p:spPr/>
        <p:txBody>
          <a:bodyPr/>
          <a:lstStyle/>
          <a:p>
            <a:r>
              <a:rPr lang="en-US" dirty="0"/>
              <a:t>Main Principle</a:t>
            </a:r>
            <a:endParaRPr lang="en-US" sz="3200" dirty="0"/>
          </a:p>
        </p:txBody>
      </p:sp>
      <p:sp>
        <p:nvSpPr>
          <p:cNvPr id="3" name="Content Placeholder 2">
            <a:extLst>
              <a:ext uri="{FF2B5EF4-FFF2-40B4-BE49-F238E27FC236}">
                <a16:creationId xmlns:a16="http://schemas.microsoft.com/office/drawing/2014/main" id="{9EFDFC27-156E-4E79-9124-D957DCC471A6}"/>
              </a:ext>
            </a:extLst>
          </p:cNvPr>
          <p:cNvSpPr>
            <a:spLocks noGrp="1"/>
          </p:cNvSpPr>
          <p:nvPr>
            <p:ph idx="1"/>
          </p:nvPr>
        </p:nvSpPr>
        <p:spPr/>
        <p:txBody>
          <a:bodyPr>
            <a:normAutofit/>
          </a:bodyPr>
          <a:lstStyle/>
          <a:p>
            <a:pPr marL="0" indent="0" algn="ctr">
              <a:buNone/>
            </a:pPr>
            <a:r>
              <a:rPr lang="en-US" b="1" dirty="0"/>
              <a:t>“What to communicate is volitional; how to communicate it is not”</a:t>
            </a:r>
          </a:p>
          <a:p>
            <a:pPr marL="0" indent="0">
              <a:buNone/>
            </a:pPr>
            <a:endParaRPr lang="en-US" b="1" dirty="0"/>
          </a:p>
          <a:p>
            <a:pPr marL="0" indent="0" algn="ctr">
              <a:buNone/>
            </a:pPr>
            <a:r>
              <a:rPr lang="en-US" dirty="0"/>
              <a:t>What you say is up to you,</a:t>
            </a:r>
            <a:br>
              <a:rPr lang="en-US" dirty="0"/>
            </a:br>
            <a:r>
              <a:rPr lang="en-US" dirty="0"/>
              <a:t>but how you say it is not</a:t>
            </a:r>
            <a:br>
              <a:rPr lang="en-US" dirty="0"/>
            </a:br>
            <a:r>
              <a:rPr lang="en-US" dirty="0"/>
              <a:t>(if you want to be understood)</a:t>
            </a:r>
          </a:p>
          <a:p>
            <a:pPr marL="0" indent="0" algn="ctr">
              <a:buNone/>
            </a:pPr>
            <a:endParaRPr lang="en-US" dirty="0"/>
          </a:p>
          <a:p>
            <a:pPr marL="0" indent="0" algn="ctr">
              <a:buNone/>
            </a:pPr>
            <a:r>
              <a:rPr lang="en-US" dirty="0"/>
              <a:t>Dialects are often understandable,</a:t>
            </a:r>
            <a:br>
              <a:rPr lang="en-US" dirty="0"/>
            </a:br>
            <a:r>
              <a:rPr lang="en-US" dirty="0"/>
              <a:t>as long they don’t diverge to much</a:t>
            </a:r>
          </a:p>
          <a:p>
            <a:pPr marL="0" indent="0">
              <a:buNone/>
            </a:pPr>
            <a:endParaRPr lang="en-US" b="1" dirty="0"/>
          </a:p>
        </p:txBody>
      </p:sp>
      <p:pic>
        <p:nvPicPr>
          <p:cNvPr id="4" name="Picture 3">
            <a:extLst>
              <a:ext uri="{FF2B5EF4-FFF2-40B4-BE49-F238E27FC236}">
                <a16:creationId xmlns:a16="http://schemas.microsoft.com/office/drawing/2014/main" id="{AE985DBD-EFDF-4586-B526-1FAD31503E92}"/>
              </a:ext>
            </a:extLst>
          </p:cNvPr>
          <p:cNvPicPr>
            <a:picLocks noChangeAspect="1"/>
          </p:cNvPicPr>
          <p:nvPr/>
        </p:nvPicPr>
        <p:blipFill rotWithShape="1">
          <a:blip r:embed="rId2">
            <a:extLst>
              <a:ext uri="{28A0092B-C50C-407E-A947-70E740481C1C}">
                <a14:useLocalDpi xmlns:a14="http://schemas.microsoft.com/office/drawing/2010/main" val="0"/>
              </a:ext>
            </a:extLst>
          </a:blip>
          <a:srcRect l="19626" r="66777" b="60861"/>
          <a:stretch/>
        </p:blipFill>
        <p:spPr>
          <a:xfrm>
            <a:off x="11562459" y="121238"/>
            <a:ext cx="526991" cy="736649"/>
          </a:xfrm>
          <a:prstGeom prst="rect">
            <a:avLst/>
          </a:prstGeom>
        </p:spPr>
      </p:pic>
    </p:spTree>
    <p:extLst>
      <p:ext uri="{BB962C8B-B14F-4D97-AF65-F5344CB8AC3E}">
        <p14:creationId xmlns:p14="http://schemas.microsoft.com/office/powerpoint/2010/main" val="201248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B891-51F8-4249-9F6A-838647945950}"/>
              </a:ext>
            </a:extLst>
          </p:cNvPr>
          <p:cNvSpPr>
            <a:spLocks noGrp="1"/>
          </p:cNvSpPr>
          <p:nvPr>
            <p:ph type="title"/>
          </p:nvPr>
        </p:nvSpPr>
        <p:spPr/>
        <p:txBody>
          <a:bodyPr/>
          <a:lstStyle/>
          <a:p>
            <a:r>
              <a:rPr lang="en-US" dirty="0"/>
              <a:t>Event Syntax</a:t>
            </a:r>
            <a:endParaRPr lang="en-US" sz="3200" dirty="0"/>
          </a:p>
        </p:txBody>
      </p:sp>
      <p:pic>
        <p:nvPicPr>
          <p:cNvPr id="4" name="Picture 3">
            <a:extLst>
              <a:ext uri="{FF2B5EF4-FFF2-40B4-BE49-F238E27FC236}">
                <a16:creationId xmlns:a16="http://schemas.microsoft.com/office/drawing/2014/main" id="{AE985DBD-EFDF-4586-B526-1FAD31503E92}"/>
              </a:ext>
            </a:extLst>
          </p:cNvPr>
          <p:cNvPicPr>
            <a:picLocks noChangeAspect="1"/>
          </p:cNvPicPr>
          <p:nvPr/>
        </p:nvPicPr>
        <p:blipFill rotWithShape="1">
          <a:blip r:embed="rId2">
            <a:extLst>
              <a:ext uri="{28A0092B-C50C-407E-A947-70E740481C1C}">
                <a14:useLocalDpi xmlns:a14="http://schemas.microsoft.com/office/drawing/2010/main" val="0"/>
              </a:ext>
            </a:extLst>
          </a:blip>
          <a:srcRect l="19626" r="66777" b="60861"/>
          <a:stretch/>
        </p:blipFill>
        <p:spPr>
          <a:xfrm>
            <a:off x="11562459" y="121238"/>
            <a:ext cx="526991" cy="736649"/>
          </a:xfrm>
          <a:prstGeom prst="rect">
            <a:avLst/>
          </a:prstGeom>
        </p:spPr>
      </p:pic>
      <p:sp>
        <p:nvSpPr>
          <p:cNvPr id="51" name="TextBox 50">
            <a:extLst>
              <a:ext uri="{FF2B5EF4-FFF2-40B4-BE49-F238E27FC236}">
                <a16:creationId xmlns:a16="http://schemas.microsoft.com/office/drawing/2014/main" id="{173917AE-3AA8-4E43-B246-1D43A1DF6F0E}"/>
              </a:ext>
            </a:extLst>
          </p:cNvPr>
          <p:cNvSpPr txBox="1"/>
          <p:nvPr/>
        </p:nvSpPr>
        <p:spPr>
          <a:xfrm>
            <a:off x="3389253" y="2498681"/>
            <a:ext cx="3365024" cy="3323987"/>
          </a:xfrm>
          <a:prstGeom prst="rect">
            <a:avLst/>
          </a:prstGeom>
          <a:solidFill>
            <a:schemeClr val="bg1">
              <a:lumMod val="95000"/>
            </a:schemeClr>
          </a:solidFill>
          <a:ln>
            <a:solidFill>
              <a:schemeClr val="bg1">
                <a:lumMod val="65000"/>
              </a:schemeClr>
            </a:solidFill>
            <a:prstDash val="dash"/>
          </a:ln>
        </p:spPr>
        <p:txBody>
          <a:bodyPr wrap="none" rtlCol="0">
            <a:spAutoFit/>
          </a:bodyPr>
          <a:lstStyle/>
          <a:p>
            <a:r>
              <a:rPr lang="en-US" sz="1400" dirty="0">
                <a:latin typeface="Consolas" panose="020B0609020204030204" pitchFamily="49" charset="0"/>
              </a:rPr>
              <a:t>{</a:t>
            </a:r>
          </a:p>
          <a:p>
            <a:r>
              <a:rPr lang="en-US" sz="1400" dirty="0">
                <a:latin typeface="Consolas" panose="020B0609020204030204" pitchFamily="49" charset="0"/>
              </a:rPr>
              <a:t>  “meta”: {</a:t>
            </a:r>
          </a:p>
          <a:p>
            <a:r>
              <a:rPr lang="en-US" sz="1400" dirty="0">
                <a:latin typeface="Consolas" panose="020B0609020204030204" pitchFamily="49" charset="0"/>
              </a:rPr>
              <a:t>    “id”: &lt;UUID event id&gt;,</a:t>
            </a:r>
          </a:p>
          <a:p>
            <a:r>
              <a:rPr lang="en-US" sz="1400" dirty="0">
                <a:latin typeface="Consolas" panose="020B0609020204030204" pitchFamily="49" charset="0"/>
              </a:rPr>
              <a:t>    “type”: &lt;event type&gt;,</a:t>
            </a:r>
          </a:p>
          <a:p>
            <a:r>
              <a:rPr lang="en-US" sz="1400" dirty="0">
                <a:latin typeface="Consolas" panose="020B0609020204030204" pitchFamily="49" charset="0"/>
              </a:rPr>
              <a:t>    “version”: &lt;</a:t>
            </a:r>
            <a:r>
              <a:rPr lang="en-US" sz="1400" dirty="0" err="1">
                <a:latin typeface="Consolas" panose="020B0609020204030204" pitchFamily="49" charset="0"/>
              </a:rPr>
              <a:t>semver</a:t>
            </a:r>
            <a:r>
              <a:rPr lang="en-US" sz="1400" dirty="0">
                <a:latin typeface="Consolas" panose="020B0609020204030204" pitchFamily="49" charset="0"/>
              </a:rPr>
              <a:t> version&gt;,</a:t>
            </a:r>
          </a:p>
          <a:p>
            <a:r>
              <a:rPr lang="en-US" sz="1400" dirty="0">
                <a:latin typeface="Consolas" panose="020B0609020204030204" pitchFamily="49" charset="0"/>
              </a:rPr>
              <a:t>    “time”: &lt;timestamp&gt;,</a:t>
            </a:r>
          </a:p>
          <a:p>
            <a:r>
              <a:rPr lang="en-US" sz="1400" dirty="0">
                <a:latin typeface="Consolas" panose="020B0609020204030204" pitchFamily="49" charset="0"/>
              </a:rPr>
              <a:t>    ...</a:t>
            </a:r>
          </a:p>
          <a:p>
            <a:r>
              <a:rPr lang="en-US" sz="1400" dirty="0">
                <a:latin typeface="Consolas" panose="020B0609020204030204" pitchFamily="49" charset="0"/>
              </a:rPr>
              <a:t>},</a:t>
            </a:r>
          </a:p>
          <a:p>
            <a:r>
              <a:rPr lang="en-US" sz="1400" dirty="0">
                <a:latin typeface="Consolas" panose="020B0609020204030204" pitchFamily="49" charset="0"/>
              </a:rPr>
              <a:t>  “data”: {</a:t>
            </a:r>
          </a:p>
          <a:p>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  “links”: [</a:t>
            </a:r>
          </a:p>
          <a:p>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a:t>
            </a:r>
          </a:p>
        </p:txBody>
      </p:sp>
    </p:spTree>
    <p:extLst>
      <p:ext uri="{BB962C8B-B14F-4D97-AF65-F5344CB8AC3E}">
        <p14:creationId xmlns:p14="http://schemas.microsoft.com/office/powerpoint/2010/main" val="199670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B891-51F8-4249-9F6A-838647945950}"/>
              </a:ext>
            </a:extLst>
          </p:cNvPr>
          <p:cNvSpPr>
            <a:spLocks noGrp="1"/>
          </p:cNvSpPr>
          <p:nvPr>
            <p:ph type="title"/>
          </p:nvPr>
        </p:nvSpPr>
        <p:spPr/>
        <p:txBody>
          <a:bodyPr/>
          <a:lstStyle/>
          <a:p>
            <a:r>
              <a:rPr lang="en-US" dirty="0"/>
              <a:t>Event Families</a:t>
            </a:r>
            <a:endParaRPr lang="en-US" sz="3200" dirty="0"/>
          </a:p>
        </p:txBody>
      </p:sp>
      <p:sp>
        <p:nvSpPr>
          <p:cNvPr id="3" name="Content Placeholder 2">
            <a:extLst>
              <a:ext uri="{FF2B5EF4-FFF2-40B4-BE49-F238E27FC236}">
                <a16:creationId xmlns:a16="http://schemas.microsoft.com/office/drawing/2014/main" id="{9EFDFC27-156E-4E79-9124-D957DCC471A6}"/>
              </a:ext>
            </a:extLst>
          </p:cNvPr>
          <p:cNvSpPr>
            <a:spLocks noGrp="1"/>
          </p:cNvSpPr>
          <p:nvPr>
            <p:ph idx="1"/>
          </p:nvPr>
        </p:nvSpPr>
        <p:spPr/>
        <p:txBody>
          <a:bodyPr>
            <a:normAutofit/>
          </a:bodyPr>
          <a:lstStyle/>
          <a:p>
            <a:r>
              <a:rPr lang="en-US" dirty="0"/>
              <a:t>Artifact related events</a:t>
            </a:r>
          </a:p>
          <a:p>
            <a:r>
              <a:rPr lang="en-US" dirty="0"/>
              <a:t>Test related events</a:t>
            </a:r>
          </a:p>
          <a:p>
            <a:r>
              <a:rPr lang="en-US" dirty="0"/>
              <a:t>Source Code related events</a:t>
            </a:r>
          </a:p>
          <a:p>
            <a:r>
              <a:rPr lang="en-US" dirty="0"/>
              <a:t>Activity related events</a:t>
            </a:r>
          </a:p>
          <a:p>
            <a:r>
              <a:rPr lang="en-US" dirty="0"/>
              <a:t>and more</a:t>
            </a:r>
          </a:p>
        </p:txBody>
      </p:sp>
      <p:pic>
        <p:nvPicPr>
          <p:cNvPr id="4" name="Picture 3">
            <a:extLst>
              <a:ext uri="{FF2B5EF4-FFF2-40B4-BE49-F238E27FC236}">
                <a16:creationId xmlns:a16="http://schemas.microsoft.com/office/drawing/2014/main" id="{AE985DBD-EFDF-4586-B526-1FAD31503E92}"/>
              </a:ext>
            </a:extLst>
          </p:cNvPr>
          <p:cNvPicPr>
            <a:picLocks noChangeAspect="1"/>
          </p:cNvPicPr>
          <p:nvPr/>
        </p:nvPicPr>
        <p:blipFill rotWithShape="1">
          <a:blip r:embed="rId2">
            <a:extLst>
              <a:ext uri="{28A0092B-C50C-407E-A947-70E740481C1C}">
                <a14:useLocalDpi xmlns:a14="http://schemas.microsoft.com/office/drawing/2010/main" val="0"/>
              </a:ext>
            </a:extLst>
          </a:blip>
          <a:srcRect l="19626" r="66777" b="60861"/>
          <a:stretch/>
        </p:blipFill>
        <p:spPr>
          <a:xfrm>
            <a:off x="11562459" y="121238"/>
            <a:ext cx="526991" cy="736649"/>
          </a:xfrm>
          <a:prstGeom prst="rect">
            <a:avLst/>
          </a:prstGeom>
        </p:spPr>
      </p:pic>
    </p:spTree>
    <p:extLst>
      <p:ext uri="{BB962C8B-B14F-4D97-AF65-F5344CB8AC3E}">
        <p14:creationId xmlns:p14="http://schemas.microsoft.com/office/powerpoint/2010/main" val="1660769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36251942-1566-4309-9DB6-A9830D5E47D2}"/>
              </a:ext>
            </a:extLst>
          </p:cNvPr>
          <p:cNvSpPr txBox="1"/>
          <p:nvPr/>
        </p:nvSpPr>
        <p:spPr>
          <a:xfrm>
            <a:off x="3603103" y="1675394"/>
            <a:ext cx="3570145" cy="369332"/>
          </a:xfrm>
          <a:prstGeom prst="rect">
            <a:avLst/>
          </a:prstGeom>
          <a:solidFill>
            <a:schemeClr val="bg1"/>
          </a:solidFill>
        </p:spPr>
        <p:txBody>
          <a:bodyPr wrap="none" rtlCol="0">
            <a:spAutoFit/>
          </a:bodyPr>
          <a:lstStyle/>
          <a:p>
            <a:r>
              <a:rPr lang="sv-SE" dirty="0"/>
              <a:t>EiffelConfidenceLevelModifiedEvent</a:t>
            </a:r>
          </a:p>
        </p:txBody>
      </p:sp>
      <p:sp>
        <p:nvSpPr>
          <p:cNvPr id="26" name="TextBox 25">
            <a:extLst>
              <a:ext uri="{FF2B5EF4-FFF2-40B4-BE49-F238E27FC236}">
                <a16:creationId xmlns:a16="http://schemas.microsoft.com/office/drawing/2014/main" id="{2FE3CFC8-97B1-4369-AEDF-525FE916FB2F}"/>
              </a:ext>
            </a:extLst>
          </p:cNvPr>
          <p:cNvSpPr txBox="1"/>
          <p:nvPr/>
        </p:nvSpPr>
        <p:spPr>
          <a:xfrm>
            <a:off x="5140809" y="3747646"/>
            <a:ext cx="2783326" cy="369332"/>
          </a:xfrm>
          <a:prstGeom prst="rect">
            <a:avLst/>
          </a:prstGeom>
          <a:solidFill>
            <a:schemeClr val="bg1"/>
          </a:solidFill>
        </p:spPr>
        <p:txBody>
          <a:bodyPr wrap="none" rtlCol="0">
            <a:spAutoFit/>
          </a:bodyPr>
          <a:lstStyle/>
          <a:p>
            <a:r>
              <a:rPr lang="sv-SE" dirty="0"/>
              <a:t>EiffelArtifactPublishedEvent</a:t>
            </a:r>
          </a:p>
        </p:txBody>
      </p:sp>
      <p:sp>
        <p:nvSpPr>
          <p:cNvPr id="2" name="Title 1">
            <a:extLst>
              <a:ext uri="{FF2B5EF4-FFF2-40B4-BE49-F238E27FC236}">
                <a16:creationId xmlns:a16="http://schemas.microsoft.com/office/drawing/2014/main" id="{B2D9B891-51F8-4249-9F6A-838647945950}"/>
              </a:ext>
            </a:extLst>
          </p:cNvPr>
          <p:cNvSpPr>
            <a:spLocks noGrp="1"/>
          </p:cNvSpPr>
          <p:nvPr>
            <p:ph type="title"/>
          </p:nvPr>
        </p:nvSpPr>
        <p:spPr/>
        <p:txBody>
          <a:bodyPr/>
          <a:lstStyle/>
          <a:p>
            <a:r>
              <a:rPr lang="en-US" dirty="0"/>
              <a:t>Artifact Related Events</a:t>
            </a:r>
            <a:endParaRPr lang="en-US" sz="3200" dirty="0"/>
          </a:p>
        </p:txBody>
      </p:sp>
      <p:pic>
        <p:nvPicPr>
          <p:cNvPr id="4" name="Picture 3">
            <a:extLst>
              <a:ext uri="{FF2B5EF4-FFF2-40B4-BE49-F238E27FC236}">
                <a16:creationId xmlns:a16="http://schemas.microsoft.com/office/drawing/2014/main" id="{AE985DBD-EFDF-4586-B526-1FAD31503E92}"/>
              </a:ext>
            </a:extLst>
          </p:cNvPr>
          <p:cNvPicPr>
            <a:picLocks noChangeAspect="1"/>
          </p:cNvPicPr>
          <p:nvPr/>
        </p:nvPicPr>
        <p:blipFill rotWithShape="1">
          <a:blip r:embed="rId2">
            <a:extLst>
              <a:ext uri="{28A0092B-C50C-407E-A947-70E740481C1C}">
                <a14:useLocalDpi xmlns:a14="http://schemas.microsoft.com/office/drawing/2010/main" val="0"/>
              </a:ext>
            </a:extLst>
          </a:blip>
          <a:srcRect l="19626" r="66777" b="60861"/>
          <a:stretch/>
        </p:blipFill>
        <p:spPr>
          <a:xfrm>
            <a:off x="11562459" y="121238"/>
            <a:ext cx="526991" cy="736649"/>
          </a:xfrm>
          <a:prstGeom prst="rect">
            <a:avLst/>
          </a:prstGeom>
        </p:spPr>
      </p:pic>
      <p:cxnSp>
        <p:nvCxnSpPr>
          <p:cNvPr id="8" name="Straight Arrow Connector 7">
            <a:extLst>
              <a:ext uri="{FF2B5EF4-FFF2-40B4-BE49-F238E27FC236}">
                <a16:creationId xmlns:a16="http://schemas.microsoft.com/office/drawing/2014/main" id="{BAA33BC2-8C72-4AAB-A385-AB6C6E2E2F16}"/>
              </a:ext>
            </a:extLst>
          </p:cNvPr>
          <p:cNvCxnSpPr/>
          <p:nvPr/>
        </p:nvCxnSpPr>
        <p:spPr>
          <a:xfrm>
            <a:off x="4386943" y="6596743"/>
            <a:ext cx="3559628" cy="0"/>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A9E0F4-0790-4B27-BC7E-487C119D0E09}"/>
              </a:ext>
            </a:extLst>
          </p:cNvPr>
          <p:cNvSpPr txBox="1"/>
          <p:nvPr/>
        </p:nvSpPr>
        <p:spPr>
          <a:xfrm>
            <a:off x="4321624" y="6270170"/>
            <a:ext cx="649537" cy="369332"/>
          </a:xfrm>
          <a:prstGeom prst="rect">
            <a:avLst/>
          </a:prstGeom>
          <a:noFill/>
        </p:spPr>
        <p:txBody>
          <a:bodyPr wrap="none" rtlCol="0">
            <a:spAutoFit/>
          </a:bodyPr>
          <a:lstStyle/>
          <a:p>
            <a:r>
              <a:rPr lang="en-US" dirty="0">
                <a:solidFill>
                  <a:srgbClr val="0070C0"/>
                </a:solidFill>
              </a:rPr>
              <a:t>Time</a:t>
            </a:r>
          </a:p>
        </p:txBody>
      </p:sp>
      <p:sp>
        <p:nvSpPr>
          <p:cNvPr id="17" name="TextBox 16">
            <a:extLst>
              <a:ext uri="{FF2B5EF4-FFF2-40B4-BE49-F238E27FC236}">
                <a16:creationId xmlns:a16="http://schemas.microsoft.com/office/drawing/2014/main" id="{DA130B3D-2AE0-4EAB-AB1B-B7654D6F67A3}"/>
              </a:ext>
            </a:extLst>
          </p:cNvPr>
          <p:cNvSpPr txBox="1"/>
          <p:nvPr/>
        </p:nvSpPr>
        <p:spPr>
          <a:xfrm>
            <a:off x="838200" y="4622441"/>
            <a:ext cx="4259499" cy="1169551"/>
          </a:xfrm>
          <a:prstGeom prst="rect">
            <a:avLst/>
          </a:prstGeom>
          <a:solidFill>
            <a:schemeClr val="bg1">
              <a:lumMod val="95000"/>
            </a:schemeClr>
          </a:solidFill>
          <a:ln>
            <a:solidFill>
              <a:schemeClr val="bg1">
                <a:lumMod val="65000"/>
              </a:schemeClr>
            </a:solidFill>
            <a:prstDash val="dash"/>
          </a:ln>
        </p:spPr>
        <p:txBody>
          <a:bodyPr wrap="none" rtlCol="0">
            <a:spAutoFit/>
          </a:bodyPr>
          <a:lstStyle/>
          <a:p>
            <a:r>
              <a:rPr lang="en-US" sz="1400" dirty="0">
                <a:latin typeface="Consolas" panose="020B0609020204030204" pitchFamily="49" charset="0"/>
              </a:rPr>
              <a:t>...</a:t>
            </a:r>
          </a:p>
          <a:p>
            <a:r>
              <a:rPr lang="en-US" sz="1400" dirty="0">
                <a:latin typeface="Consolas" panose="020B0609020204030204" pitchFamily="49" charset="0"/>
              </a:rPr>
              <a:t>“data”: {</a:t>
            </a:r>
          </a:p>
          <a:p>
            <a:r>
              <a:rPr lang="en-US" sz="1400" dirty="0">
                <a:latin typeface="Consolas" panose="020B0609020204030204" pitchFamily="49" charset="0"/>
              </a:rPr>
              <a:t>  “identity”: “</a:t>
            </a:r>
            <a:r>
              <a:rPr lang="en-US" sz="1400" dirty="0" err="1">
                <a:latin typeface="Consolas" panose="020B0609020204030204" pitchFamily="49" charset="0"/>
              </a:rPr>
              <a:t>pkg:my</a:t>
            </a:r>
            <a:r>
              <a:rPr lang="en-US" sz="1400" dirty="0">
                <a:latin typeface="Consolas" panose="020B0609020204030204" pitchFamily="49" charset="0"/>
              </a:rPr>
              <a:t>/purl/</a:t>
            </a:r>
            <a:r>
              <a:rPr lang="en-US" sz="1400" dirty="0" err="1">
                <a:latin typeface="Consolas" panose="020B0609020204030204" pitchFamily="49" charset="0"/>
              </a:rPr>
              <a:t>id@myversion</a:t>
            </a:r>
            <a:r>
              <a:rPr lang="en-US" sz="1400" dirty="0">
                <a:latin typeface="Consolas" panose="020B0609020204030204" pitchFamily="49" charset="0"/>
              </a:rPr>
              <a:t>”,</a:t>
            </a:r>
          </a:p>
          <a:p>
            <a:r>
              <a:rPr lang="en-US" sz="1400" dirty="0">
                <a:latin typeface="Consolas" panose="020B0609020204030204" pitchFamily="49" charset="0"/>
              </a:rPr>
              <a:t>  ...</a:t>
            </a:r>
          </a:p>
          <a:p>
            <a:r>
              <a:rPr lang="en-US" sz="1400" dirty="0">
                <a:latin typeface="Consolas" panose="020B0609020204030204" pitchFamily="49" charset="0"/>
              </a:rPr>
              <a:t>}, ...</a:t>
            </a:r>
          </a:p>
        </p:txBody>
      </p:sp>
      <p:cxnSp>
        <p:nvCxnSpPr>
          <p:cNvPr id="20" name="Straight Connector 19">
            <a:extLst>
              <a:ext uri="{FF2B5EF4-FFF2-40B4-BE49-F238E27FC236}">
                <a16:creationId xmlns:a16="http://schemas.microsoft.com/office/drawing/2014/main" id="{360BC850-A310-4713-A294-C2280E5D0313}"/>
              </a:ext>
            </a:extLst>
          </p:cNvPr>
          <p:cNvCxnSpPr>
            <a:cxnSpLocks/>
            <a:stCxn id="17" idx="0"/>
            <a:endCxn id="22" idx="3"/>
          </p:cNvCxnSpPr>
          <p:nvPr/>
        </p:nvCxnSpPr>
        <p:spPr>
          <a:xfrm flipH="1" flipV="1">
            <a:off x="1604544" y="3354204"/>
            <a:ext cx="1363406" cy="1268237"/>
          </a:xfrm>
          <a:prstGeom prst="line">
            <a:avLst/>
          </a:prstGeom>
          <a:ln w="952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Google Shape;338;p39" descr="SUBJECT">
            <a:extLst>
              <a:ext uri="{FF2B5EF4-FFF2-40B4-BE49-F238E27FC236}">
                <a16:creationId xmlns:a16="http://schemas.microsoft.com/office/drawing/2014/main" id="{D59117CB-DABC-4373-BA79-4DB2DEBEBFDE}"/>
              </a:ext>
            </a:extLst>
          </p:cNvPr>
          <p:cNvCxnSpPr>
            <a:cxnSpLocks/>
            <a:stCxn id="24" idx="2"/>
            <a:endCxn id="22" idx="6"/>
          </p:cNvCxnSpPr>
          <p:nvPr/>
        </p:nvCxnSpPr>
        <p:spPr>
          <a:xfrm rot="10800000">
            <a:off x="2065463" y="3163286"/>
            <a:ext cx="4107566" cy="1178023"/>
          </a:xfrm>
          <a:prstGeom prst="bentConnector3">
            <a:avLst>
              <a:gd name="adj1" fmla="val 50000"/>
            </a:avLst>
          </a:prstGeom>
          <a:noFill/>
          <a:ln w="9525" cap="flat" cmpd="sng">
            <a:solidFill>
              <a:schemeClr val="dk2"/>
            </a:solidFill>
            <a:prstDash val="solid"/>
            <a:round/>
            <a:headEnd type="none" w="med" len="med"/>
            <a:tailEnd type="triangle" w="med" len="lg"/>
          </a:ln>
        </p:spPr>
      </p:cxnSp>
      <p:sp>
        <p:nvSpPr>
          <p:cNvPr id="22" name="Flowchart: Connector 21">
            <a:extLst>
              <a:ext uri="{FF2B5EF4-FFF2-40B4-BE49-F238E27FC236}">
                <a16:creationId xmlns:a16="http://schemas.microsoft.com/office/drawing/2014/main" id="{9D790D67-7501-4869-90B5-2042B2823FF4}"/>
              </a:ext>
            </a:extLst>
          </p:cNvPr>
          <p:cNvSpPr/>
          <p:nvPr/>
        </p:nvSpPr>
        <p:spPr>
          <a:xfrm>
            <a:off x="1525463" y="2893285"/>
            <a:ext cx="540000" cy="540000"/>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ArtC</a:t>
            </a:r>
          </a:p>
        </p:txBody>
      </p:sp>
      <p:sp>
        <p:nvSpPr>
          <p:cNvPr id="23" name="TextBox 22">
            <a:extLst>
              <a:ext uri="{FF2B5EF4-FFF2-40B4-BE49-F238E27FC236}">
                <a16:creationId xmlns:a16="http://schemas.microsoft.com/office/drawing/2014/main" id="{2AF2BC2F-7214-4104-93CE-4D4B43944221}"/>
              </a:ext>
            </a:extLst>
          </p:cNvPr>
          <p:cNvSpPr txBox="1"/>
          <p:nvPr/>
        </p:nvSpPr>
        <p:spPr>
          <a:xfrm>
            <a:off x="566494" y="2573972"/>
            <a:ext cx="2602572" cy="369332"/>
          </a:xfrm>
          <a:prstGeom prst="rect">
            <a:avLst/>
          </a:prstGeom>
          <a:noFill/>
        </p:spPr>
        <p:txBody>
          <a:bodyPr wrap="none" rtlCol="0">
            <a:spAutoFit/>
          </a:bodyPr>
          <a:lstStyle/>
          <a:p>
            <a:r>
              <a:rPr lang="sv-SE" dirty="0"/>
              <a:t>EiffelArtifactCreatedEvent</a:t>
            </a:r>
          </a:p>
        </p:txBody>
      </p:sp>
      <p:sp>
        <p:nvSpPr>
          <p:cNvPr id="24" name="Flowchart: Connector 23">
            <a:extLst>
              <a:ext uri="{FF2B5EF4-FFF2-40B4-BE49-F238E27FC236}">
                <a16:creationId xmlns:a16="http://schemas.microsoft.com/office/drawing/2014/main" id="{54E98168-C598-40DB-97DC-59E5BBD016D5}"/>
              </a:ext>
            </a:extLst>
          </p:cNvPr>
          <p:cNvSpPr/>
          <p:nvPr/>
        </p:nvSpPr>
        <p:spPr>
          <a:xfrm>
            <a:off x="6173029" y="4071308"/>
            <a:ext cx="540000" cy="540000"/>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ArtP</a:t>
            </a:r>
          </a:p>
        </p:txBody>
      </p:sp>
      <p:sp>
        <p:nvSpPr>
          <p:cNvPr id="25" name="TextBox 24">
            <a:extLst>
              <a:ext uri="{FF2B5EF4-FFF2-40B4-BE49-F238E27FC236}">
                <a16:creationId xmlns:a16="http://schemas.microsoft.com/office/drawing/2014/main" id="{52E83C2A-635B-4E26-AF2F-09F5D0CC3B9F}"/>
              </a:ext>
            </a:extLst>
          </p:cNvPr>
          <p:cNvSpPr txBox="1"/>
          <p:nvPr/>
        </p:nvSpPr>
        <p:spPr>
          <a:xfrm>
            <a:off x="3468963" y="3433286"/>
            <a:ext cx="1071447" cy="369332"/>
          </a:xfrm>
          <a:prstGeom prst="rect">
            <a:avLst/>
          </a:prstGeom>
          <a:solidFill>
            <a:schemeClr val="bg1"/>
          </a:solidFill>
          <a:ln>
            <a:solidFill>
              <a:schemeClr val="bg1">
                <a:lumMod val="65000"/>
              </a:schemeClr>
            </a:solidFill>
            <a:prstDash val="dash"/>
          </a:ln>
        </p:spPr>
        <p:txBody>
          <a:bodyPr wrap="none" rtlCol="0">
            <a:spAutoFit/>
          </a:bodyPr>
          <a:lstStyle/>
          <a:p>
            <a:r>
              <a:rPr lang="sv-SE"/>
              <a:t>ARTIFACT</a:t>
            </a:r>
          </a:p>
        </p:txBody>
      </p:sp>
      <p:sp>
        <p:nvSpPr>
          <p:cNvPr id="32" name="TextBox 31">
            <a:extLst>
              <a:ext uri="{FF2B5EF4-FFF2-40B4-BE49-F238E27FC236}">
                <a16:creationId xmlns:a16="http://schemas.microsoft.com/office/drawing/2014/main" id="{DEE0E9C6-BEC9-42C9-A661-8370787CF0B5}"/>
              </a:ext>
            </a:extLst>
          </p:cNvPr>
          <p:cNvSpPr txBox="1"/>
          <p:nvPr/>
        </p:nvSpPr>
        <p:spPr>
          <a:xfrm>
            <a:off x="7493922" y="4375142"/>
            <a:ext cx="2371162" cy="2031325"/>
          </a:xfrm>
          <a:prstGeom prst="rect">
            <a:avLst/>
          </a:prstGeom>
          <a:solidFill>
            <a:schemeClr val="bg1">
              <a:lumMod val="95000"/>
            </a:schemeClr>
          </a:solidFill>
          <a:ln>
            <a:solidFill>
              <a:schemeClr val="bg1">
                <a:lumMod val="65000"/>
              </a:schemeClr>
            </a:solidFill>
            <a:prstDash val="dash"/>
          </a:ln>
        </p:spPr>
        <p:txBody>
          <a:bodyPr wrap="none" rtlCol="0">
            <a:spAutoFit/>
          </a:bodyPr>
          <a:lstStyle/>
          <a:p>
            <a:r>
              <a:rPr lang="en-US" sz="1400" dirty="0">
                <a:latin typeface="Consolas" panose="020B0609020204030204" pitchFamily="49" charset="0"/>
              </a:rPr>
              <a:t>...</a:t>
            </a:r>
          </a:p>
          <a:p>
            <a:r>
              <a:rPr lang="en-US" sz="1400" dirty="0">
                <a:latin typeface="Consolas" panose="020B0609020204030204" pitchFamily="49" charset="0"/>
              </a:rPr>
              <a:t>“data”: {</a:t>
            </a:r>
          </a:p>
          <a:p>
            <a:r>
              <a:rPr lang="en-US" sz="1400" dirty="0">
                <a:latin typeface="Consolas" panose="020B0609020204030204" pitchFamily="49" charset="0"/>
              </a:rPr>
              <a:t>  “locations”: [...],</a:t>
            </a:r>
          </a:p>
          <a:p>
            <a:r>
              <a:rPr lang="en-US" sz="1400" dirty="0">
                <a:latin typeface="Consolas" panose="020B0609020204030204" pitchFamily="49" charset="0"/>
              </a:rPr>
              <a:t>  ...</a:t>
            </a:r>
          </a:p>
          <a:p>
            <a:r>
              <a:rPr lang="en-US" sz="1400" dirty="0">
                <a:latin typeface="Consolas" panose="020B0609020204030204" pitchFamily="49" charset="0"/>
              </a:rPr>
              <a:t>},</a:t>
            </a:r>
          </a:p>
          <a:p>
            <a:r>
              <a:rPr lang="en-US" sz="1400" dirty="0">
                <a:latin typeface="Consolas" panose="020B0609020204030204" pitchFamily="49" charset="0"/>
              </a:rPr>
              <a:t>“links”: [{</a:t>
            </a:r>
          </a:p>
          <a:p>
            <a:r>
              <a:rPr lang="en-US" sz="1400" dirty="0">
                <a:latin typeface="Consolas" panose="020B0609020204030204" pitchFamily="49" charset="0"/>
              </a:rPr>
              <a:t>  “type”: “ARTIFACT”,</a:t>
            </a:r>
          </a:p>
          <a:p>
            <a:r>
              <a:rPr lang="en-US" sz="1400" dirty="0">
                <a:latin typeface="Consolas" panose="020B0609020204030204" pitchFamily="49" charset="0"/>
              </a:rPr>
              <a:t>  “target”: &lt;</a:t>
            </a:r>
            <a:r>
              <a:rPr lang="en-US" sz="1400" dirty="0" err="1">
                <a:latin typeface="Consolas" panose="020B0609020204030204" pitchFamily="49" charset="0"/>
              </a:rPr>
              <a:t>ArtC</a:t>
            </a:r>
            <a:r>
              <a:rPr lang="en-US" sz="1400" dirty="0">
                <a:latin typeface="Consolas" panose="020B0609020204030204" pitchFamily="49" charset="0"/>
              </a:rPr>
              <a:t> id&gt;,</a:t>
            </a:r>
          </a:p>
          <a:p>
            <a:r>
              <a:rPr lang="en-US" sz="1400" dirty="0">
                <a:latin typeface="Consolas" panose="020B0609020204030204" pitchFamily="49" charset="0"/>
              </a:rPr>
              <a:t>}] ...</a:t>
            </a:r>
          </a:p>
        </p:txBody>
      </p:sp>
      <p:cxnSp>
        <p:nvCxnSpPr>
          <p:cNvPr id="33" name="Straight Connector 32">
            <a:extLst>
              <a:ext uri="{FF2B5EF4-FFF2-40B4-BE49-F238E27FC236}">
                <a16:creationId xmlns:a16="http://schemas.microsoft.com/office/drawing/2014/main" id="{A7BEB9A4-A5E7-4697-9D0E-D91B89090B38}"/>
              </a:ext>
            </a:extLst>
          </p:cNvPr>
          <p:cNvCxnSpPr>
            <a:cxnSpLocks/>
            <a:stCxn id="32" idx="1"/>
            <a:endCxn id="24" idx="5"/>
          </p:cNvCxnSpPr>
          <p:nvPr/>
        </p:nvCxnSpPr>
        <p:spPr>
          <a:xfrm flipH="1" flipV="1">
            <a:off x="6633948" y="4532227"/>
            <a:ext cx="859974" cy="858578"/>
          </a:xfrm>
          <a:prstGeom prst="line">
            <a:avLst/>
          </a:prstGeom>
          <a:ln w="952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Flowchart: Connector 36">
            <a:extLst>
              <a:ext uri="{FF2B5EF4-FFF2-40B4-BE49-F238E27FC236}">
                <a16:creationId xmlns:a16="http://schemas.microsoft.com/office/drawing/2014/main" id="{898EC471-D1F4-4B2D-873F-62B6DC41F7FF}"/>
              </a:ext>
            </a:extLst>
          </p:cNvPr>
          <p:cNvSpPr/>
          <p:nvPr/>
        </p:nvSpPr>
        <p:spPr>
          <a:xfrm>
            <a:off x="-759858" y="2248970"/>
            <a:ext cx="540000" cy="540000"/>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ArtC</a:t>
            </a:r>
          </a:p>
        </p:txBody>
      </p:sp>
      <p:sp>
        <p:nvSpPr>
          <p:cNvPr id="38" name="Flowchart: Connector 37">
            <a:extLst>
              <a:ext uri="{FF2B5EF4-FFF2-40B4-BE49-F238E27FC236}">
                <a16:creationId xmlns:a16="http://schemas.microsoft.com/office/drawing/2014/main" id="{6AF81FBF-D3A3-4571-AA92-25E1FF5DC7E9}"/>
              </a:ext>
            </a:extLst>
          </p:cNvPr>
          <p:cNvSpPr/>
          <p:nvPr/>
        </p:nvSpPr>
        <p:spPr>
          <a:xfrm>
            <a:off x="-759858" y="2888075"/>
            <a:ext cx="540000" cy="5400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SCS</a:t>
            </a:r>
          </a:p>
        </p:txBody>
      </p:sp>
      <p:sp>
        <p:nvSpPr>
          <p:cNvPr id="39" name="Flowchart: Connector 38">
            <a:extLst>
              <a:ext uri="{FF2B5EF4-FFF2-40B4-BE49-F238E27FC236}">
                <a16:creationId xmlns:a16="http://schemas.microsoft.com/office/drawing/2014/main" id="{700BA1FB-04F7-4982-8C75-5CD007B73C19}"/>
              </a:ext>
            </a:extLst>
          </p:cNvPr>
          <p:cNvSpPr/>
          <p:nvPr/>
        </p:nvSpPr>
        <p:spPr>
          <a:xfrm>
            <a:off x="-759858" y="3529031"/>
            <a:ext cx="540000" cy="54000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ActT</a:t>
            </a:r>
          </a:p>
        </p:txBody>
      </p:sp>
      <p:sp>
        <p:nvSpPr>
          <p:cNvPr id="40" name="Flowchart: Connector 39">
            <a:extLst>
              <a:ext uri="{FF2B5EF4-FFF2-40B4-BE49-F238E27FC236}">
                <a16:creationId xmlns:a16="http://schemas.microsoft.com/office/drawing/2014/main" id="{357BED12-C84F-4A29-8F0D-60231FF9A73C}"/>
              </a:ext>
            </a:extLst>
          </p:cNvPr>
          <p:cNvSpPr/>
          <p:nvPr/>
        </p:nvSpPr>
        <p:spPr>
          <a:xfrm>
            <a:off x="-794659" y="4169987"/>
            <a:ext cx="540000" cy="54000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TSS</a:t>
            </a:r>
          </a:p>
        </p:txBody>
      </p:sp>
      <p:sp>
        <p:nvSpPr>
          <p:cNvPr id="41" name="Flowchart: Connector 40">
            <a:extLst>
              <a:ext uri="{FF2B5EF4-FFF2-40B4-BE49-F238E27FC236}">
                <a16:creationId xmlns:a16="http://schemas.microsoft.com/office/drawing/2014/main" id="{74C40CF4-3192-4FFB-B294-649F658597F3}"/>
              </a:ext>
            </a:extLst>
          </p:cNvPr>
          <p:cNvSpPr/>
          <p:nvPr/>
        </p:nvSpPr>
        <p:spPr>
          <a:xfrm>
            <a:off x="5050493" y="1971498"/>
            <a:ext cx="540000" cy="540000"/>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CLM</a:t>
            </a:r>
          </a:p>
        </p:txBody>
      </p:sp>
      <p:cxnSp>
        <p:nvCxnSpPr>
          <p:cNvPr id="46" name="Google Shape;338;p39" descr="SUBJECT">
            <a:extLst>
              <a:ext uri="{FF2B5EF4-FFF2-40B4-BE49-F238E27FC236}">
                <a16:creationId xmlns:a16="http://schemas.microsoft.com/office/drawing/2014/main" id="{85771CD6-D107-4882-8B9F-B1466FDD2720}"/>
              </a:ext>
            </a:extLst>
          </p:cNvPr>
          <p:cNvCxnSpPr>
            <a:cxnSpLocks/>
            <a:stCxn id="41" idx="2"/>
            <a:endCxn id="22" idx="6"/>
          </p:cNvCxnSpPr>
          <p:nvPr/>
        </p:nvCxnSpPr>
        <p:spPr>
          <a:xfrm rot="10800000" flipV="1">
            <a:off x="2065463" y="2241497"/>
            <a:ext cx="2985030" cy="921787"/>
          </a:xfrm>
          <a:prstGeom prst="bentConnector3">
            <a:avLst>
              <a:gd name="adj1" fmla="val 50000"/>
            </a:avLst>
          </a:prstGeom>
          <a:noFill/>
          <a:ln w="9525" cap="flat" cmpd="sng">
            <a:solidFill>
              <a:schemeClr val="dk2"/>
            </a:solidFill>
            <a:prstDash val="solid"/>
            <a:round/>
            <a:headEnd type="none" w="med" len="med"/>
            <a:tailEnd type="triangle" w="med" len="lg"/>
          </a:ln>
        </p:spPr>
      </p:cxnSp>
      <p:sp>
        <p:nvSpPr>
          <p:cNvPr id="49" name="TextBox 48">
            <a:extLst>
              <a:ext uri="{FF2B5EF4-FFF2-40B4-BE49-F238E27FC236}">
                <a16:creationId xmlns:a16="http://schemas.microsoft.com/office/drawing/2014/main" id="{A7E78160-26C7-40B5-AD10-926C02EF42B5}"/>
              </a:ext>
            </a:extLst>
          </p:cNvPr>
          <p:cNvSpPr txBox="1"/>
          <p:nvPr/>
        </p:nvSpPr>
        <p:spPr>
          <a:xfrm>
            <a:off x="3269013" y="2382545"/>
            <a:ext cx="983026" cy="369332"/>
          </a:xfrm>
          <a:prstGeom prst="rect">
            <a:avLst/>
          </a:prstGeom>
          <a:solidFill>
            <a:schemeClr val="bg1"/>
          </a:solidFill>
          <a:ln>
            <a:solidFill>
              <a:schemeClr val="bg1">
                <a:lumMod val="65000"/>
              </a:schemeClr>
            </a:solidFill>
            <a:prstDash val="dash"/>
          </a:ln>
        </p:spPr>
        <p:txBody>
          <a:bodyPr wrap="none" rtlCol="0">
            <a:spAutoFit/>
          </a:bodyPr>
          <a:lstStyle/>
          <a:p>
            <a:r>
              <a:rPr lang="sv-SE" dirty="0"/>
              <a:t>SUBJECT</a:t>
            </a:r>
          </a:p>
        </p:txBody>
      </p:sp>
      <p:sp>
        <p:nvSpPr>
          <p:cNvPr id="51" name="TextBox 50">
            <a:extLst>
              <a:ext uri="{FF2B5EF4-FFF2-40B4-BE49-F238E27FC236}">
                <a16:creationId xmlns:a16="http://schemas.microsoft.com/office/drawing/2014/main" id="{173917AE-3AA8-4E43-B246-1D43A1DF6F0E}"/>
              </a:ext>
            </a:extLst>
          </p:cNvPr>
          <p:cNvSpPr txBox="1"/>
          <p:nvPr/>
        </p:nvSpPr>
        <p:spPr>
          <a:xfrm>
            <a:off x="7371973" y="1259161"/>
            <a:ext cx="2967479" cy="2246769"/>
          </a:xfrm>
          <a:prstGeom prst="rect">
            <a:avLst/>
          </a:prstGeom>
          <a:solidFill>
            <a:schemeClr val="bg1">
              <a:lumMod val="95000"/>
            </a:schemeClr>
          </a:solidFill>
          <a:ln>
            <a:solidFill>
              <a:schemeClr val="bg1">
                <a:lumMod val="65000"/>
              </a:schemeClr>
            </a:solidFill>
            <a:prstDash val="dash"/>
          </a:ln>
        </p:spPr>
        <p:txBody>
          <a:bodyPr wrap="none" rtlCol="0">
            <a:spAutoFit/>
          </a:bodyPr>
          <a:lstStyle/>
          <a:p>
            <a:r>
              <a:rPr lang="en-US" sz="1400" dirty="0">
                <a:latin typeface="Consolas" panose="020B0609020204030204" pitchFamily="49" charset="0"/>
              </a:rPr>
              <a:t>...</a:t>
            </a:r>
          </a:p>
          <a:p>
            <a:r>
              <a:rPr lang="en-US" sz="1400" dirty="0">
                <a:latin typeface="Consolas" panose="020B0609020204030204" pitchFamily="49" charset="0"/>
              </a:rPr>
              <a:t>“data”: {</a:t>
            </a:r>
          </a:p>
          <a:p>
            <a:r>
              <a:rPr lang="en-US" sz="1400" dirty="0">
                <a:latin typeface="Consolas" panose="020B0609020204030204" pitchFamily="49" charset="0"/>
              </a:rPr>
              <a:t>  “name”: “some confidence”,</a:t>
            </a:r>
          </a:p>
          <a:p>
            <a:r>
              <a:rPr lang="en-US" sz="1400" dirty="0">
                <a:latin typeface="Consolas" panose="020B0609020204030204" pitchFamily="49" charset="0"/>
              </a:rPr>
              <a:t>  “value”: “SUCCESS”,</a:t>
            </a:r>
          </a:p>
          <a:p>
            <a:r>
              <a:rPr lang="en-US" sz="1400" dirty="0">
                <a:latin typeface="Consolas" panose="020B0609020204030204" pitchFamily="49" charset="0"/>
              </a:rPr>
              <a:t>  ...</a:t>
            </a:r>
          </a:p>
          <a:p>
            <a:r>
              <a:rPr lang="en-US" sz="1400" dirty="0">
                <a:latin typeface="Consolas" panose="020B0609020204030204" pitchFamily="49" charset="0"/>
              </a:rPr>
              <a:t>},</a:t>
            </a:r>
          </a:p>
          <a:p>
            <a:r>
              <a:rPr lang="en-US" sz="1400" dirty="0">
                <a:latin typeface="Consolas" panose="020B0609020204030204" pitchFamily="49" charset="0"/>
              </a:rPr>
              <a:t>“links”: [{</a:t>
            </a:r>
          </a:p>
          <a:p>
            <a:r>
              <a:rPr lang="en-US" sz="1400" dirty="0">
                <a:latin typeface="Consolas" panose="020B0609020204030204" pitchFamily="49" charset="0"/>
              </a:rPr>
              <a:t>  “type”: “SUBJECT”,</a:t>
            </a:r>
          </a:p>
          <a:p>
            <a:r>
              <a:rPr lang="en-US" sz="1400" dirty="0">
                <a:latin typeface="Consolas" panose="020B0609020204030204" pitchFamily="49" charset="0"/>
              </a:rPr>
              <a:t>  “target”: &lt;</a:t>
            </a:r>
            <a:r>
              <a:rPr lang="en-US" sz="1400" dirty="0" err="1">
                <a:latin typeface="Consolas" panose="020B0609020204030204" pitchFamily="49" charset="0"/>
              </a:rPr>
              <a:t>ArtC</a:t>
            </a:r>
            <a:r>
              <a:rPr lang="en-US" sz="1400" dirty="0">
                <a:latin typeface="Consolas" panose="020B0609020204030204" pitchFamily="49" charset="0"/>
              </a:rPr>
              <a:t> id&gt;,</a:t>
            </a:r>
          </a:p>
          <a:p>
            <a:r>
              <a:rPr lang="en-US" sz="1400" dirty="0">
                <a:latin typeface="Consolas" panose="020B0609020204030204" pitchFamily="49" charset="0"/>
              </a:rPr>
              <a:t>}] ...</a:t>
            </a:r>
          </a:p>
        </p:txBody>
      </p:sp>
      <p:cxnSp>
        <p:nvCxnSpPr>
          <p:cNvPr id="52" name="Straight Connector 51">
            <a:extLst>
              <a:ext uri="{FF2B5EF4-FFF2-40B4-BE49-F238E27FC236}">
                <a16:creationId xmlns:a16="http://schemas.microsoft.com/office/drawing/2014/main" id="{F8941F06-03C6-4529-AC7E-979EF31C9397}"/>
              </a:ext>
            </a:extLst>
          </p:cNvPr>
          <p:cNvCxnSpPr>
            <a:cxnSpLocks/>
            <a:stCxn id="51" idx="1"/>
            <a:endCxn id="41" idx="6"/>
          </p:cNvCxnSpPr>
          <p:nvPr/>
        </p:nvCxnSpPr>
        <p:spPr>
          <a:xfrm flipH="1" flipV="1">
            <a:off x="5590493" y="2241498"/>
            <a:ext cx="1781480" cy="141048"/>
          </a:xfrm>
          <a:prstGeom prst="line">
            <a:avLst/>
          </a:prstGeom>
          <a:ln w="952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631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26" grpId="0" animBg="1"/>
      <p:bldP spid="24" grpId="0" animBg="1"/>
      <p:bldP spid="25" grpId="0" animBg="1"/>
      <p:bldP spid="32" grpId="0" animBg="1"/>
      <p:bldP spid="41" grpId="0" animBg="1"/>
      <p:bldP spid="49" grpId="0" animBg="1"/>
      <p:bldP spid="5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B891-51F8-4249-9F6A-838647945950}"/>
              </a:ext>
            </a:extLst>
          </p:cNvPr>
          <p:cNvSpPr>
            <a:spLocks noGrp="1"/>
          </p:cNvSpPr>
          <p:nvPr>
            <p:ph type="title"/>
          </p:nvPr>
        </p:nvSpPr>
        <p:spPr/>
        <p:txBody>
          <a:bodyPr/>
          <a:lstStyle/>
          <a:p>
            <a:r>
              <a:rPr lang="en-US" dirty="0"/>
              <a:t>Test Related Events</a:t>
            </a:r>
            <a:endParaRPr lang="en-US" sz="3200" dirty="0"/>
          </a:p>
        </p:txBody>
      </p:sp>
      <p:pic>
        <p:nvPicPr>
          <p:cNvPr id="4" name="Picture 3">
            <a:extLst>
              <a:ext uri="{FF2B5EF4-FFF2-40B4-BE49-F238E27FC236}">
                <a16:creationId xmlns:a16="http://schemas.microsoft.com/office/drawing/2014/main" id="{AE985DBD-EFDF-4586-B526-1FAD31503E92}"/>
              </a:ext>
            </a:extLst>
          </p:cNvPr>
          <p:cNvPicPr>
            <a:picLocks noChangeAspect="1"/>
          </p:cNvPicPr>
          <p:nvPr/>
        </p:nvPicPr>
        <p:blipFill rotWithShape="1">
          <a:blip r:embed="rId2">
            <a:extLst>
              <a:ext uri="{28A0092B-C50C-407E-A947-70E740481C1C}">
                <a14:useLocalDpi xmlns:a14="http://schemas.microsoft.com/office/drawing/2010/main" val="0"/>
              </a:ext>
            </a:extLst>
          </a:blip>
          <a:srcRect l="19626" r="66777" b="60861"/>
          <a:stretch/>
        </p:blipFill>
        <p:spPr>
          <a:xfrm>
            <a:off x="11562459" y="121238"/>
            <a:ext cx="526991" cy="736649"/>
          </a:xfrm>
          <a:prstGeom prst="rect">
            <a:avLst/>
          </a:prstGeom>
        </p:spPr>
      </p:pic>
      <p:cxnSp>
        <p:nvCxnSpPr>
          <p:cNvPr id="8" name="Straight Arrow Connector 7">
            <a:extLst>
              <a:ext uri="{FF2B5EF4-FFF2-40B4-BE49-F238E27FC236}">
                <a16:creationId xmlns:a16="http://schemas.microsoft.com/office/drawing/2014/main" id="{BAA33BC2-8C72-4AAB-A385-AB6C6E2E2F16}"/>
              </a:ext>
            </a:extLst>
          </p:cNvPr>
          <p:cNvCxnSpPr/>
          <p:nvPr/>
        </p:nvCxnSpPr>
        <p:spPr>
          <a:xfrm>
            <a:off x="4386943" y="6596743"/>
            <a:ext cx="3559628" cy="0"/>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A9E0F4-0790-4B27-BC7E-487C119D0E09}"/>
              </a:ext>
            </a:extLst>
          </p:cNvPr>
          <p:cNvSpPr txBox="1"/>
          <p:nvPr/>
        </p:nvSpPr>
        <p:spPr>
          <a:xfrm>
            <a:off x="4321624" y="6270170"/>
            <a:ext cx="649537" cy="369332"/>
          </a:xfrm>
          <a:prstGeom prst="rect">
            <a:avLst/>
          </a:prstGeom>
          <a:noFill/>
        </p:spPr>
        <p:txBody>
          <a:bodyPr wrap="none" rtlCol="0">
            <a:spAutoFit/>
          </a:bodyPr>
          <a:lstStyle/>
          <a:p>
            <a:r>
              <a:rPr lang="en-US" dirty="0">
                <a:solidFill>
                  <a:srgbClr val="0070C0"/>
                </a:solidFill>
              </a:rPr>
              <a:t>Time</a:t>
            </a:r>
          </a:p>
        </p:txBody>
      </p:sp>
      <p:sp>
        <p:nvSpPr>
          <p:cNvPr id="17" name="TextBox 16">
            <a:extLst>
              <a:ext uri="{FF2B5EF4-FFF2-40B4-BE49-F238E27FC236}">
                <a16:creationId xmlns:a16="http://schemas.microsoft.com/office/drawing/2014/main" id="{DA130B3D-2AE0-4EAB-AB1B-B7654D6F67A3}"/>
              </a:ext>
            </a:extLst>
          </p:cNvPr>
          <p:cNvSpPr txBox="1"/>
          <p:nvPr/>
        </p:nvSpPr>
        <p:spPr>
          <a:xfrm>
            <a:off x="1437640" y="4277001"/>
            <a:ext cx="2768707" cy="1169551"/>
          </a:xfrm>
          <a:prstGeom prst="rect">
            <a:avLst/>
          </a:prstGeom>
          <a:solidFill>
            <a:schemeClr val="bg1">
              <a:lumMod val="95000"/>
            </a:schemeClr>
          </a:solidFill>
          <a:ln>
            <a:solidFill>
              <a:schemeClr val="bg1">
                <a:lumMod val="65000"/>
              </a:schemeClr>
            </a:solidFill>
            <a:prstDash val="dash"/>
          </a:ln>
        </p:spPr>
        <p:txBody>
          <a:bodyPr wrap="none" rtlCol="0">
            <a:spAutoFit/>
          </a:bodyPr>
          <a:lstStyle/>
          <a:p>
            <a:r>
              <a:rPr lang="en-US" sz="1400" dirty="0">
                <a:latin typeface="Consolas" panose="020B0609020204030204" pitchFamily="49" charset="0"/>
              </a:rPr>
              <a:t>...</a:t>
            </a:r>
          </a:p>
          <a:p>
            <a:r>
              <a:rPr lang="en-US" sz="1400" dirty="0">
                <a:latin typeface="Consolas" panose="020B0609020204030204" pitchFamily="49" charset="0"/>
              </a:rPr>
              <a:t>“data”: {</a:t>
            </a:r>
          </a:p>
          <a:p>
            <a:r>
              <a:rPr lang="en-US" sz="1400" dirty="0">
                <a:latin typeface="Consolas" panose="020B0609020204030204" pitchFamily="49" charset="0"/>
              </a:rPr>
              <a:t>  “name”: “my test suite”,</a:t>
            </a:r>
          </a:p>
          <a:p>
            <a:r>
              <a:rPr lang="en-US" sz="1400" dirty="0">
                <a:latin typeface="Consolas" panose="020B0609020204030204" pitchFamily="49" charset="0"/>
              </a:rPr>
              <a:t>  ...</a:t>
            </a:r>
          </a:p>
          <a:p>
            <a:r>
              <a:rPr lang="en-US" sz="1400" dirty="0">
                <a:latin typeface="Consolas" panose="020B0609020204030204" pitchFamily="49" charset="0"/>
              </a:rPr>
              <a:t>}, ...</a:t>
            </a:r>
          </a:p>
        </p:txBody>
      </p:sp>
      <p:cxnSp>
        <p:nvCxnSpPr>
          <p:cNvPr id="20" name="Straight Connector 19">
            <a:extLst>
              <a:ext uri="{FF2B5EF4-FFF2-40B4-BE49-F238E27FC236}">
                <a16:creationId xmlns:a16="http://schemas.microsoft.com/office/drawing/2014/main" id="{360BC850-A310-4713-A294-C2280E5D0313}"/>
              </a:ext>
            </a:extLst>
          </p:cNvPr>
          <p:cNvCxnSpPr>
            <a:cxnSpLocks/>
            <a:stCxn id="17" idx="0"/>
            <a:endCxn id="22" idx="3"/>
          </p:cNvCxnSpPr>
          <p:nvPr/>
        </p:nvCxnSpPr>
        <p:spPr>
          <a:xfrm flipV="1">
            <a:off x="2821994" y="3252604"/>
            <a:ext cx="818175" cy="1024397"/>
          </a:xfrm>
          <a:prstGeom prst="line">
            <a:avLst/>
          </a:prstGeom>
          <a:ln w="952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Google Shape;338;p39" descr="SUBJECT">
            <a:extLst>
              <a:ext uri="{FF2B5EF4-FFF2-40B4-BE49-F238E27FC236}">
                <a16:creationId xmlns:a16="http://schemas.microsoft.com/office/drawing/2014/main" id="{D59117CB-DABC-4373-BA79-4DB2DEBEBFDE}"/>
              </a:ext>
            </a:extLst>
          </p:cNvPr>
          <p:cNvCxnSpPr>
            <a:cxnSpLocks/>
            <a:stCxn id="24" idx="2"/>
            <a:endCxn id="22" idx="6"/>
          </p:cNvCxnSpPr>
          <p:nvPr/>
        </p:nvCxnSpPr>
        <p:spPr>
          <a:xfrm rot="10800000" flipV="1">
            <a:off x="4101088" y="3058969"/>
            <a:ext cx="3269372" cy="2715"/>
          </a:xfrm>
          <a:prstGeom prst="bentConnector3">
            <a:avLst>
              <a:gd name="adj1" fmla="val 50000"/>
            </a:avLst>
          </a:prstGeom>
          <a:noFill/>
          <a:ln w="9525" cap="flat" cmpd="sng">
            <a:solidFill>
              <a:schemeClr val="dk2"/>
            </a:solidFill>
            <a:prstDash val="solid"/>
            <a:round/>
            <a:headEnd type="none" w="med" len="med"/>
            <a:tailEnd type="triangle" w="med" len="lg"/>
          </a:ln>
        </p:spPr>
      </p:cxnSp>
      <p:sp>
        <p:nvSpPr>
          <p:cNvPr id="22" name="Flowchart: Connector 21">
            <a:extLst>
              <a:ext uri="{FF2B5EF4-FFF2-40B4-BE49-F238E27FC236}">
                <a16:creationId xmlns:a16="http://schemas.microsoft.com/office/drawing/2014/main" id="{9D790D67-7501-4869-90B5-2042B2823FF4}"/>
              </a:ext>
            </a:extLst>
          </p:cNvPr>
          <p:cNvSpPr/>
          <p:nvPr/>
        </p:nvSpPr>
        <p:spPr>
          <a:xfrm>
            <a:off x="3561088" y="2791685"/>
            <a:ext cx="540000" cy="54000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TSS</a:t>
            </a:r>
          </a:p>
        </p:txBody>
      </p:sp>
      <p:sp>
        <p:nvSpPr>
          <p:cNvPr id="23" name="TextBox 22">
            <a:extLst>
              <a:ext uri="{FF2B5EF4-FFF2-40B4-BE49-F238E27FC236}">
                <a16:creationId xmlns:a16="http://schemas.microsoft.com/office/drawing/2014/main" id="{2AF2BC2F-7214-4104-93CE-4D4B43944221}"/>
              </a:ext>
            </a:extLst>
          </p:cNvPr>
          <p:cNvSpPr txBox="1"/>
          <p:nvPr/>
        </p:nvSpPr>
        <p:spPr>
          <a:xfrm>
            <a:off x="2602119" y="2370772"/>
            <a:ext cx="2695994" cy="369332"/>
          </a:xfrm>
          <a:prstGeom prst="rect">
            <a:avLst/>
          </a:prstGeom>
          <a:noFill/>
        </p:spPr>
        <p:txBody>
          <a:bodyPr wrap="none" rtlCol="0">
            <a:spAutoFit/>
          </a:bodyPr>
          <a:lstStyle/>
          <a:p>
            <a:r>
              <a:rPr lang="sv-SE" dirty="0"/>
              <a:t>EiffelTestSuiteStartedEvent</a:t>
            </a:r>
          </a:p>
        </p:txBody>
      </p:sp>
      <p:sp>
        <p:nvSpPr>
          <p:cNvPr id="24" name="Flowchart: Connector 23">
            <a:extLst>
              <a:ext uri="{FF2B5EF4-FFF2-40B4-BE49-F238E27FC236}">
                <a16:creationId xmlns:a16="http://schemas.microsoft.com/office/drawing/2014/main" id="{54E98168-C598-40DB-97DC-59E5BBD016D5}"/>
              </a:ext>
            </a:extLst>
          </p:cNvPr>
          <p:cNvSpPr/>
          <p:nvPr/>
        </p:nvSpPr>
        <p:spPr>
          <a:xfrm>
            <a:off x="7370460" y="2788970"/>
            <a:ext cx="540000" cy="54000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TSF</a:t>
            </a:r>
          </a:p>
        </p:txBody>
      </p:sp>
      <p:sp>
        <p:nvSpPr>
          <p:cNvPr id="25" name="TextBox 24">
            <a:extLst>
              <a:ext uri="{FF2B5EF4-FFF2-40B4-BE49-F238E27FC236}">
                <a16:creationId xmlns:a16="http://schemas.microsoft.com/office/drawing/2014/main" id="{52E83C2A-635B-4E26-AF2F-09F5D0CC3B9F}"/>
              </a:ext>
            </a:extLst>
          </p:cNvPr>
          <p:cNvSpPr txBox="1"/>
          <p:nvPr/>
        </p:nvSpPr>
        <p:spPr>
          <a:xfrm>
            <a:off x="4555342" y="2875806"/>
            <a:ext cx="2473626" cy="369332"/>
          </a:xfrm>
          <a:prstGeom prst="rect">
            <a:avLst/>
          </a:prstGeom>
          <a:solidFill>
            <a:schemeClr val="bg1"/>
          </a:solidFill>
          <a:ln>
            <a:solidFill>
              <a:schemeClr val="bg1">
                <a:lumMod val="65000"/>
              </a:schemeClr>
            </a:solidFill>
            <a:prstDash val="dash"/>
          </a:ln>
        </p:spPr>
        <p:txBody>
          <a:bodyPr wrap="none" rtlCol="0">
            <a:spAutoFit/>
          </a:bodyPr>
          <a:lstStyle/>
          <a:p>
            <a:r>
              <a:rPr lang="sv-SE" dirty="0"/>
              <a:t>TEST_SUITE_EXECUTION</a:t>
            </a:r>
          </a:p>
        </p:txBody>
      </p:sp>
      <p:sp>
        <p:nvSpPr>
          <p:cNvPr id="26" name="TextBox 25">
            <a:extLst>
              <a:ext uri="{FF2B5EF4-FFF2-40B4-BE49-F238E27FC236}">
                <a16:creationId xmlns:a16="http://schemas.microsoft.com/office/drawing/2014/main" id="{2FE3CFC8-97B1-4369-AEDF-525FE916FB2F}"/>
              </a:ext>
            </a:extLst>
          </p:cNvPr>
          <p:cNvSpPr txBox="1"/>
          <p:nvPr/>
        </p:nvSpPr>
        <p:spPr>
          <a:xfrm>
            <a:off x="6207611" y="2373868"/>
            <a:ext cx="2795894" cy="369332"/>
          </a:xfrm>
          <a:prstGeom prst="rect">
            <a:avLst/>
          </a:prstGeom>
          <a:solidFill>
            <a:schemeClr val="bg1"/>
          </a:solidFill>
        </p:spPr>
        <p:txBody>
          <a:bodyPr wrap="none" rtlCol="0">
            <a:spAutoFit/>
          </a:bodyPr>
          <a:lstStyle/>
          <a:p>
            <a:r>
              <a:rPr lang="sv-SE" dirty="0"/>
              <a:t>EiffelTestSuiteFinishedEvent</a:t>
            </a:r>
          </a:p>
        </p:txBody>
      </p:sp>
      <p:sp>
        <p:nvSpPr>
          <p:cNvPr id="32" name="TextBox 31">
            <a:extLst>
              <a:ext uri="{FF2B5EF4-FFF2-40B4-BE49-F238E27FC236}">
                <a16:creationId xmlns:a16="http://schemas.microsoft.com/office/drawing/2014/main" id="{DEE0E9C6-BEC9-42C9-A661-8370787CF0B5}"/>
              </a:ext>
            </a:extLst>
          </p:cNvPr>
          <p:cNvSpPr txBox="1"/>
          <p:nvPr/>
        </p:nvSpPr>
        <p:spPr>
          <a:xfrm>
            <a:off x="6827157" y="3919673"/>
            <a:ext cx="3464410" cy="2246769"/>
          </a:xfrm>
          <a:prstGeom prst="rect">
            <a:avLst/>
          </a:prstGeom>
          <a:solidFill>
            <a:schemeClr val="bg1">
              <a:lumMod val="95000"/>
            </a:schemeClr>
          </a:solidFill>
          <a:ln>
            <a:solidFill>
              <a:schemeClr val="bg1">
                <a:lumMod val="65000"/>
              </a:schemeClr>
            </a:solidFill>
            <a:prstDash val="dash"/>
          </a:ln>
        </p:spPr>
        <p:txBody>
          <a:bodyPr wrap="none" rtlCol="0">
            <a:spAutoFit/>
          </a:bodyPr>
          <a:lstStyle/>
          <a:p>
            <a:r>
              <a:rPr lang="en-US" sz="1400" dirty="0">
                <a:latin typeface="Consolas" panose="020B0609020204030204" pitchFamily="49" charset="0"/>
              </a:rPr>
              <a:t>...</a:t>
            </a:r>
          </a:p>
          <a:p>
            <a:r>
              <a:rPr lang="en-US" sz="1400" dirty="0">
                <a:latin typeface="Consolas" panose="020B0609020204030204" pitchFamily="49" charset="0"/>
              </a:rPr>
              <a:t>“data”: {</a:t>
            </a:r>
          </a:p>
          <a:p>
            <a:r>
              <a:rPr lang="en-US" sz="1400" dirty="0">
                <a:latin typeface="Consolas" panose="020B0609020204030204" pitchFamily="49" charset="0"/>
              </a:rPr>
              <a:t>  “outcome”: {...},</a:t>
            </a:r>
          </a:p>
          <a:p>
            <a:r>
              <a:rPr lang="en-US" sz="1400" dirty="0">
                <a:latin typeface="Consolas" panose="020B0609020204030204" pitchFamily="49" charset="0"/>
              </a:rPr>
              <a:t>  “</a:t>
            </a:r>
            <a:r>
              <a:rPr lang="en-US" sz="1400" dirty="0" err="1">
                <a:latin typeface="Consolas" panose="020B0609020204030204" pitchFamily="49" charset="0"/>
              </a:rPr>
              <a:t>persistentLogs</a:t>
            </a:r>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a:t>
            </a:r>
          </a:p>
          <a:p>
            <a:r>
              <a:rPr lang="en-US" sz="1400" dirty="0">
                <a:latin typeface="Consolas" panose="020B0609020204030204" pitchFamily="49" charset="0"/>
              </a:rPr>
              <a:t>“links”: [{</a:t>
            </a:r>
          </a:p>
          <a:p>
            <a:r>
              <a:rPr lang="en-US" sz="1400" dirty="0">
                <a:latin typeface="Consolas" panose="020B0609020204030204" pitchFamily="49" charset="0"/>
              </a:rPr>
              <a:t>  “type”: “TEST_SUITE_EXECUTION”,</a:t>
            </a:r>
          </a:p>
          <a:p>
            <a:r>
              <a:rPr lang="en-US" sz="1400" dirty="0">
                <a:latin typeface="Consolas" panose="020B0609020204030204" pitchFamily="49" charset="0"/>
              </a:rPr>
              <a:t>  “target”: &lt;TSS id&gt;,</a:t>
            </a:r>
          </a:p>
          <a:p>
            <a:r>
              <a:rPr lang="en-US" sz="1400" dirty="0">
                <a:latin typeface="Consolas" panose="020B0609020204030204" pitchFamily="49" charset="0"/>
              </a:rPr>
              <a:t>}] ...</a:t>
            </a:r>
          </a:p>
        </p:txBody>
      </p:sp>
      <p:cxnSp>
        <p:nvCxnSpPr>
          <p:cNvPr id="33" name="Straight Connector 32">
            <a:extLst>
              <a:ext uri="{FF2B5EF4-FFF2-40B4-BE49-F238E27FC236}">
                <a16:creationId xmlns:a16="http://schemas.microsoft.com/office/drawing/2014/main" id="{A7BEB9A4-A5E7-4697-9D0E-D91B89090B38}"/>
              </a:ext>
            </a:extLst>
          </p:cNvPr>
          <p:cNvCxnSpPr>
            <a:cxnSpLocks/>
            <a:stCxn id="32" idx="0"/>
            <a:endCxn id="24" idx="5"/>
          </p:cNvCxnSpPr>
          <p:nvPr/>
        </p:nvCxnSpPr>
        <p:spPr>
          <a:xfrm flipH="1" flipV="1">
            <a:off x="7831379" y="3249889"/>
            <a:ext cx="727983" cy="669784"/>
          </a:xfrm>
          <a:prstGeom prst="line">
            <a:avLst/>
          </a:prstGeom>
          <a:ln w="952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Flowchart: Connector 15">
            <a:extLst>
              <a:ext uri="{FF2B5EF4-FFF2-40B4-BE49-F238E27FC236}">
                <a16:creationId xmlns:a16="http://schemas.microsoft.com/office/drawing/2014/main" id="{E3EF82C3-91BF-4181-BF40-90F186AC0B51}"/>
              </a:ext>
            </a:extLst>
          </p:cNvPr>
          <p:cNvSpPr/>
          <p:nvPr/>
        </p:nvSpPr>
        <p:spPr>
          <a:xfrm>
            <a:off x="-759858" y="2248970"/>
            <a:ext cx="540000" cy="540000"/>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ArtC</a:t>
            </a:r>
          </a:p>
        </p:txBody>
      </p:sp>
      <p:sp>
        <p:nvSpPr>
          <p:cNvPr id="18" name="Flowchart: Connector 17">
            <a:extLst>
              <a:ext uri="{FF2B5EF4-FFF2-40B4-BE49-F238E27FC236}">
                <a16:creationId xmlns:a16="http://schemas.microsoft.com/office/drawing/2014/main" id="{45D03804-A0FB-4B27-ACBF-F900371E930E}"/>
              </a:ext>
            </a:extLst>
          </p:cNvPr>
          <p:cNvSpPr/>
          <p:nvPr/>
        </p:nvSpPr>
        <p:spPr>
          <a:xfrm>
            <a:off x="-759858" y="2888075"/>
            <a:ext cx="540000" cy="5400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SCS</a:t>
            </a:r>
          </a:p>
        </p:txBody>
      </p:sp>
      <p:sp>
        <p:nvSpPr>
          <p:cNvPr id="19" name="Flowchart: Connector 18">
            <a:extLst>
              <a:ext uri="{FF2B5EF4-FFF2-40B4-BE49-F238E27FC236}">
                <a16:creationId xmlns:a16="http://schemas.microsoft.com/office/drawing/2014/main" id="{112865C3-938D-4CAE-AE1F-4A2BB630B8D4}"/>
              </a:ext>
            </a:extLst>
          </p:cNvPr>
          <p:cNvSpPr/>
          <p:nvPr/>
        </p:nvSpPr>
        <p:spPr>
          <a:xfrm>
            <a:off x="-759858" y="3529031"/>
            <a:ext cx="540000" cy="54000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ActT</a:t>
            </a:r>
          </a:p>
        </p:txBody>
      </p:sp>
      <p:sp>
        <p:nvSpPr>
          <p:cNvPr id="27" name="Flowchart: Connector 26">
            <a:extLst>
              <a:ext uri="{FF2B5EF4-FFF2-40B4-BE49-F238E27FC236}">
                <a16:creationId xmlns:a16="http://schemas.microsoft.com/office/drawing/2014/main" id="{C3A5025C-57BE-42E7-ABAA-0181950B2972}"/>
              </a:ext>
            </a:extLst>
          </p:cNvPr>
          <p:cNvSpPr/>
          <p:nvPr/>
        </p:nvSpPr>
        <p:spPr>
          <a:xfrm>
            <a:off x="-794659" y="4169987"/>
            <a:ext cx="540000" cy="54000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TSS</a:t>
            </a:r>
          </a:p>
        </p:txBody>
      </p:sp>
    </p:spTree>
    <p:extLst>
      <p:ext uri="{BB962C8B-B14F-4D97-AF65-F5344CB8AC3E}">
        <p14:creationId xmlns:p14="http://schemas.microsoft.com/office/powerpoint/2010/main" val="398797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A39BBC67-DF6D-40E4-8DF8-0FE9DD4F911E}"/>
              </a:ext>
            </a:extLst>
          </p:cNvPr>
          <p:cNvSpPr txBox="1"/>
          <p:nvPr/>
        </p:nvSpPr>
        <p:spPr>
          <a:xfrm>
            <a:off x="7766444" y="3826689"/>
            <a:ext cx="2271776" cy="1169551"/>
          </a:xfrm>
          <a:prstGeom prst="rect">
            <a:avLst/>
          </a:prstGeom>
          <a:solidFill>
            <a:schemeClr val="bg1">
              <a:lumMod val="95000"/>
            </a:schemeClr>
          </a:solidFill>
          <a:ln>
            <a:solidFill>
              <a:schemeClr val="bg1">
                <a:lumMod val="65000"/>
              </a:schemeClr>
            </a:solidFill>
            <a:prstDash val="dash"/>
          </a:ln>
        </p:spPr>
        <p:txBody>
          <a:bodyPr wrap="none" rtlCol="0">
            <a:spAutoFit/>
          </a:bodyPr>
          <a:lstStyle/>
          <a:p>
            <a:r>
              <a:rPr lang="en-US" sz="1400" dirty="0">
                <a:latin typeface="Consolas" panose="020B0609020204030204" pitchFamily="49" charset="0"/>
              </a:rPr>
              <a:t>...</a:t>
            </a:r>
          </a:p>
          <a:p>
            <a:r>
              <a:rPr lang="en-US" sz="1400" dirty="0">
                <a:latin typeface="Consolas" panose="020B0609020204030204" pitchFamily="49" charset="0"/>
              </a:rPr>
              <a:t>“links”: [{</a:t>
            </a:r>
          </a:p>
          <a:p>
            <a:r>
              <a:rPr lang="en-US" sz="1400" dirty="0">
                <a:latin typeface="Consolas" panose="020B0609020204030204" pitchFamily="49" charset="0"/>
              </a:rPr>
              <a:t>  “type”: ELEMENT,</a:t>
            </a:r>
          </a:p>
          <a:p>
            <a:r>
              <a:rPr lang="en-US" sz="1400" dirty="0">
                <a:latin typeface="Consolas" panose="020B0609020204030204" pitchFamily="49" charset="0"/>
              </a:rPr>
              <a:t>  “target”: &lt;SCS id&gt;,</a:t>
            </a:r>
          </a:p>
          <a:p>
            <a:r>
              <a:rPr lang="en-US" sz="1400" dirty="0">
                <a:latin typeface="Consolas" panose="020B0609020204030204" pitchFamily="49" charset="0"/>
              </a:rPr>
              <a:t>}] ...</a:t>
            </a:r>
          </a:p>
        </p:txBody>
      </p:sp>
      <p:sp>
        <p:nvSpPr>
          <p:cNvPr id="50" name="TextBox 49">
            <a:extLst>
              <a:ext uri="{FF2B5EF4-FFF2-40B4-BE49-F238E27FC236}">
                <a16:creationId xmlns:a16="http://schemas.microsoft.com/office/drawing/2014/main" id="{61518B42-9EBD-41BA-9CCA-A6CD921F871C}"/>
              </a:ext>
            </a:extLst>
          </p:cNvPr>
          <p:cNvSpPr txBox="1"/>
          <p:nvPr/>
        </p:nvSpPr>
        <p:spPr>
          <a:xfrm>
            <a:off x="7717153" y="3819048"/>
            <a:ext cx="2371162" cy="2893100"/>
          </a:xfrm>
          <a:prstGeom prst="rect">
            <a:avLst/>
          </a:prstGeom>
          <a:solidFill>
            <a:schemeClr val="bg1">
              <a:lumMod val="95000"/>
            </a:schemeClr>
          </a:solidFill>
          <a:ln>
            <a:solidFill>
              <a:schemeClr val="bg1">
                <a:lumMod val="65000"/>
              </a:schemeClr>
            </a:solidFill>
            <a:prstDash val="dash"/>
          </a:ln>
        </p:spPr>
        <p:txBody>
          <a:bodyPr wrap="none" rtlCol="0">
            <a:spAutoFit/>
          </a:bodyPr>
          <a:lstStyle/>
          <a:p>
            <a:r>
              <a:rPr lang="en-US" sz="1400" dirty="0">
                <a:latin typeface="Consolas" panose="020B0609020204030204" pitchFamily="49" charset="0"/>
              </a:rPr>
              <a:t>...</a:t>
            </a:r>
          </a:p>
          <a:p>
            <a:r>
              <a:rPr lang="en-US" sz="1400" dirty="0">
                <a:latin typeface="Consolas" panose="020B0609020204030204" pitchFamily="49" charset="0"/>
              </a:rPr>
              <a:t>“links” [{</a:t>
            </a:r>
          </a:p>
          <a:p>
            <a:r>
              <a:rPr lang="en-US" sz="1400" dirty="0">
                <a:latin typeface="Consolas" panose="020B0609020204030204" pitchFamily="49" charset="0"/>
              </a:rPr>
              <a:t>  “type”: “ELEMENT”,</a:t>
            </a:r>
          </a:p>
          <a:p>
            <a:r>
              <a:rPr lang="en-US" sz="1400" dirty="0">
                <a:latin typeface="Consolas" panose="020B0609020204030204" pitchFamily="49" charset="0"/>
              </a:rPr>
              <a:t>  “target”: &lt;SCS id1&gt;,</a:t>
            </a:r>
          </a:p>
          <a:p>
            <a:r>
              <a:rPr lang="en-US" sz="1400" dirty="0">
                <a:latin typeface="Consolas" panose="020B0609020204030204" pitchFamily="49" charset="0"/>
              </a:rPr>
              <a:t>},</a:t>
            </a:r>
          </a:p>
          <a:p>
            <a:r>
              <a:rPr lang="en-US" sz="1400" dirty="0">
                <a:latin typeface="Consolas" panose="020B0609020204030204" pitchFamily="49" charset="0"/>
              </a:rPr>
              <a:t>{</a:t>
            </a:r>
          </a:p>
          <a:p>
            <a:r>
              <a:rPr lang="en-US" sz="1400" dirty="0">
                <a:latin typeface="Consolas" panose="020B0609020204030204" pitchFamily="49" charset="0"/>
              </a:rPr>
              <a:t>  “type”: “ELEMENT”,</a:t>
            </a:r>
          </a:p>
          <a:p>
            <a:r>
              <a:rPr lang="en-US" sz="1400" dirty="0">
                <a:latin typeface="Consolas" panose="020B0609020204030204" pitchFamily="49" charset="0"/>
              </a:rPr>
              <a:t>  “target”: &lt;SCS id2&gt;,</a:t>
            </a:r>
          </a:p>
          <a:p>
            <a:r>
              <a:rPr lang="en-US" sz="1400" dirty="0">
                <a:latin typeface="Consolas" panose="020B0609020204030204" pitchFamily="49" charset="0"/>
              </a:rPr>
              <a:t>},</a:t>
            </a:r>
          </a:p>
          <a:p>
            <a:r>
              <a:rPr lang="en-US" sz="1400" dirty="0">
                <a:latin typeface="Consolas" panose="020B0609020204030204" pitchFamily="49" charset="0"/>
              </a:rPr>
              <a:t>{</a:t>
            </a:r>
          </a:p>
          <a:p>
            <a:r>
              <a:rPr lang="en-US" sz="1400" dirty="0">
                <a:latin typeface="Consolas" panose="020B0609020204030204" pitchFamily="49" charset="0"/>
              </a:rPr>
              <a:t>  “type”: “ELEMENT”,</a:t>
            </a:r>
          </a:p>
          <a:p>
            <a:r>
              <a:rPr lang="en-US" sz="1400" dirty="0">
                <a:latin typeface="Consolas" panose="020B0609020204030204" pitchFamily="49" charset="0"/>
              </a:rPr>
              <a:t>  “target”: &lt;SCS id3&gt;,</a:t>
            </a:r>
          </a:p>
          <a:p>
            <a:r>
              <a:rPr lang="en-US" sz="1400" dirty="0">
                <a:latin typeface="Consolas" panose="020B0609020204030204" pitchFamily="49" charset="0"/>
              </a:rPr>
              <a:t>}] ...</a:t>
            </a:r>
          </a:p>
        </p:txBody>
      </p:sp>
      <p:sp>
        <p:nvSpPr>
          <p:cNvPr id="2" name="Title 1">
            <a:extLst>
              <a:ext uri="{FF2B5EF4-FFF2-40B4-BE49-F238E27FC236}">
                <a16:creationId xmlns:a16="http://schemas.microsoft.com/office/drawing/2014/main" id="{B2D9B891-51F8-4249-9F6A-838647945950}"/>
              </a:ext>
            </a:extLst>
          </p:cNvPr>
          <p:cNvSpPr>
            <a:spLocks noGrp="1"/>
          </p:cNvSpPr>
          <p:nvPr>
            <p:ph type="title"/>
          </p:nvPr>
        </p:nvSpPr>
        <p:spPr/>
        <p:txBody>
          <a:bodyPr/>
          <a:lstStyle/>
          <a:p>
            <a:r>
              <a:rPr lang="en-US" dirty="0"/>
              <a:t>Source Code Related Events</a:t>
            </a:r>
            <a:endParaRPr lang="en-US" sz="3200" dirty="0"/>
          </a:p>
        </p:txBody>
      </p:sp>
      <p:pic>
        <p:nvPicPr>
          <p:cNvPr id="4" name="Picture 3">
            <a:extLst>
              <a:ext uri="{FF2B5EF4-FFF2-40B4-BE49-F238E27FC236}">
                <a16:creationId xmlns:a16="http://schemas.microsoft.com/office/drawing/2014/main" id="{AE985DBD-EFDF-4586-B526-1FAD31503E92}"/>
              </a:ext>
            </a:extLst>
          </p:cNvPr>
          <p:cNvPicPr>
            <a:picLocks noChangeAspect="1"/>
          </p:cNvPicPr>
          <p:nvPr/>
        </p:nvPicPr>
        <p:blipFill rotWithShape="1">
          <a:blip r:embed="rId2">
            <a:extLst>
              <a:ext uri="{28A0092B-C50C-407E-A947-70E740481C1C}">
                <a14:useLocalDpi xmlns:a14="http://schemas.microsoft.com/office/drawing/2010/main" val="0"/>
              </a:ext>
            </a:extLst>
          </a:blip>
          <a:srcRect l="19626" r="66777" b="60861"/>
          <a:stretch/>
        </p:blipFill>
        <p:spPr>
          <a:xfrm>
            <a:off x="11562459" y="121238"/>
            <a:ext cx="526991" cy="736649"/>
          </a:xfrm>
          <a:prstGeom prst="rect">
            <a:avLst/>
          </a:prstGeom>
        </p:spPr>
      </p:pic>
      <p:cxnSp>
        <p:nvCxnSpPr>
          <p:cNvPr id="8" name="Straight Arrow Connector 7">
            <a:extLst>
              <a:ext uri="{FF2B5EF4-FFF2-40B4-BE49-F238E27FC236}">
                <a16:creationId xmlns:a16="http://schemas.microsoft.com/office/drawing/2014/main" id="{BAA33BC2-8C72-4AAB-A385-AB6C6E2E2F16}"/>
              </a:ext>
            </a:extLst>
          </p:cNvPr>
          <p:cNvCxnSpPr/>
          <p:nvPr/>
        </p:nvCxnSpPr>
        <p:spPr>
          <a:xfrm>
            <a:off x="2688772" y="6651173"/>
            <a:ext cx="3559628" cy="0"/>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A9E0F4-0790-4B27-BC7E-487C119D0E09}"/>
              </a:ext>
            </a:extLst>
          </p:cNvPr>
          <p:cNvSpPr txBox="1"/>
          <p:nvPr/>
        </p:nvSpPr>
        <p:spPr>
          <a:xfrm>
            <a:off x="2623453" y="6324600"/>
            <a:ext cx="649537" cy="369332"/>
          </a:xfrm>
          <a:prstGeom prst="rect">
            <a:avLst/>
          </a:prstGeom>
          <a:noFill/>
        </p:spPr>
        <p:txBody>
          <a:bodyPr wrap="none" rtlCol="0">
            <a:spAutoFit/>
          </a:bodyPr>
          <a:lstStyle/>
          <a:p>
            <a:r>
              <a:rPr lang="en-US" dirty="0">
                <a:solidFill>
                  <a:srgbClr val="0070C0"/>
                </a:solidFill>
              </a:rPr>
              <a:t>Time</a:t>
            </a:r>
          </a:p>
        </p:txBody>
      </p:sp>
      <p:sp>
        <p:nvSpPr>
          <p:cNvPr id="17" name="TextBox 16">
            <a:extLst>
              <a:ext uri="{FF2B5EF4-FFF2-40B4-BE49-F238E27FC236}">
                <a16:creationId xmlns:a16="http://schemas.microsoft.com/office/drawing/2014/main" id="{DA130B3D-2AE0-4EAB-AB1B-B7654D6F67A3}"/>
              </a:ext>
            </a:extLst>
          </p:cNvPr>
          <p:cNvSpPr txBox="1"/>
          <p:nvPr/>
        </p:nvSpPr>
        <p:spPr>
          <a:xfrm>
            <a:off x="305184" y="2893198"/>
            <a:ext cx="2669320" cy="1384995"/>
          </a:xfrm>
          <a:prstGeom prst="rect">
            <a:avLst/>
          </a:prstGeom>
          <a:solidFill>
            <a:schemeClr val="bg1">
              <a:lumMod val="95000"/>
            </a:schemeClr>
          </a:solidFill>
          <a:ln>
            <a:solidFill>
              <a:schemeClr val="bg1">
                <a:lumMod val="65000"/>
              </a:schemeClr>
            </a:solidFill>
            <a:prstDash val="dash"/>
          </a:ln>
        </p:spPr>
        <p:txBody>
          <a:bodyPr wrap="none" rtlCol="0">
            <a:spAutoFit/>
          </a:bodyPr>
          <a:lstStyle/>
          <a:p>
            <a:r>
              <a:rPr lang="en-US" sz="1400" dirty="0">
                <a:latin typeface="Consolas" panose="020B0609020204030204" pitchFamily="49" charset="0"/>
              </a:rPr>
              <a:t>...</a:t>
            </a:r>
          </a:p>
          <a:p>
            <a:r>
              <a:rPr lang="en-US" sz="1400" dirty="0">
                <a:latin typeface="Consolas" panose="020B0609020204030204" pitchFamily="49" charset="0"/>
              </a:rPr>
              <a:t>“data”: {</a:t>
            </a:r>
          </a:p>
          <a:p>
            <a:r>
              <a:rPr lang="en-US" sz="1400" dirty="0">
                <a:latin typeface="Consolas" panose="020B0609020204030204" pitchFamily="49" charset="0"/>
              </a:rPr>
              <a:t>  “change”: {...},</a:t>
            </a:r>
          </a:p>
          <a:p>
            <a:r>
              <a:rPr lang="en-US" sz="1400" dirty="0">
                <a:latin typeface="Consolas" panose="020B0609020204030204" pitchFamily="49" charset="0"/>
              </a:rPr>
              <a:t>  “</a:t>
            </a:r>
            <a:r>
              <a:rPr lang="en-US" sz="1400" dirty="0" err="1">
                <a:latin typeface="Consolas" panose="020B0609020204030204" pitchFamily="49" charset="0"/>
              </a:rPr>
              <a:t>gitIdentifier</a:t>
            </a:r>
            <a:r>
              <a:rPr lang="en-US" sz="1400" dirty="0">
                <a:latin typeface="Consolas" panose="020B0609020204030204" pitchFamily="49" charset="0"/>
              </a:rPr>
              <a:t>”: {...},</a:t>
            </a:r>
          </a:p>
          <a:p>
            <a:r>
              <a:rPr lang="en-US" sz="1400" dirty="0">
                <a:latin typeface="Consolas" panose="020B0609020204030204" pitchFamily="49" charset="0"/>
              </a:rPr>
              <a:t>  ...}, </a:t>
            </a:r>
          </a:p>
          <a:p>
            <a:r>
              <a:rPr lang="en-US" sz="1400" dirty="0">
                <a:latin typeface="Consolas" panose="020B0609020204030204" pitchFamily="49" charset="0"/>
              </a:rPr>
              <a:t>...</a:t>
            </a:r>
          </a:p>
        </p:txBody>
      </p:sp>
      <p:cxnSp>
        <p:nvCxnSpPr>
          <p:cNvPr id="20" name="Straight Connector 19">
            <a:extLst>
              <a:ext uri="{FF2B5EF4-FFF2-40B4-BE49-F238E27FC236}">
                <a16:creationId xmlns:a16="http://schemas.microsoft.com/office/drawing/2014/main" id="{360BC850-A310-4713-A294-C2280E5D0313}"/>
              </a:ext>
            </a:extLst>
          </p:cNvPr>
          <p:cNvCxnSpPr>
            <a:cxnSpLocks/>
            <a:stCxn id="17" idx="0"/>
            <a:endCxn id="22" idx="4"/>
          </p:cNvCxnSpPr>
          <p:nvPr/>
        </p:nvCxnSpPr>
        <p:spPr>
          <a:xfrm flipV="1">
            <a:off x="1639844" y="2417283"/>
            <a:ext cx="286245" cy="475915"/>
          </a:xfrm>
          <a:prstGeom prst="line">
            <a:avLst/>
          </a:prstGeom>
          <a:ln w="952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Google Shape;338;p39" descr="SUBJECT">
            <a:extLst>
              <a:ext uri="{FF2B5EF4-FFF2-40B4-BE49-F238E27FC236}">
                <a16:creationId xmlns:a16="http://schemas.microsoft.com/office/drawing/2014/main" id="{D59117CB-DABC-4373-BA79-4DB2DEBEBFDE}"/>
              </a:ext>
            </a:extLst>
          </p:cNvPr>
          <p:cNvCxnSpPr>
            <a:cxnSpLocks/>
            <a:stCxn id="24" idx="2"/>
            <a:endCxn id="22" idx="6"/>
          </p:cNvCxnSpPr>
          <p:nvPr/>
        </p:nvCxnSpPr>
        <p:spPr>
          <a:xfrm rot="10800000" flipV="1">
            <a:off x="2196090" y="2144567"/>
            <a:ext cx="3195349" cy="2715"/>
          </a:xfrm>
          <a:prstGeom prst="bentConnector3">
            <a:avLst>
              <a:gd name="adj1" fmla="val 50000"/>
            </a:avLst>
          </a:prstGeom>
          <a:noFill/>
          <a:ln w="9525" cap="flat" cmpd="sng">
            <a:solidFill>
              <a:schemeClr val="dk2"/>
            </a:solidFill>
            <a:prstDash val="solid"/>
            <a:round/>
            <a:headEnd type="none" w="med" len="med"/>
            <a:tailEnd type="triangle" w="med" len="lg"/>
          </a:ln>
        </p:spPr>
      </p:cxnSp>
      <p:sp>
        <p:nvSpPr>
          <p:cNvPr id="22" name="Flowchart: Connector 21">
            <a:extLst>
              <a:ext uri="{FF2B5EF4-FFF2-40B4-BE49-F238E27FC236}">
                <a16:creationId xmlns:a16="http://schemas.microsoft.com/office/drawing/2014/main" id="{9D790D67-7501-4869-90B5-2042B2823FF4}"/>
              </a:ext>
            </a:extLst>
          </p:cNvPr>
          <p:cNvSpPr/>
          <p:nvPr/>
        </p:nvSpPr>
        <p:spPr>
          <a:xfrm>
            <a:off x="1656089" y="1877283"/>
            <a:ext cx="540000" cy="5400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SCC</a:t>
            </a:r>
          </a:p>
        </p:txBody>
      </p:sp>
      <p:sp>
        <p:nvSpPr>
          <p:cNvPr id="23" name="TextBox 22">
            <a:extLst>
              <a:ext uri="{FF2B5EF4-FFF2-40B4-BE49-F238E27FC236}">
                <a16:creationId xmlns:a16="http://schemas.microsoft.com/office/drawing/2014/main" id="{2AF2BC2F-7214-4104-93CE-4D4B43944221}"/>
              </a:ext>
            </a:extLst>
          </p:cNvPr>
          <p:cNvSpPr txBox="1"/>
          <p:nvPr/>
        </p:nvSpPr>
        <p:spPr>
          <a:xfrm>
            <a:off x="686234" y="1456370"/>
            <a:ext cx="3363165" cy="369332"/>
          </a:xfrm>
          <a:prstGeom prst="rect">
            <a:avLst/>
          </a:prstGeom>
          <a:noFill/>
        </p:spPr>
        <p:txBody>
          <a:bodyPr wrap="none" rtlCol="0">
            <a:spAutoFit/>
          </a:bodyPr>
          <a:lstStyle/>
          <a:p>
            <a:r>
              <a:rPr lang="sv-SE" dirty="0"/>
              <a:t>EiffelSourceChangeCreatedEvent</a:t>
            </a:r>
          </a:p>
        </p:txBody>
      </p:sp>
      <p:sp>
        <p:nvSpPr>
          <p:cNvPr id="24" name="Flowchart: Connector 23">
            <a:extLst>
              <a:ext uri="{FF2B5EF4-FFF2-40B4-BE49-F238E27FC236}">
                <a16:creationId xmlns:a16="http://schemas.microsoft.com/office/drawing/2014/main" id="{54E98168-C598-40DB-97DC-59E5BBD016D5}"/>
              </a:ext>
            </a:extLst>
          </p:cNvPr>
          <p:cNvSpPr/>
          <p:nvPr/>
        </p:nvSpPr>
        <p:spPr>
          <a:xfrm>
            <a:off x="5391438" y="1874568"/>
            <a:ext cx="540000" cy="5400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SCS</a:t>
            </a:r>
          </a:p>
        </p:txBody>
      </p:sp>
      <p:sp>
        <p:nvSpPr>
          <p:cNvPr id="25" name="TextBox 24">
            <a:extLst>
              <a:ext uri="{FF2B5EF4-FFF2-40B4-BE49-F238E27FC236}">
                <a16:creationId xmlns:a16="http://schemas.microsoft.com/office/drawing/2014/main" id="{52E83C2A-635B-4E26-AF2F-09F5D0CC3B9F}"/>
              </a:ext>
            </a:extLst>
          </p:cNvPr>
          <p:cNvSpPr txBox="1"/>
          <p:nvPr/>
        </p:nvSpPr>
        <p:spPr>
          <a:xfrm>
            <a:off x="3227287" y="1941084"/>
            <a:ext cx="992579" cy="369332"/>
          </a:xfrm>
          <a:prstGeom prst="rect">
            <a:avLst/>
          </a:prstGeom>
          <a:solidFill>
            <a:schemeClr val="bg1"/>
          </a:solidFill>
          <a:ln>
            <a:solidFill>
              <a:schemeClr val="bg1">
                <a:lumMod val="65000"/>
              </a:schemeClr>
            </a:solidFill>
            <a:prstDash val="dash"/>
          </a:ln>
        </p:spPr>
        <p:txBody>
          <a:bodyPr wrap="none" rtlCol="0">
            <a:spAutoFit/>
          </a:bodyPr>
          <a:lstStyle/>
          <a:p>
            <a:r>
              <a:rPr lang="sv-SE" dirty="0"/>
              <a:t>CHANGE</a:t>
            </a:r>
          </a:p>
        </p:txBody>
      </p:sp>
      <p:sp>
        <p:nvSpPr>
          <p:cNvPr id="26" name="TextBox 25">
            <a:extLst>
              <a:ext uri="{FF2B5EF4-FFF2-40B4-BE49-F238E27FC236}">
                <a16:creationId xmlns:a16="http://schemas.microsoft.com/office/drawing/2014/main" id="{2FE3CFC8-97B1-4369-AEDF-525FE916FB2F}"/>
              </a:ext>
            </a:extLst>
          </p:cNvPr>
          <p:cNvSpPr txBox="1"/>
          <p:nvPr/>
        </p:nvSpPr>
        <p:spPr>
          <a:xfrm>
            <a:off x="4084898" y="1459466"/>
            <a:ext cx="3605474" cy="369332"/>
          </a:xfrm>
          <a:prstGeom prst="rect">
            <a:avLst/>
          </a:prstGeom>
          <a:solidFill>
            <a:schemeClr val="bg1"/>
          </a:solidFill>
        </p:spPr>
        <p:txBody>
          <a:bodyPr wrap="none" rtlCol="0">
            <a:spAutoFit/>
          </a:bodyPr>
          <a:lstStyle/>
          <a:p>
            <a:r>
              <a:rPr lang="sv-SE" dirty="0"/>
              <a:t>EiffelSourceChangeSubmittedEvent</a:t>
            </a:r>
          </a:p>
        </p:txBody>
      </p:sp>
      <p:sp>
        <p:nvSpPr>
          <p:cNvPr id="32" name="TextBox 31">
            <a:extLst>
              <a:ext uri="{FF2B5EF4-FFF2-40B4-BE49-F238E27FC236}">
                <a16:creationId xmlns:a16="http://schemas.microsoft.com/office/drawing/2014/main" id="{DEE0E9C6-BEC9-42C9-A661-8370787CF0B5}"/>
              </a:ext>
            </a:extLst>
          </p:cNvPr>
          <p:cNvSpPr txBox="1"/>
          <p:nvPr/>
        </p:nvSpPr>
        <p:spPr>
          <a:xfrm>
            <a:off x="3289669" y="3708232"/>
            <a:ext cx="2669320" cy="2246769"/>
          </a:xfrm>
          <a:prstGeom prst="rect">
            <a:avLst/>
          </a:prstGeom>
          <a:solidFill>
            <a:schemeClr val="bg1">
              <a:lumMod val="95000"/>
            </a:schemeClr>
          </a:solidFill>
          <a:ln>
            <a:solidFill>
              <a:schemeClr val="bg1">
                <a:lumMod val="65000"/>
              </a:schemeClr>
            </a:solidFill>
            <a:prstDash val="dash"/>
          </a:ln>
        </p:spPr>
        <p:txBody>
          <a:bodyPr wrap="none" rtlCol="0">
            <a:spAutoFit/>
          </a:bodyPr>
          <a:lstStyle/>
          <a:p>
            <a:r>
              <a:rPr lang="en-US" sz="1400" dirty="0">
                <a:latin typeface="Consolas" panose="020B0609020204030204" pitchFamily="49" charset="0"/>
              </a:rPr>
              <a:t>...</a:t>
            </a:r>
          </a:p>
          <a:p>
            <a:r>
              <a:rPr lang="en-US" sz="1400" dirty="0">
                <a:latin typeface="Consolas" panose="020B0609020204030204" pitchFamily="49" charset="0"/>
              </a:rPr>
              <a:t>“data”: {</a:t>
            </a:r>
          </a:p>
          <a:p>
            <a:r>
              <a:rPr lang="en-US" sz="1400" dirty="0">
                <a:latin typeface="Consolas" panose="020B0609020204030204" pitchFamily="49" charset="0"/>
              </a:rPr>
              <a:t>  “change”: {...},</a:t>
            </a:r>
          </a:p>
          <a:p>
            <a:r>
              <a:rPr lang="en-US" sz="1400" dirty="0">
                <a:latin typeface="Consolas" panose="020B0609020204030204" pitchFamily="49" charset="0"/>
              </a:rPr>
              <a:t>  “</a:t>
            </a:r>
            <a:r>
              <a:rPr lang="en-US" sz="1400" dirty="0" err="1">
                <a:latin typeface="Consolas" panose="020B0609020204030204" pitchFamily="49" charset="0"/>
              </a:rPr>
              <a:t>gitIdentifier</a:t>
            </a:r>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“links” [{</a:t>
            </a:r>
          </a:p>
          <a:p>
            <a:r>
              <a:rPr lang="en-US" sz="1400" dirty="0">
                <a:latin typeface="Consolas" panose="020B0609020204030204" pitchFamily="49" charset="0"/>
              </a:rPr>
              <a:t>  “type”: “CHANGE”,</a:t>
            </a:r>
          </a:p>
          <a:p>
            <a:r>
              <a:rPr lang="en-US" sz="1400" dirty="0">
                <a:latin typeface="Consolas" panose="020B0609020204030204" pitchFamily="49" charset="0"/>
              </a:rPr>
              <a:t>  “target”: &lt;SCC id&gt;,</a:t>
            </a:r>
          </a:p>
          <a:p>
            <a:r>
              <a:rPr lang="en-US" sz="1400" dirty="0">
                <a:latin typeface="Consolas" panose="020B0609020204030204" pitchFamily="49" charset="0"/>
              </a:rPr>
              <a:t>}, ...],</a:t>
            </a:r>
          </a:p>
          <a:p>
            <a:r>
              <a:rPr lang="en-US" sz="1400" dirty="0">
                <a:latin typeface="Consolas" panose="020B0609020204030204" pitchFamily="49" charset="0"/>
              </a:rPr>
              <a:t>...</a:t>
            </a:r>
          </a:p>
        </p:txBody>
      </p:sp>
      <p:cxnSp>
        <p:nvCxnSpPr>
          <p:cNvPr id="33" name="Straight Connector 32">
            <a:extLst>
              <a:ext uri="{FF2B5EF4-FFF2-40B4-BE49-F238E27FC236}">
                <a16:creationId xmlns:a16="http://schemas.microsoft.com/office/drawing/2014/main" id="{A7BEB9A4-A5E7-4697-9D0E-D91B89090B38}"/>
              </a:ext>
            </a:extLst>
          </p:cNvPr>
          <p:cNvCxnSpPr>
            <a:cxnSpLocks/>
            <a:stCxn id="32" idx="0"/>
            <a:endCxn id="24" idx="4"/>
          </p:cNvCxnSpPr>
          <p:nvPr/>
        </p:nvCxnSpPr>
        <p:spPr>
          <a:xfrm flipV="1">
            <a:off x="4624329" y="2414568"/>
            <a:ext cx="1037109" cy="1293664"/>
          </a:xfrm>
          <a:prstGeom prst="line">
            <a:avLst/>
          </a:prstGeom>
          <a:ln w="952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Flowchart: Connector 15">
            <a:extLst>
              <a:ext uri="{FF2B5EF4-FFF2-40B4-BE49-F238E27FC236}">
                <a16:creationId xmlns:a16="http://schemas.microsoft.com/office/drawing/2014/main" id="{EA5020B7-C826-42BC-B062-FA78723DF642}"/>
              </a:ext>
            </a:extLst>
          </p:cNvPr>
          <p:cNvSpPr/>
          <p:nvPr/>
        </p:nvSpPr>
        <p:spPr>
          <a:xfrm>
            <a:off x="9184368" y="1875487"/>
            <a:ext cx="540000" cy="5400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CD</a:t>
            </a:r>
          </a:p>
        </p:txBody>
      </p:sp>
      <p:sp>
        <p:nvSpPr>
          <p:cNvPr id="18" name="TextBox 17">
            <a:extLst>
              <a:ext uri="{FF2B5EF4-FFF2-40B4-BE49-F238E27FC236}">
                <a16:creationId xmlns:a16="http://schemas.microsoft.com/office/drawing/2014/main" id="{3395E8ED-709F-4302-A2B3-DC157DC4B987}"/>
              </a:ext>
            </a:extLst>
          </p:cNvPr>
          <p:cNvSpPr txBox="1"/>
          <p:nvPr/>
        </p:nvSpPr>
        <p:spPr>
          <a:xfrm>
            <a:off x="7956205" y="1450225"/>
            <a:ext cx="3221779" cy="369332"/>
          </a:xfrm>
          <a:prstGeom prst="rect">
            <a:avLst/>
          </a:prstGeom>
          <a:solidFill>
            <a:schemeClr val="bg1"/>
          </a:solidFill>
        </p:spPr>
        <p:txBody>
          <a:bodyPr wrap="none" rtlCol="0">
            <a:spAutoFit/>
          </a:bodyPr>
          <a:lstStyle/>
          <a:p>
            <a:r>
              <a:rPr lang="sv-SE" dirty="0"/>
              <a:t>EiffelCompositionDefinedEvent</a:t>
            </a:r>
          </a:p>
        </p:txBody>
      </p:sp>
      <p:cxnSp>
        <p:nvCxnSpPr>
          <p:cNvPr id="19" name="Google Shape;338;p39" descr="SUBJECT">
            <a:extLst>
              <a:ext uri="{FF2B5EF4-FFF2-40B4-BE49-F238E27FC236}">
                <a16:creationId xmlns:a16="http://schemas.microsoft.com/office/drawing/2014/main" id="{6747243C-494B-4E2D-B7F1-927FC347C5AE}"/>
              </a:ext>
            </a:extLst>
          </p:cNvPr>
          <p:cNvCxnSpPr>
            <a:cxnSpLocks/>
            <a:stCxn id="16" idx="2"/>
            <a:endCxn id="24" idx="6"/>
          </p:cNvCxnSpPr>
          <p:nvPr/>
        </p:nvCxnSpPr>
        <p:spPr>
          <a:xfrm rot="10800000">
            <a:off x="5931438" y="2144569"/>
            <a:ext cx="3252930" cy="919"/>
          </a:xfrm>
          <a:prstGeom prst="bentConnector3">
            <a:avLst>
              <a:gd name="adj1" fmla="val 50000"/>
            </a:avLst>
          </a:prstGeom>
          <a:noFill/>
          <a:ln w="9525" cap="flat" cmpd="sng">
            <a:solidFill>
              <a:schemeClr val="dk2"/>
            </a:solidFill>
            <a:prstDash val="solid"/>
            <a:round/>
            <a:headEnd type="none" w="med" len="med"/>
            <a:tailEnd type="triangle" w="med" len="lg"/>
          </a:ln>
        </p:spPr>
      </p:cxnSp>
      <p:cxnSp>
        <p:nvCxnSpPr>
          <p:cNvPr id="29" name="Straight Connector 28">
            <a:extLst>
              <a:ext uri="{FF2B5EF4-FFF2-40B4-BE49-F238E27FC236}">
                <a16:creationId xmlns:a16="http://schemas.microsoft.com/office/drawing/2014/main" id="{2A854D0C-190B-4E09-AE37-8D1D4CE45235}"/>
              </a:ext>
            </a:extLst>
          </p:cNvPr>
          <p:cNvCxnSpPr>
            <a:cxnSpLocks/>
            <a:stCxn id="28" idx="0"/>
            <a:endCxn id="16" idx="4"/>
          </p:cNvCxnSpPr>
          <p:nvPr/>
        </p:nvCxnSpPr>
        <p:spPr>
          <a:xfrm flipV="1">
            <a:off x="8902332" y="2415487"/>
            <a:ext cx="552036" cy="1411202"/>
          </a:xfrm>
          <a:prstGeom prst="line">
            <a:avLst/>
          </a:prstGeom>
          <a:ln w="952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9685442-9A1D-4FCE-887A-DEC4BB5E3045}"/>
              </a:ext>
            </a:extLst>
          </p:cNvPr>
          <p:cNvSpPr txBox="1"/>
          <p:nvPr/>
        </p:nvSpPr>
        <p:spPr>
          <a:xfrm>
            <a:off x="5773055" y="2490329"/>
            <a:ext cx="357790" cy="369332"/>
          </a:xfrm>
          <a:prstGeom prst="rect">
            <a:avLst/>
          </a:prstGeom>
          <a:noFill/>
        </p:spPr>
        <p:txBody>
          <a:bodyPr wrap="none" rtlCol="0">
            <a:spAutoFit/>
          </a:bodyPr>
          <a:lstStyle/>
          <a:p>
            <a:r>
              <a:rPr lang="en-US" dirty="0"/>
              <a:t>...</a:t>
            </a:r>
          </a:p>
        </p:txBody>
      </p:sp>
      <p:sp>
        <p:nvSpPr>
          <p:cNvPr id="46" name="TextBox 45">
            <a:extLst>
              <a:ext uri="{FF2B5EF4-FFF2-40B4-BE49-F238E27FC236}">
                <a16:creationId xmlns:a16="http://schemas.microsoft.com/office/drawing/2014/main" id="{C5EBBFF4-99EC-49AF-BD87-C9B74DD08D22}"/>
              </a:ext>
            </a:extLst>
          </p:cNvPr>
          <p:cNvSpPr txBox="1"/>
          <p:nvPr/>
        </p:nvSpPr>
        <p:spPr>
          <a:xfrm>
            <a:off x="5936341" y="2642729"/>
            <a:ext cx="357790" cy="369332"/>
          </a:xfrm>
          <a:prstGeom prst="rect">
            <a:avLst/>
          </a:prstGeom>
          <a:noFill/>
        </p:spPr>
        <p:txBody>
          <a:bodyPr wrap="none" rtlCol="0">
            <a:spAutoFit/>
          </a:bodyPr>
          <a:lstStyle/>
          <a:p>
            <a:r>
              <a:rPr lang="en-US" dirty="0"/>
              <a:t>...</a:t>
            </a:r>
          </a:p>
        </p:txBody>
      </p:sp>
      <p:cxnSp>
        <p:nvCxnSpPr>
          <p:cNvPr id="57" name="Straight Connector 56">
            <a:extLst>
              <a:ext uri="{FF2B5EF4-FFF2-40B4-BE49-F238E27FC236}">
                <a16:creationId xmlns:a16="http://schemas.microsoft.com/office/drawing/2014/main" id="{5AFBAB9E-0CB3-4606-B799-446B2DD45F27}"/>
              </a:ext>
            </a:extLst>
          </p:cNvPr>
          <p:cNvCxnSpPr>
            <a:cxnSpLocks/>
            <a:stCxn id="50" idx="0"/>
            <a:endCxn id="16" idx="4"/>
          </p:cNvCxnSpPr>
          <p:nvPr/>
        </p:nvCxnSpPr>
        <p:spPr>
          <a:xfrm flipV="1">
            <a:off x="8902734" y="2415487"/>
            <a:ext cx="551634" cy="1403561"/>
          </a:xfrm>
          <a:prstGeom prst="line">
            <a:avLst/>
          </a:prstGeom>
          <a:ln w="952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Flowchart: Connector 61">
            <a:extLst>
              <a:ext uri="{FF2B5EF4-FFF2-40B4-BE49-F238E27FC236}">
                <a16:creationId xmlns:a16="http://schemas.microsoft.com/office/drawing/2014/main" id="{C890A83A-26E7-4354-B761-2EC46E99F1AA}"/>
              </a:ext>
            </a:extLst>
          </p:cNvPr>
          <p:cNvSpPr/>
          <p:nvPr/>
        </p:nvSpPr>
        <p:spPr>
          <a:xfrm>
            <a:off x="-759858" y="2248970"/>
            <a:ext cx="540000" cy="540000"/>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ArtC</a:t>
            </a:r>
          </a:p>
        </p:txBody>
      </p:sp>
      <p:sp>
        <p:nvSpPr>
          <p:cNvPr id="63" name="Flowchart: Connector 62">
            <a:extLst>
              <a:ext uri="{FF2B5EF4-FFF2-40B4-BE49-F238E27FC236}">
                <a16:creationId xmlns:a16="http://schemas.microsoft.com/office/drawing/2014/main" id="{795F08ED-EA90-4620-8D52-33544102EFAA}"/>
              </a:ext>
            </a:extLst>
          </p:cNvPr>
          <p:cNvSpPr/>
          <p:nvPr/>
        </p:nvSpPr>
        <p:spPr>
          <a:xfrm>
            <a:off x="-759858" y="2888075"/>
            <a:ext cx="540000" cy="5400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SCS</a:t>
            </a:r>
          </a:p>
        </p:txBody>
      </p:sp>
      <p:sp>
        <p:nvSpPr>
          <p:cNvPr id="64" name="Flowchart: Connector 63">
            <a:extLst>
              <a:ext uri="{FF2B5EF4-FFF2-40B4-BE49-F238E27FC236}">
                <a16:creationId xmlns:a16="http://schemas.microsoft.com/office/drawing/2014/main" id="{C101BA23-D16E-404A-A4E1-542858802C2D}"/>
              </a:ext>
            </a:extLst>
          </p:cNvPr>
          <p:cNvSpPr/>
          <p:nvPr/>
        </p:nvSpPr>
        <p:spPr>
          <a:xfrm>
            <a:off x="-759858" y="3529031"/>
            <a:ext cx="540000" cy="54000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ActT</a:t>
            </a:r>
          </a:p>
        </p:txBody>
      </p:sp>
      <p:sp>
        <p:nvSpPr>
          <p:cNvPr id="65" name="Flowchart: Connector 64">
            <a:extLst>
              <a:ext uri="{FF2B5EF4-FFF2-40B4-BE49-F238E27FC236}">
                <a16:creationId xmlns:a16="http://schemas.microsoft.com/office/drawing/2014/main" id="{FEC71912-8BBB-44FB-80D5-05C6E51DB4FC}"/>
              </a:ext>
            </a:extLst>
          </p:cNvPr>
          <p:cNvSpPr/>
          <p:nvPr/>
        </p:nvSpPr>
        <p:spPr>
          <a:xfrm>
            <a:off x="-794659" y="4169987"/>
            <a:ext cx="540000" cy="54000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600" dirty="0"/>
              <a:t>TSS</a:t>
            </a:r>
          </a:p>
        </p:txBody>
      </p:sp>
      <p:cxnSp>
        <p:nvCxnSpPr>
          <p:cNvPr id="66" name="Google Shape;338;p39" descr="SUBJECT">
            <a:extLst>
              <a:ext uri="{FF2B5EF4-FFF2-40B4-BE49-F238E27FC236}">
                <a16:creationId xmlns:a16="http://schemas.microsoft.com/office/drawing/2014/main" id="{BCE81A34-2820-4EC8-9018-D1648337B394}"/>
              </a:ext>
            </a:extLst>
          </p:cNvPr>
          <p:cNvCxnSpPr>
            <a:cxnSpLocks/>
            <a:stCxn id="16" idx="2"/>
            <a:endCxn id="45" idx="3"/>
          </p:cNvCxnSpPr>
          <p:nvPr/>
        </p:nvCxnSpPr>
        <p:spPr>
          <a:xfrm rot="10800000" flipV="1">
            <a:off x="6130846" y="2145487"/>
            <a:ext cx="3053523" cy="529508"/>
          </a:xfrm>
          <a:prstGeom prst="bentConnector3">
            <a:avLst>
              <a:gd name="adj1" fmla="val 76951"/>
            </a:avLst>
          </a:prstGeom>
          <a:noFill/>
          <a:ln w="9525" cap="flat" cmpd="sng">
            <a:solidFill>
              <a:schemeClr val="dk2"/>
            </a:solidFill>
            <a:prstDash val="solid"/>
            <a:round/>
            <a:headEnd type="none" w="med" len="med"/>
            <a:tailEnd type="triangle" w="med" len="lg"/>
          </a:ln>
        </p:spPr>
      </p:cxnSp>
      <p:cxnSp>
        <p:nvCxnSpPr>
          <p:cNvPr id="70" name="Google Shape;338;p39" descr="SUBJECT">
            <a:extLst>
              <a:ext uri="{FF2B5EF4-FFF2-40B4-BE49-F238E27FC236}">
                <a16:creationId xmlns:a16="http://schemas.microsoft.com/office/drawing/2014/main" id="{56AA5831-650C-4347-A272-6D88CEBF6D08}"/>
              </a:ext>
            </a:extLst>
          </p:cNvPr>
          <p:cNvCxnSpPr>
            <a:cxnSpLocks/>
            <a:stCxn id="16" idx="2"/>
            <a:endCxn id="46" idx="3"/>
          </p:cNvCxnSpPr>
          <p:nvPr/>
        </p:nvCxnSpPr>
        <p:spPr>
          <a:xfrm rot="10800000" flipV="1">
            <a:off x="6294132" y="2145487"/>
            <a:ext cx="2890237" cy="681908"/>
          </a:xfrm>
          <a:prstGeom prst="bentConnector3">
            <a:avLst>
              <a:gd name="adj1" fmla="val 74607"/>
            </a:avLst>
          </a:prstGeom>
          <a:noFill/>
          <a:ln w="9525" cap="flat" cmpd="sng">
            <a:solidFill>
              <a:schemeClr val="dk2"/>
            </a:solidFill>
            <a:prstDash val="solid"/>
            <a:round/>
            <a:headEnd type="none" w="med" len="med"/>
            <a:tailEnd type="triangle" w="med" len="lg"/>
          </a:ln>
        </p:spPr>
      </p:cxnSp>
      <p:sp>
        <p:nvSpPr>
          <p:cNvPr id="27" name="TextBox 26">
            <a:extLst>
              <a:ext uri="{FF2B5EF4-FFF2-40B4-BE49-F238E27FC236}">
                <a16:creationId xmlns:a16="http://schemas.microsoft.com/office/drawing/2014/main" id="{74BC224D-00EC-4747-A639-620D2DF54A48}"/>
              </a:ext>
            </a:extLst>
          </p:cNvPr>
          <p:cNvSpPr txBox="1"/>
          <p:nvPr/>
        </p:nvSpPr>
        <p:spPr>
          <a:xfrm>
            <a:off x="7365634" y="1950659"/>
            <a:ext cx="1077539" cy="369332"/>
          </a:xfrm>
          <a:prstGeom prst="rect">
            <a:avLst/>
          </a:prstGeom>
          <a:solidFill>
            <a:schemeClr val="bg1"/>
          </a:solidFill>
          <a:ln>
            <a:solidFill>
              <a:schemeClr val="bg1">
                <a:lumMod val="65000"/>
              </a:schemeClr>
            </a:solidFill>
            <a:prstDash val="dash"/>
          </a:ln>
        </p:spPr>
        <p:txBody>
          <a:bodyPr wrap="none" rtlCol="0">
            <a:spAutoFit/>
          </a:bodyPr>
          <a:lstStyle/>
          <a:p>
            <a:r>
              <a:rPr lang="sv-SE" dirty="0"/>
              <a:t>ELEMENT</a:t>
            </a:r>
          </a:p>
        </p:txBody>
      </p:sp>
    </p:spTree>
    <p:extLst>
      <p:ext uri="{BB962C8B-B14F-4D97-AF65-F5344CB8AC3E}">
        <p14:creationId xmlns:p14="http://schemas.microsoft.com/office/powerpoint/2010/main" val="13529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50" grpId="0" animBg="1"/>
      <p:bldP spid="24" grpId="0" animBg="1"/>
      <p:bldP spid="25" grpId="0" animBg="1"/>
      <p:bldP spid="26" grpId="0" animBg="1"/>
      <p:bldP spid="32" grpId="0" animBg="1"/>
      <p:bldP spid="16" grpId="0" animBg="1"/>
      <p:bldP spid="18" grpId="0" animBg="1"/>
      <p:bldP spid="45" grpId="0"/>
      <p:bldP spid="46" grpId="0"/>
      <p:bldP spid="2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5449</TotalTime>
  <Words>1344</Words>
  <Application>Microsoft Office PowerPoint</Application>
  <PresentationFormat>Widescreen</PresentationFormat>
  <Paragraphs>358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Consolas</vt:lpstr>
      <vt:lpstr>Office Theme</vt:lpstr>
      <vt:lpstr>Eiffel</vt:lpstr>
      <vt:lpstr>Background</vt:lpstr>
      <vt:lpstr>Background</vt:lpstr>
      <vt:lpstr>Main Principle</vt:lpstr>
      <vt:lpstr>Event Syntax</vt:lpstr>
      <vt:lpstr>Event Families</vt:lpstr>
      <vt:lpstr>Artifact Related Events</vt:lpstr>
      <vt:lpstr>Test Related Events</vt:lpstr>
      <vt:lpstr>Source Code Related Events</vt:lpstr>
      <vt:lpstr>Activity Related Events</vt:lpstr>
      <vt:lpstr>Combined Events</vt:lpstr>
      <vt:lpstr>Combined Events, 2nd example</vt:lpstr>
      <vt:lpstr>Use Cases What can the Eiffel data be used for?</vt:lpstr>
      <vt:lpstr>Follow-my-commit</vt:lpstr>
      <vt:lpstr>Pipeline measurements</vt:lpstr>
      <vt:lpstr>Pipelines of Pipelines Communicating &amp; tracing between pipelines</vt:lpstr>
      <vt:lpstr>Guiding Principles</vt:lpstr>
      <vt:lpstr>What about CloudEvents?</vt:lpstr>
      <vt:lpstr>What about Value-stream mapping/management?</vt:lpstr>
      <vt:lpstr>Useful links</vt:lpstr>
      <vt:lpstr>Published Articles in Academia – related to Eiffel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Eiffel</dc:title>
  <dc:creator>Emil Bäckmark</dc:creator>
  <cp:lastModifiedBy>Emil Bäckmark</cp:lastModifiedBy>
  <cp:revision>10</cp:revision>
  <dcterms:created xsi:type="dcterms:W3CDTF">2020-02-02T20:08:41Z</dcterms:created>
  <dcterms:modified xsi:type="dcterms:W3CDTF">2020-02-06T14:58:28Z</dcterms:modified>
</cp:coreProperties>
</file>