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02e72928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02e72928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2e72928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2e72928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2e72928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2e72928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2e72928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2e72928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2e72928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2e72928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4" y="618600"/>
            <a:ext cx="4270200" cy="28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497607"/>
            <a:ext cx="42702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00" y="1303902"/>
            <a:ext cx="3360224" cy="25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29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gradFill>
          <a:gsLst>
            <a:gs pos="0">
              <a:srgbClr val="F7941D"/>
            </a:gs>
            <a:gs pos="100000">
              <a:srgbClr val="ED1C24"/>
            </a:gs>
          </a:gsLst>
          <a:lin ang="0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4588" y="4373500"/>
            <a:ext cx="594826" cy="448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83750" y="1139400"/>
            <a:ext cx="8176500" cy="28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71335" y="4375400"/>
            <a:ext cx="601324" cy="4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2850" y="4901700"/>
            <a:ext cx="9149700" cy="251400"/>
          </a:xfrm>
          <a:prstGeom prst="rect">
            <a:avLst/>
          </a:prstGeom>
          <a:gradFill>
            <a:gsLst>
              <a:gs pos="0">
                <a:srgbClr val="F7941D"/>
              </a:gs>
              <a:gs pos="100000">
                <a:srgbClr val="ED1C2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7941D"/>
              </a:buClr>
              <a:buSzPts val="2800"/>
              <a:buFont typeface="Open Sans"/>
              <a:buNone/>
              <a:defRPr sz="2800">
                <a:solidFill>
                  <a:srgbClr val="F7941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752600" y="4928850"/>
            <a:ext cx="3351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ctrTitle"/>
          </p:nvPr>
        </p:nvSpPr>
        <p:spPr>
          <a:xfrm>
            <a:off x="311704" y="618600"/>
            <a:ext cx="4270200" cy="28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311700" y="3497607"/>
            <a:ext cx="42702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1152475"/>
            <a:ext cx="8520600" cy="31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1152475"/>
            <a:ext cx="39999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2" type="body"/>
          </p:nvPr>
        </p:nvSpPr>
        <p:spPr>
          <a:xfrm>
            <a:off x="4832400" y="1152475"/>
            <a:ext cx="3999900" cy="31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83750" y="1139400"/>
            <a:ext cx="8176500" cy="28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D Foundation Center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