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37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856a9b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856a9b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f0c585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f0c585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856a9bb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856a9bb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00ead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00eade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f92adddf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7f92adddf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2cb28655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2cb28655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4" y="618600"/>
            <a:ext cx="4270200" cy="28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497607"/>
            <a:ext cx="4270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500" y="1303902"/>
            <a:ext cx="3360224" cy="25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F7941D"/>
            </a:gs>
            <a:gs pos="100000">
              <a:srgbClr val="ED1C24"/>
            </a:gs>
          </a:gsLst>
          <a:lin ang="0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4588" y="4373500"/>
            <a:ext cx="594826" cy="4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83750" y="1139400"/>
            <a:ext cx="81765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2850" y="4901700"/>
            <a:ext cx="9149700" cy="251400"/>
          </a:xfrm>
          <a:prstGeom prst="rect">
            <a:avLst/>
          </a:prstGeom>
          <a:gradFill>
            <a:gsLst>
              <a:gs pos="0">
                <a:srgbClr val="F7941D"/>
              </a:gs>
              <a:gs pos="100000">
                <a:srgbClr val="ED1C2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CDF Mission</a:t>
            </a:r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1024775" y="257325"/>
            <a:ext cx="7456609" cy="46288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1466725" y="1736625"/>
            <a:ext cx="6279000" cy="14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Continuous Delivery Foundation seeks to improve the world’s capacity to deliver software with security and speed.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CDF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453800" y="1017725"/>
            <a:ext cx="8344200" cy="3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Continuous Delivery Foundation (CDF) exists to: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3" name="Google Shape;63;p12"/>
          <p:cNvSpPr txBox="1"/>
          <p:nvPr/>
        </p:nvSpPr>
        <p:spPr>
          <a:xfrm>
            <a:off x="463675" y="1873838"/>
            <a:ext cx="25110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Establish best practices</a:t>
            </a:r>
            <a:endParaRPr b="1" i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of software delivery automation, from the standpoints of people, processes and technology.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3042100" y="1873838"/>
            <a:ext cx="30396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Propel the education and adoption </a:t>
            </a:r>
            <a:endParaRPr b="1" i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of Continuous Delivery tools</a:t>
            </a: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throughout industries across the globe for both traditional and modern architecture.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6294225" y="1873838"/>
            <a:ext cx="23289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Facilitate cross-pollination </a:t>
            </a: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across emerging technologies in order to improve the world’s capacity to progress software updates with security and speed.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419837" y="2562138"/>
            <a:ext cx="1035200" cy="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654163" y="2516738"/>
            <a:ext cx="1035200" cy="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3442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Continuous Delivery Foundation is led by a team of accomplished professionals passionate about delivering beautiful software swiftly and simply. We will do this by: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4" name="Google Shape;74;p13"/>
          <p:cNvSpPr txBox="1"/>
          <p:nvPr/>
        </p:nvSpPr>
        <p:spPr>
          <a:xfrm>
            <a:off x="707000" y="2739050"/>
            <a:ext cx="1661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latin typeface="Avenir"/>
                <a:ea typeface="Avenir"/>
                <a:cs typeface="Avenir"/>
                <a:sym typeface="Avenir"/>
              </a:rPr>
              <a:t>Growing</a:t>
            </a:r>
            <a:r>
              <a:rPr lang="en" sz="13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world-wide, user-first, collaborative ecosystem with a vision for the future.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539688" y="2739050"/>
            <a:ext cx="15930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Serving</a:t>
            </a:r>
            <a:r>
              <a:rPr lang="en" sz="13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a home to new and mature projects dedicated to a continuous delivery model.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712075" y="2739050"/>
            <a:ext cx="15930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Creating</a:t>
            </a:r>
            <a:r>
              <a:rPr lang="en" sz="13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cohesive body of educational materials for practitioners of all levels.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579650" y="2739050"/>
            <a:ext cx="15930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Governing</a:t>
            </a: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with fairness, integrity and intention to support a vendor neutral community.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25" y="2739050"/>
            <a:ext cx="1220725" cy="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350" y="2739050"/>
            <a:ext cx="1220725" cy="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75" y="2739050"/>
            <a:ext cx="1220725" cy="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650" y="2739050"/>
            <a:ext cx="1220725" cy="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373" y="2135620"/>
            <a:ext cx="621275" cy="48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1150" y="2135620"/>
            <a:ext cx="784362" cy="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9375" y="2135620"/>
            <a:ext cx="621275" cy="5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3675" y="2135620"/>
            <a:ext cx="524196" cy="5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Join?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88100" y="865325"/>
            <a:ext cx="8344200" cy="17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Whether you’re using, selling or creating Continuous Delivery technologies, your membership at the Foundation grants you unfettered access to proven methodologies, real-time innovation and a </a:t>
            </a:r>
            <a:r>
              <a:rPr lang="en" sz="19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seat at the table to steer the conversation</a:t>
            </a:r>
            <a:r>
              <a:rPr lang="en" sz="19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1900" b="1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25" y="1111526"/>
            <a:ext cx="7321626" cy="4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Growing Community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88" y="1507324"/>
            <a:ext cx="7428024" cy="23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Members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362" y="2105790"/>
            <a:ext cx="1076822" cy="6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36" y="1354325"/>
            <a:ext cx="1076822" cy="6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0378" y="1354325"/>
            <a:ext cx="1076822" cy="6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3421" y="1354325"/>
            <a:ext cx="1076822" cy="6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6464" y="1354325"/>
            <a:ext cx="1076822" cy="6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353" y="2084840"/>
            <a:ext cx="1076822" cy="6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3502" y="2105790"/>
            <a:ext cx="1076822" cy="659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03588" y="1017725"/>
            <a:ext cx="8303100" cy="198000"/>
          </a:xfrm>
          <a:prstGeom prst="rect">
            <a:avLst/>
          </a:prstGeom>
          <a:gradFill>
            <a:gsLst>
              <a:gs pos="0">
                <a:srgbClr val="F7941D"/>
              </a:gs>
              <a:gs pos="100000">
                <a:srgbClr val="ED1C2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PREMIER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42501" y="3927154"/>
            <a:ext cx="842475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104" y="3203865"/>
            <a:ext cx="842475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8336" y="3203865"/>
            <a:ext cx="842475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73568" y="3203865"/>
            <a:ext cx="842475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68799" y="3203865"/>
            <a:ext cx="842475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064031" y="3203865"/>
            <a:ext cx="842475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93713" y="3255253"/>
            <a:ext cx="842475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-50726" y="3950773"/>
            <a:ext cx="656600" cy="4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281008" y="3950765"/>
            <a:ext cx="842475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29462" y="3950766"/>
            <a:ext cx="842475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587475" y="4001141"/>
            <a:ext cx="842475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499350" y="4001152"/>
            <a:ext cx="741900" cy="45442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437313" y="2883329"/>
            <a:ext cx="8303100" cy="198000"/>
          </a:xfrm>
          <a:prstGeom prst="rect">
            <a:avLst/>
          </a:prstGeom>
          <a:gradFill>
            <a:gsLst>
              <a:gs pos="0">
                <a:srgbClr val="F7941D"/>
              </a:gs>
              <a:gs pos="100000">
                <a:srgbClr val="ED1C2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GENERAL AND END USER MEMBERS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19825" y="2149216"/>
            <a:ext cx="9350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7430675" y="2105788"/>
            <a:ext cx="942199" cy="6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19800" y="3950775"/>
            <a:ext cx="693013" cy="4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071862" y="4068529"/>
            <a:ext cx="656600" cy="289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5725" y="3950774"/>
            <a:ext cx="741900" cy="42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83100" y="4466811"/>
            <a:ext cx="656600" cy="4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8223932" y="3999300"/>
            <a:ext cx="741893" cy="3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755475" y="4498293"/>
            <a:ext cx="1076826" cy="25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8134575" y="3126063"/>
            <a:ext cx="784400" cy="7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7287208" y="1372213"/>
            <a:ext cx="1229140" cy="5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4986663" y="3360100"/>
            <a:ext cx="784405" cy="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5851248" y="3291437"/>
            <a:ext cx="842475" cy="39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2228948" y="3842439"/>
            <a:ext cx="741900" cy="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7536200" y="3231800"/>
            <a:ext cx="516025" cy="5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D Foundation Center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</vt:lpstr>
      <vt:lpstr>Arial</vt:lpstr>
      <vt:lpstr>Open Sans</vt:lpstr>
      <vt:lpstr>CD Foundation Center Logo</vt:lpstr>
      <vt:lpstr>PowerPoint Presentation</vt:lpstr>
      <vt:lpstr>The CDF Mission</vt:lpstr>
      <vt:lpstr>Purpose of the CDF</vt:lpstr>
      <vt:lpstr>Who We Are</vt:lpstr>
      <vt:lpstr>Why Join?</vt:lpstr>
      <vt:lpstr>Our Growing Community</vt:lpstr>
      <vt:lpstr>Innovative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Ragan</dc:creator>
  <cp:lastModifiedBy>Tracy Ragan</cp:lastModifiedBy>
  <cp:revision>1</cp:revision>
  <dcterms:modified xsi:type="dcterms:W3CDTF">2020-07-15T19:04:22Z</dcterms:modified>
</cp:coreProperties>
</file>