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277240" y="640080"/>
            <a:ext cx="6273360" cy="40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Artificial Intelligence II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277240" y="4797000"/>
            <a:ext cx="6273360" cy="14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WS 20-21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78" name="Picture 4" descr=""/>
          <p:cNvPicPr/>
          <p:nvPr/>
        </p:nvPicPr>
        <p:blipFill>
          <a:blip r:embed="rId1"/>
          <a:srcRect l="50232" t="0" r="4470" b="3"/>
          <a:stretch/>
        </p:blipFill>
        <p:spPr>
          <a:xfrm>
            <a:off x="0" y="0"/>
            <a:ext cx="4653360" cy="6856920"/>
          </a:xfrm>
          <a:prstGeom prst="rect">
            <a:avLst/>
          </a:prstGeom>
          <a:ln>
            <a:noFill/>
          </a:ln>
        </p:spPr>
      </p:pic>
      <p:pic>
        <p:nvPicPr>
          <p:cNvPr id="79" name="Picture 7" descr="A close up of a sign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4645440" y="1080"/>
            <a:ext cx="2742120" cy="785160"/>
          </a:xfrm>
          <a:prstGeom prst="rect">
            <a:avLst/>
          </a:prstGeom>
          <a:ln>
            <a:noFill/>
          </a:ln>
        </p:spPr>
      </p:pic>
      <p:pic>
        <p:nvPicPr>
          <p:cNvPr id="80" name="Picture 9" descr="A picture containing bird&#10;&#10;Description generated with very high confidence"/>
          <p:cNvPicPr/>
          <p:nvPr/>
        </p:nvPicPr>
        <p:blipFill>
          <a:blip r:embed="rId3"/>
          <a:stretch/>
        </p:blipFill>
        <p:spPr>
          <a:xfrm>
            <a:off x="4645440" y="6174360"/>
            <a:ext cx="7550640" cy="68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Project 1: Ghostbusters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are reusing projects of UC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Berkeley.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Implementation in Python.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Source code and project details are available at: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Calibri"/>
              </a:rPr>
              <a:t>https://inst.eecs.berkeley.edu/~cs188/fa19/project4/</a:t>
            </a:r>
            <a:endParaRPr b="0" lang="de-DE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Files to edit:</a:t>
            </a:r>
            <a:endParaRPr b="0" lang="de-DE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bustersAgents.py</a:t>
            </a:r>
            <a:endParaRPr b="0" lang="de-DE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inference.py</a:t>
            </a:r>
            <a:endParaRPr b="0" lang="de-DE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Update only the required functions while keeping other code intact.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Use the autograder regularly to check the correctness of your code!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Important: you need to submit 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your two edited files and not a token (contrary to the original Berkeley description)!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Organization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Bonus credit of 0.3 if you submit solutions for BOTH projects.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You may participate individually or in groups of two.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Send your solution to '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Calibri"/>
              </a:rPr>
              <a:t>zuehlke@l3s.de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'.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Subject line of the email: 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AI2Project1: [your name(s)]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Email must have your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matriculation number(s).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Deadline: 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21.12.2020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Application>LibreOffice/6.4.6.2$Linux_X86_64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2019-12-08T22:28:00Z</dcterms:created>
  <dc:creator/>
  <dc:description/>
  <dc:language>en-US</dc:language>
  <cp:lastModifiedBy/>
  <dcterms:modified xsi:type="dcterms:W3CDTF">2020-11-23T09:04:54Z</dcterms:modified>
  <cp:revision>239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