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6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91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1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8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0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0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1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7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55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7E0E-780E-40C4-95B8-1F0A5C484969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224DA-1B22-4D7D-A784-00C7E49FF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4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TED</a:t>
            </a:r>
            <a:endParaRPr lang="pt-BR" sz="1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Oliver Gabriel R Lima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575" y="478302"/>
            <a:ext cx="9007374" cy="57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>
                <a:solidFill>
                  <a:srgbClr val="FF0000"/>
                </a:solidFill>
              </a:rPr>
              <a:t>	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m para al gore 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20" y="618978"/>
            <a:ext cx="9605760" cy="54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4" y="549498"/>
            <a:ext cx="11672191" cy="54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063175" y="0"/>
            <a:ext cx="612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t="30211" b="35019"/>
          <a:stretch/>
        </p:blipFill>
        <p:spPr>
          <a:xfrm>
            <a:off x="8650678" y="2099620"/>
            <a:ext cx="3317704" cy="11535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14103" t="25855" r="14957" b="27564"/>
          <a:stretch/>
        </p:blipFill>
        <p:spPr>
          <a:xfrm>
            <a:off x="6325185" y="3249654"/>
            <a:ext cx="3020807" cy="198354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065" y="700927"/>
            <a:ext cx="4953000" cy="9239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444" b="89778" l="4000" r="89778">
                        <a14:foregroundMark x1="15111" y1="32444" x2="15111" y2="32444"/>
                        <a14:foregroundMark x1="26667" y1="29333" x2="26667" y2="29333"/>
                        <a14:foregroundMark x1="42222" y1="30222" x2="42222" y2="30222"/>
                        <a14:foregroundMark x1="10667" y1="56444" x2="10667" y2="56444"/>
                        <a14:foregroundMark x1="16000" y1="57333" x2="16000" y2="57333"/>
                        <a14:foregroundMark x1="27111" y1="56889" x2="27111" y2="56889"/>
                        <a14:foregroundMark x1="38667" y1="56889" x2="38667" y2="56889"/>
                        <a14:foregroundMark x1="44444" y1="56889" x2="44444" y2="56889"/>
                        <a14:foregroundMark x1="44000" y1="51111" x2="44000" y2="51111"/>
                        <a14:foregroundMark x1="50667" y1="56000" x2="50667" y2="56000"/>
                        <a14:foregroundMark x1="56889" y1="60444" x2="56889" y2="60444"/>
                        <a14:foregroundMark x1="70222" y1="60889" x2="70222" y2="60889"/>
                        <a14:foregroundMark x1="74667" y1="58667" x2="74667" y2="58667"/>
                        <a14:backgroundMark x1="26667" y1="49778" x2="26667" y2="49778"/>
                        <a14:backgroundMark x1="19556" y1="37333" x2="19556" y2="37333"/>
                        <a14:backgroundMark x1="47556" y1="36444" x2="47556" y2="36444"/>
                        <a14:backgroundMark x1="45778" y1="33778" x2="45778" y2="33778"/>
                        <a14:backgroundMark x1="35111" y1="32889" x2="35111" y2="32889"/>
                        <a14:backgroundMark x1="32000" y1="32889" x2="32000" y2="32889"/>
                        <a14:backgroundMark x1="31556" y1="38667" x2="31556" y2="38667"/>
                        <a14:backgroundMark x1="38222" y1="42222" x2="38222" y2="4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3621" y="4434166"/>
            <a:ext cx="3124761" cy="312476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144" y="2779467"/>
            <a:ext cx="3838210" cy="383821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144" y="513107"/>
            <a:ext cx="2615411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8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70" y="1075763"/>
            <a:ext cx="9721871" cy="44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TED</vt:lpstr>
      <vt:lpstr>Apresentação do PowerPoint</vt:lpstr>
      <vt:lpstr>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</dc:title>
  <dc:creator>Aluno</dc:creator>
  <cp:lastModifiedBy>Aluno</cp:lastModifiedBy>
  <cp:revision>5</cp:revision>
  <dcterms:created xsi:type="dcterms:W3CDTF">2019-11-14T21:04:45Z</dcterms:created>
  <dcterms:modified xsi:type="dcterms:W3CDTF">2019-11-14T21:44:01Z</dcterms:modified>
</cp:coreProperties>
</file>