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6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1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5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1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4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1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2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oliver.lima@bandtec.com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7120" y="1226234"/>
            <a:ext cx="8791575" cy="27479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0700" dirty="0" smtClean="0"/>
              <a:t>Easymath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livre para todos os cálculos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72556" y="5565140"/>
            <a:ext cx="4395787" cy="1155700"/>
          </a:xfrm>
        </p:spPr>
        <p:txBody>
          <a:bodyPr>
            <a:normAutofit/>
          </a:bodyPr>
          <a:lstStyle/>
          <a:p>
            <a:r>
              <a:rPr lang="pt-BR" dirty="0" smtClean="0"/>
              <a:t>Oliver Gabriel Rodrigues Lima</a:t>
            </a:r>
          </a:p>
          <a:p>
            <a:r>
              <a:rPr lang="pt-BR" dirty="0" smtClean="0"/>
              <a:t>01192072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8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0" y="0"/>
            <a:ext cx="12192000" cy="723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211015" y="126609"/>
            <a:ext cx="1125416" cy="47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HOME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1485315" y="126609"/>
            <a:ext cx="4445390" cy="478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O que precisa calcular ?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9666849" y="179070"/>
            <a:ext cx="1064457" cy="3798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55570" y="179070"/>
            <a:ext cx="1087901" cy="3798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Cadastro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6096001" y="126610"/>
            <a:ext cx="543950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-14067" y="6134100"/>
            <a:ext cx="12192000" cy="723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Contato:</a:t>
            </a:r>
            <a:r>
              <a:rPr lang="pt-BR" dirty="0" smtClean="0"/>
              <a:t> </a:t>
            </a:r>
            <a:r>
              <a:rPr lang="pt-BR" dirty="0" smtClean="0">
                <a:hlinkClick r:id="rId2"/>
              </a:rPr>
              <a:t>oliver.lima@bandtec.com.br</a:t>
            </a:r>
            <a:r>
              <a:rPr lang="pt-BR" dirty="0" smtClean="0"/>
              <a:t>                                                                                         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Telefone : (11) 9 9999-9999</a:t>
            </a:r>
          </a:p>
        </p:txBody>
      </p:sp>
      <p:sp>
        <p:nvSpPr>
          <p:cNvPr id="13" name="Retângulo Arredondado 12"/>
          <p:cNvSpPr/>
          <p:nvPr/>
        </p:nvSpPr>
        <p:spPr>
          <a:xfrm>
            <a:off x="9730156" y="723900"/>
            <a:ext cx="2433710" cy="3648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Calculadora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Calculadora científica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Equação de 2º grau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Cálculo de Tensão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Cálculo de Resistência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Cálculo de Corrente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Cálculo de Potência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-14067" y="723900"/>
            <a:ext cx="9744223" cy="541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solidFill>
                  <a:schemeClr val="accent1">
                    <a:lumMod val="50000"/>
                  </a:schemeClr>
                </a:solidFill>
              </a:rPr>
              <a:t>Cálculo de Tensão </a:t>
            </a:r>
          </a:p>
          <a:p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O cálculo de tensão é dado através da Lei de Ohm, onde através da mesma é possível chegar aos valores de tensão, resistência e corrente tendo previamente dois desses valores</a:t>
            </a:r>
          </a:p>
          <a:p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</a:t>
            </a:r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</a:rPr>
              <a:t> X                         =</a:t>
            </a:r>
          </a:p>
          <a:p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65" y="221273"/>
            <a:ext cx="295422" cy="295422"/>
          </a:xfrm>
          <a:prstGeom prst="rect">
            <a:avLst/>
          </a:prstGeom>
        </p:spPr>
      </p:pic>
      <p:sp>
        <p:nvSpPr>
          <p:cNvPr id="19" name="Triângulo isósceles 18"/>
          <p:cNvSpPr/>
          <p:nvPr/>
        </p:nvSpPr>
        <p:spPr>
          <a:xfrm>
            <a:off x="7308164" y="3369069"/>
            <a:ext cx="2250831" cy="15008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 anchorCtr="1"/>
          <a:lstStyle/>
          <a:p>
            <a:pPr algn="ctr"/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</a:p>
          <a:p>
            <a:pPr algn="ctr"/>
            <a:r>
              <a:rPr lang="pt-BR" sz="4000" dirty="0" smtClean="0">
                <a:solidFill>
                  <a:schemeClr val="accent1">
                    <a:lumMod val="50000"/>
                  </a:schemeClr>
                </a:solidFill>
              </a:rPr>
              <a:t>R    I</a:t>
            </a:r>
            <a:endParaRPr lang="pt-BR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19" idx="1"/>
            <a:endCxn id="19" idx="5"/>
          </p:cNvCxnSpPr>
          <p:nvPr/>
        </p:nvCxnSpPr>
        <p:spPr>
          <a:xfrm>
            <a:off x="7870872" y="4119493"/>
            <a:ext cx="112541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8400169" y="4131723"/>
            <a:ext cx="14068" cy="77372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Arredondado 25"/>
          <p:cNvSpPr/>
          <p:nvPr/>
        </p:nvSpPr>
        <p:spPr>
          <a:xfrm>
            <a:off x="2820572" y="3992874"/>
            <a:ext cx="1920242" cy="4412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Corrente (ampere)</a:t>
            </a:r>
            <a:endParaRPr lang="pt-B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5282416" y="3992874"/>
            <a:ext cx="1920242" cy="4412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Tensão (volts)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tângulo Arredondado 27"/>
          <p:cNvSpPr/>
          <p:nvPr/>
        </p:nvSpPr>
        <p:spPr>
          <a:xfrm>
            <a:off x="329418" y="3992874"/>
            <a:ext cx="1920242" cy="4412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Resistência (Ohm)</a:t>
            </a:r>
            <a:endParaRPr lang="pt-B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41988"/>
              </p:ext>
            </p:extLst>
          </p:nvPr>
        </p:nvGraphicFramePr>
        <p:xfrm>
          <a:off x="838200" y="1901874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35">
                  <a:extLst>
                    <a:ext uri="{9D8B030D-6E8A-4147-A177-3AD203B41FA5}">
                      <a16:colId xmlns:a16="http://schemas.microsoft.com/office/drawing/2014/main" val="1312147726"/>
                    </a:ext>
                  </a:extLst>
                </a:gridCol>
                <a:gridCol w="6780628">
                  <a:extLst>
                    <a:ext uri="{9D8B030D-6E8A-4147-A177-3AD203B41FA5}">
                      <a16:colId xmlns:a16="http://schemas.microsoft.com/office/drawing/2014/main" val="3419190901"/>
                    </a:ext>
                  </a:extLst>
                </a:gridCol>
                <a:gridCol w="2716237">
                  <a:extLst>
                    <a:ext uri="{9D8B030D-6E8A-4147-A177-3AD203B41FA5}">
                      <a16:colId xmlns:a16="http://schemas.microsoft.com/office/drawing/2014/main" val="2224658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0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Efetuar Login</a:t>
                      </a:r>
                      <a:r>
                        <a:rPr lang="pt-BR" baseline="0" dirty="0" smtClean="0"/>
                        <a:t> e 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1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Ter uma calculadora simples e 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35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Ter</a:t>
                      </a:r>
                      <a:r>
                        <a:rPr lang="pt-BR" baseline="0" dirty="0" smtClean="0"/>
                        <a:t> uma calculadora para formas específicas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8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Compreender e realizar</a:t>
                      </a:r>
                      <a:r>
                        <a:rPr lang="pt-BR" baseline="0" dirty="0" smtClean="0"/>
                        <a:t> equações avançadas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Importante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6904"/>
                  </a:ext>
                </a:extLst>
              </a:tr>
              <a:tr h="28726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Compreender e realizar equações </a:t>
                      </a:r>
                      <a:r>
                        <a:rPr lang="pt-BR" baseline="0" dirty="0" smtClean="0"/>
                        <a:t>de física, química e biologia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Desejável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7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1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900" dirty="0" smtClean="0"/>
              <a:t>Teste de Login e cadastro: </a:t>
            </a:r>
          </a:p>
          <a:p>
            <a:r>
              <a:rPr lang="pt-BR" sz="2900" dirty="0"/>
              <a:t>R</a:t>
            </a:r>
            <a:r>
              <a:rPr lang="pt-BR" sz="2900" dirty="0" smtClean="0"/>
              <a:t>ealizar alguns cadastros distintos e logo após realizar o Login de cada um;</a:t>
            </a:r>
          </a:p>
          <a:p>
            <a:r>
              <a:rPr lang="pt-BR" sz="2900" dirty="0" smtClean="0"/>
              <a:t>Tentar realizar Login com algum cadastro inexistente;</a:t>
            </a:r>
          </a:p>
          <a:p>
            <a:r>
              <a:rPr lang="pt-BR" sz="2900" dirty="0" smtClean="0"/>
              <a:t>Tentar cadastrar dados que não fazem sentido.</a:t>
            </a:r>
          </a:p>
          <a:p>
            <a:endParaRPr lang="pt-BR" sz="2900" dirty="0" smtClean="0"/>
          </a:p>
          <a:p>
            <a:pPr marL="0" indent="0">
              <a:buNone/>
            </a:pPr>
            <a:r>
              <a:rPr lang="pt-BR" sz="2900" dirty="0" smtClean="0"/>
              <a:t>Teste de contas:</a:t>
            </a:r>
          </a:p>
          <a:p>
            <a:r>
              <a:rPr lang="pt-BR" sz="2900" dirty="0" smtClean="0"/>
              <a:t>Realizar vários testes em cada função calculadora simples;</a:t>
            </a:r>
          </a:p>
          <a:p>
            <a:r>
              <a:rPr lang="pt-BR" sz="2900" dirty="0" smtClean="0"/>
              <a:t>Realizar vários testes em cada função calculadora média;</a:t>
            </a:r>
          </a:p>
          <a:p>
            <a:r>
              <a:rPr lang="pt-BR" sz="2900" dirty="0" smtClean="0"/>
              <a:t>Realizar vários testes em cada função calculadora complexa.</a:t>
            </a:r>
          </a:p>
          <a:p>
            <a:pPr marL="0" indent="0">
              <a:buNone/>
            </a:pPr>
            <a:endParaRPr lang="pt-BR" sz="2900" dirty="0" smtClean="0"/>
          </a:p>
          <a:p>
            <a:pPr marL="0" indent="0">
              <a:buNone/>
            </a:pPr>
            <a:r>
              <a:rPr lang="pt-BR" sz="2900" dirty="0" smtClean="0"/>
              <a:t>Teste de fluxo:</a:t>
            </a:r>
          </a:p>
          <a:p>
            <a:r>
              <a:rPr lang="pt-BR" sz="2900" dirty="0" smtClean="0"/>
              <a:t>Movimentar através dos tópicos expostos ao lado do quadro principal;</a:t>
            </a:r>
          </a:p>
          <a:p>
            <a:r>
              <a:rPr lang="pt-BR" sz="2900" dirty="0" smtClean="0"/>
              <a:t>Utilizar a barra de pesquisa.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96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Homologação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Calculadora: Entrar no site e navegar através da barra de pesquisa ou barra lateral até a calculadora simples ou científica e realizar alguns cálculos de natureza diferente depois tentar navegar novamente para o início.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Equações: Entrar no site e realizar o cadastro e Login, ou somente Login, para usufruir das explicações, exemplos e calculadora de equações específicas complexas tanto de matemática como de outras áreas.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9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implantação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realizar a implantação usaria o github como servidor para hospedar o código do site, de forma que seja possível acessar o site em outras máquinas, como também, divulgaria para as outras pessoas que eu percebesse que usufruiria da ferramenta.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6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353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Easymath livre para todos os cálculos </vt:lpstr>
      <vt:lpstr>Apresentação do PowerPoint</vt:lpstr>
      <vt:lpstr>Desenvolvimento </vt:lpstr>
      <vt:lpstr>Testes </vt:lpstr>
      <vt:lpstr>Homologação </vt:lpstr>
      <vt:lpstr>Plano de implantação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Easymath livre para todos os cálculos</dc:title>
  <dc:creator>Aluno</dc:creator>
  <cp:lastModifiedBy>Aluno</cp:lastModifiedBy>
  <cp:revision>11</cp:revision>
  <dcterms:created xsi:type="dcterms:W3CDTF">2019-10-04T18:00:30Z</dcterms:created>
  <dcterms:modified xsi:type="dcterms:W3CDTF">2019-10-04T19:25:26Z</dcterms:modified>
</cp:coreProperties>
</file>