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295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00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50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554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15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24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01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362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54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56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8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461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89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297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56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8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558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996B1D-09CA-460C-A614-77A285AC0B81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412D17C-2072-483D-998D-82E64CF735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396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SVG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01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Funktionsweise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mit Mathematischen </a:t>
            </a:r>
            <a:r>
              <a:rPr lang="de-CH" dirty="0" err="1" smtClean="0"/>
              <a:t>funktionen</a:t>
            </a:r>
            <a:r>
              <a:rPr lang="de-CH" dirty="0" smtClean="0"/>
              <a:t> im </a:t>
            </a:r>
            <a:r>
              <a:rPr lang="de-CH" dirty="0" err="1" smtClean="0"/>
              <a:t>hintergrund</a:t>
            </a:r>
            <a:endParaRPr lang="de-CH" dirty="0" smtClean="0"/>
          </a:p>
          <a:p>
            <a:r>
              <a:rPr lang="de-CH" dirty="0" smtClean="0"/>
              <a:t>Wird am </a:t>
            </a:r>
            <a:r>
              <a:rPr lang="de-CH" dirty="0" err="1" smtClean="0"/>
              <a:t>schluss</a:t>
            </a:r>
            <a:r>
              <a:rPr lang="de-CH" dirty="0" smtClean="0"/>
              <a:t> so gerendert</a:t>
            </a:r>
          </a:p>
          <a:p>
            <a:r>
              <a:rPr lang="de-CH" dirty="0" smtClean="0"/>
              <a:t>Arbeiten mit </a:t>
            </a:r>
            <a:r>
              <a:rPr lang="de-CH" dirty="0" err="1" smtClean="0"/>
              <a:t>xml</a:t>
            </a:r>
            <a:r>
              <a:rPr lang="de-CH" dirty="0" smtClean="0"/>
              <a:t> und </a:t>
            </a:r>
            <a:r>
              <a:rPr lang="de-CH" dirty="0" err="1" smtClean="0"/>
              <a:t>css</a:t>
            </a:r>
            <a:r>
              <a:rPr lang="de-CH" dirty="0" smtClean="0"/>
              <a:t> im </a:t>
            </a:r>
            <a:r>
              <a:rPr lang="de-CH" dirty="0" err="1" smtClean="0"/>
              <a:t>hintergrund</a:t>
            </a:r>
            <a:endParaRPr lang="de-CH" dirty="0" smtClean="0"/>
          </a:p>
          <a:p>
            <a:r>
              <a:rPr lang="de-CH" dirty="0" smtClean="0"/>
              <a:t>Man kann </a:t>
            </a:r>
            <a:r>
              <a:rPr lang="de-CH" dirty="0" err="1" smtClean="0"/>
              <a:t>javascript</a:t>
            </a:r>
            <a:r>
              <a:rPr lang="de-CH" dirty="0" smtClean="0"/>
              <a:t> und </a:t>
            </a:r>
            <a:r>
              <a:rPr lang="de-CH" dirty="0" err="1" smtClean="0"/>
              <a:t>css</a:t>
            </a:r>
            <a:r>
              <a:rPr lang="de-CH" dirty="0" smtClean="0"/>
              <a:t> für die </a:t>
            </a:r>
            <a:r>
              <a:rPr lang="de-CH" dirty="0" err="1" smtClean="0"/>
              <a:t>animation</a:t>
            </a:r>
            <a:r>
              <a:rPr lang="de-CH" dirty="0" smtClean="0"/>
              <a:t> deren brauchen</a:t>
            </a:r>
            <a:endParaRPr lang="de-CH" dirty="0"/>
          </a:p>
        </p:txBody>
      </p:sp>
      <p:pic>
        <p:nvPicPr>
          <p:cNvPr id="4" name="Picture 6" descr="https://media.discordapp.net/attachments/704685101220626433/837254715670659072/svg_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79757" y="1345475"/>
            <a:ext cx="6146148" cy="17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2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Vorteile und </a:t>
            </a:r>
            <a:r>
              <a:rPr lang="de-CH" dirty="0" err="1" smtClean="0"/>
              <a:t>nachteile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entury Gothic" panose="020B0502020202020204" pitchFamily="34" charset="0"/>
              <a:buChar char="+"/>
            </a:pPr>
            <a:r>
              <a:rPr lang="de-CH" dirty="0" smtClean="0"/>
              <a:t>Dateigrösse sehr klein</a:t>
            </a:r>
          </a:p>
          <a:p>
            <a:pPr>
              <a:buFont typeface="Century Gothic" panose="020B0502020202020204" pitchFamily="34" charset="0"/>
              <a:buChar char="+"/>
            </a:pPr>
            <a:r>
              <a:rPr lang="de-CH" dirty="0" smtClean="0"/>
              <a:t>Hat keine </a:t>
            </a:r>
            <a:r>
              <a:rPr lang="de-CH" dirty="0" err="1" smtClean="0"/>
              <a:t>pixel</a:t>
            </a:r>
            <a:r>
              <a:rPr lang="de-CH" dirty="0" smtClean="0"/>
              <a:t> gespeichert und so unendlich «</a:t>
            </a:r>
            <a:r>
              <a:rPr lang="de-CH" dirty="0" err="1" smtClean="0"/>
              <a:t>zoombar</a:t>
            </a:r>
            <a:r>
              <a:rPr lang="de-CH" dirty="0" smtClean="0"/>
              <a:t>»</a:t>
            </a:r>
          </a:p>
          <a:p>
            <a:pPr>
              <a:buFont typeface="Century Gothic" panose="020B0502020202020204" pitchFamily="34" charset="0"/>
              <a:buChar char="+"/>
            </a:pPr>
            <a:r>
              <a:rPr lang="de-CH" dirty="0" smtClean="0"/>
              <a:t>Sie können sehr einfach bearbeitet werden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Kann nur für sehr simple formen und </a:t>
            </a:r>
            <a:r>
              <a:rPr lang="de-CH" dirty="0" err="1" smtClean="0"/>
              <a:t>bilder</a:t>
            </a:r>
            <a:r>
              <a:rPr lang="de-CH" dirty="0" smtClean="0"/>
              <a:t> verwendet werden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Braucht mehr </a:t>
            </a:r>
            <a:r>
              <a:rPr lang="de-CH" dirty="0" err="1" smtClean="0"/>
              <a:t>performance</a:t>
            </a:r>
            <a:r>
              <a:rPr lang="de-CH" dirty="0" smtClean="0"/>
              <a:t> als ein normales </a:t>
            </a:r>
            <a:r>
              <a:rPr lang="de-CH" dirty="0" err="1" smtClean="0"/>
              <a:t>bild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192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Anwendungszwecke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Simple </a:t>
            </a:r>
            <a:r>
              <a:rPr lang="de-CH" dirty="0" err="1" smtClean="0"/>
              <a:t>bilder</a:t>
            </a:r>
            <a:r>
              <a:rPr lang="de-CH" dirty="0" smtClean="0"/>
              <a:t> und formen</a:t>
            </a:r>
          </a:p>
          <a:p>
            <a:r>
              <a:rPr lang="de-CH" dirty="0" smtClean="0"/>
              <a:t>Icons</a:t>
            </a:r>
          </a:p>
          <a:p>
            <a:r>
              <a:rPr lang="de-CH" dirty="0" err="1" smtClean="0"/>
              <a:t>programmierung</a:t>
            </a:r>
            <a:endParaRPr lang="de-CH" dirty="0"/>
          </a:p>
        </p:txBody>
      </p:sp>
      <p:pic>
        <p:nvPicPr>
          <p:cNvPr id="1026" name="Picture 2" descr="Case Study: Tricky SVG Background Images | Targetprocess - Enterprise  Agility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49" y="1562100"/>
            <a:ext cx="2857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itch SVG, Disney svg, Lilo &amp; Stitch SVG, Aloha svg, Disney Character –  MamyLab | Disney silhouettes, Disney silhouette, Disney silhouette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280277" y="4462780"/>
            <a:ext cx="936272" cy="9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6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78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Symbol</vt:lpstr>
      <vt:lpstr>Netz</vt:lpstr>
      <vt:lpstr>SVG</vt:lpstr>
      <vt:lpstr>Funktionsweise </vt:lpstr>
      <vt:lpstr>Vorteile und nachteile</vt:lpstr>
      <vt:lpstr>Anwendungszwecke </vt:lpstr>
    </vt:vector>
  </TitlesOfParts>
  <Company>IT Services Hochschule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</dc:title>
  <dc:creator>BBZW-Sursee;FMZ;Sucur Oliver</dc:creator>
  <cp:lastModifiedBy>BBZW-Sursee;FMZ; Sucur Oliver</cp:lastModifiedBy>
  <cp:revision>4</cp:revision>
  <dcterms:created xsi:type="dcterms:W3CDTF">2021-04-29T08:58:49Z</dcterms:created>
  <dcterms:modified xsi:type="dcterms:W3CDTF">2021-04-29T09:43:04Z</dcterms:modified>
</cp:coreProperties>
</file>