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3" r:id="rId3"/>
    <p:sldId id="344" r:id="rId4"/>
    <p:sldId id="346" r:id="rId5"/>
    <p:sldId id="335" r:id="rId6"/>
    <p:sldId id="349" r:id="rId7"/>
    <p:sldId id="369" r:id="rId8"/>
    <p:sldId id="371" r:id="rId9"/>
    <p:sldId id="350" r:id="rId10"/>
    <p:sldId id="351" r:id="rId11"/>
    <p:sldId id="352" r:id="rId12"/>
    <p:sldId id="359" r:id="rId13"/>
    <p:sldId id="372" r:id="rId14"/>
    <p:sldId id="360" r:id="rId15"/>
    <p:sldId id="357" r:id="rId16"/>
    <p:sldId id="353" r:id="rId17"/>
    <p:sldId id="377" r:id="rId18"/>
    <p:sldId id="378" r:id="rId19"/>
    <p:sldId id="356" r:id="rId20"/>
    <p:sldId id="361" r:id="rId21"/>
    <p:sldId id="362" r:id="rId22"/>
    <p:sldId id="363" r:id="rId23"/>
    <p:sldId id="336" r:id="rId24"/>
    <p:sldId id="364" r:id="rId25"/>
    <p:sldId id="365" r:id="rId26"/>
    <p:sldId id="370" r:id="rId27"/>
    <p:sldId id="36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4F412-A32D-E681-7A5C-EEDAB86EB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4D8A44-729C-F5D7-232B-1E1A190E9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68B10-F340-D457-4DD2-550D5642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33928-995E-D378-4E46-F6631CBC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CE1F7C-8AE9-D96E-95F1-64C3345B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7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851F8-F6F0-B7E0-4E49-8DFE2A25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9E2FAF-8FDB-BCE8-65E5-7EB575B2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FFD79-408C-FC98-1BCE-27E29D5A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E1019-0899-8A47-E40C-0BA1FF71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0641-B102-8423-3781-31E05B49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7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92806-B142-58F4-E7AA-7B4687DA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ACF4CD-A5BD-D1DC-0C4B-A018E570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CD83-639F-146F-12C7-1DABF5E4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BAC6C-D24C-17AE-7107-11D1AC73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0E02D-2A3C-6721-586B-E7EAB43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2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Foto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521101C-AC3B-49B5-89D0-97651239E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5670796"/>
            <a:ext cx="8653632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85" y="4252174"/>
            <a:ext cx="8850560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85" y="3720881"/>
            <a:ext cx="8850560" cy="58432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32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ECC62E-96F4-834C-A933-7E3D7EC38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F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1" y="0"/>
            <a:ext cx="91821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665" y="2514797"/>
            <a:ext cx="8049627" cy="1225897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932921"/>
            <a:ext cx="8049625" cy="58432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A3A5A3-F13C-9A47-B4CC-A42DEA80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212D9A26-2571-4012-B1B1-A037484CD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68" y="3824817"/>
            <a:ext cx="8049625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19729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F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12192001" cy="3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E7C99A-B396-594B-AC2B-84BE3CD67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7" y="2514797"/>
            <a:ext cx="8653632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932921"/>
            <a:ext cx="8653632" cy="58432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BD791C2B-C127-47CC-8015-A510378142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3824817"/>
            <a:ext cx="8653632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98282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B64A6D-7E18-4E79-A705-DE5D4E759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66834" y="6249465"/>
            <a:ext cx="5493343" cy="24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/>
              <a:t> ergänzen bitte | Folientitel in Kurzform</a:t>
            </a:r>
            <a:endParaRPr lang="de-DE" dirty="0"/>
          </a:p>
        </p:txBody>
      </p:sp>
      <p:sp>
        <p:nvSpPr>
          <p:cNvPr id="13" name="Foliennummernplatzhalter 11">
            <a:extLst>
              <a:ext uri="{FF2B5EF4-FFF2-40B4-BE49-F238E27FC236}">
                <a16:creationId xmlns:a16="http://schemas.microsoft.com/office/drawing/2014/main" id="{D444DE69-931F-4A41-A45E-1ACE19F49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19667" y="6249465"/>
            <a:ext cx="2305051" cy="2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2F8F88-A86D-4C46-BAE5-29BAADE0B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4207" y="6116321"/>
            <a:ext cx="960428" cy="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86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Foto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507750"/>
            <a:ext cx="5616000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41335"/>
            <a:ext cx="5616000" cy="1163108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5BD2579-D21F-0049-8834-9A86D5CAB6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15517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790B71E-342E-0A47-8C5D-69F19A7694E6}"/>
              </a:ext>
            </a:extLst>
          </p:cNvPr>
          <p:cNvSpPr txBox="1"/>
          <p:nvPr userDrawn="1"/>
        </p:nvSpPr>
        <p:spPr>
          <a:xfrm>
            <a:off x="6057474" y="3744001"/>
            <a:ext cx="469534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2114F-2251-469A-AF7A-2BAA547F05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3824817"/>
            <a:ext cx="5616000" cy="112294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84000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6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1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29600"/>
            <a:ext cx="10032667" cy="4560000"/>
          </a:xfrm>
        </p:spPr>
        <p:txBody>
          <a:bodyPr/>
          <a:lstStyle>
            <a:lvl1pPr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82029" indent="-182029"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tabLst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algn="l" defTabSz="914377" rtl="0" eaLnBrk="1" latinLnBrk="0" hangingPunct="1">
              <a:buFont typeface="Arial" panose="020B0604020202020204" pitchFamily="34" charset="0"/>
              <a:defRPr lang="de-DE" sz="32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algn="l" defTabSz="914377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1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>
              <a:lnSpc>
                <a:spcPct val="100000"/>
              </a:lnSpc>
              <a:defRPr/>
            </a:lvl6pPr>
          </a:lstStyle>
          <a:p>
            <a:pPr marL="0" marR="0" lvl="0" indent="0" algn="l" defTabSz="914377" rtl="0" eaLnBrk="1" fontAlgn="auto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Dritte Ebene</a:t>
            </a:r>
          </a:p>
          <a:p>
            <a:pPr marL="601118" marR="0" lvl="4" indent="-239178" algn="l" defTabSz="914377" rtl="0" eaLnBrk="1" fontAlgn="auto" latinLnBrk="0" hangingPunct="1">
              <a:lnSpc>
                <a:spcPts val="2533"/>
              </a:lnSpc>
              <a:spcBef>
                <a:spcPts val="0"/>
              </a:spcBef>
              <a:spcAft>
                <a:spcPts val="733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Vierte Ebene</a:t>
            </a:r>
          </a:p>
          <a:p>
            <a:pPr marL="838179" marR="0" lvl="5" indent="-237061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B9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Fünfte Ebene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4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31432"/>
            <a:ext cx="4895517" cy="4560000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239178" indent="0">
              <a:lnSpc>
                <a:spcPct val="100000"/>
              </a:lnSpc>
              <a:buNone/>
              <a:defRPr lang="de-DE" sz="16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715415" indent="-239178">
              <a:lnSpc>
                <a:spcPct val="100000"/>
              </a:lnSpc>
              <a:defRPr sz="1467"/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56818" y="1331432"/>
            <a:ext cx="4895517" cy="4560000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>
              <a:lnSpc>
                <a:spcPct val="100000"/>
              </a:lnSpc>
              <a:defRPr sz="1867"/>
            </a:lvl2pPr>
            <a:lvl3pPr marL="239178" indent="0">
              <a:buNone/>
              <a:defRPr lang="de-DE" sz="16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7" indent="0">
              <a:buNone/>
              <a:defRPr lang="de-DE" sz="1467" kern="1200" noProof="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713298" marR="0" lvl="3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7053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8DBB0-3B46-D12A-9E46-1BC00D4A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457CE-FFAC-4082-8E6B-B16E9D26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134F8-0320-74EC-745E-91E2804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FCAE8-6425-7B8C-28A2-AD0F2959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2F961-C92A-C9A0-769A-84460364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31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3547936"/>
            <a:ext cx="4895517" cy="2343496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 marL="0" indent="0">
              <a:lnSpc>
                <a:spcPct val="100000"/>
              </a:lnSpc>
              <a:buNone/>
              <a:defRPr lang="de-DE" sz="16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239178" indent="0">
              <a:lnSpc>
                <a:spcPct val="100000"/>
              </a:lnSpc>
              <a:buNone/>
              <a:defRPr lang="de-DE" sz="14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>
              <a:lnSpc>
                <a:spcPct val="100000"/>
              </a:lnSpc>
              <a:defRPr sz="1333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56818" y="3547936"/>
            <a:ext cx="4895517" cy="2343496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 marL="239178" indent="-239178">
              <a:lnSpc>
                <a:spcPct val="100000"/>
              </a:lnSpc>
              <a:defRPr lang="de-DE" sz="16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239178" indent="0">
              <a:buNone/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defRPr lang="de-DE" sz="1333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E746415B-0A49-4500-A0FE-A1DD9DB3F9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668" y="1331432"/>
            <a:ext cx="4895849" cy="20229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14C449FC-589D-4576-B7D5-AD4142CE08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56818" y="1331432"/>
            <a:ext cx="4895849" cy="20229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6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2spaltiger Text mi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406863"/>
            <a:ext cx="6199293" cy="1161408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760219"/>
            <a:ext cx="6198960" cy="4131212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>
              <a:lnSpc>
                <a:spcPct val="100000"/>
              </a:lnSpc>
              <a:defRPr sz="1867"/>
            </a:lvl2pPr>
            <a:lvl3pPr>
              <a:lnSpc>
                <a:spcPct val="100000"/>
              </a:lnSpc>
              <a:defRPr sz="1600"/>
            </a:lvl3pPr>
            <a:lvl4pPr marL="857228" indent="-380990">
              <a:defRPr lang="de-DE" sz="14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715415" lvl="3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5D05B5-8664-4549-B424-D3465DBFD393}"/>
              </a:ext>
            </a:extLst>
          </p:cNvPr>
          <p:cNvSpPr/>
          <p:nvPr userDrawn="1"/>
        </p:nvSpPr>
        <p:spPr>
          <a:xfrm>
            <a:off x="7294299" y="-5"/>
            <a:ext cx="4897701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 sz="2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22" y="1760219"/>
            <a:ext cx="3080845" cy="4131213"/>
          </a:xfrm>
        </p:spPr>
        <p:txBody>
          <a:bodyPr/>
          <a:lstStyle>
            <a:lvl1pPr>
              <a:defRPr sz="1867">
                <a:solidFill>
                  <a:schemeClr val="bg1"/>
                </a:solidFill>
              </a:defRPr>
            </a:lvl1pPr>
            <a:lvl2pPr>
              <a:defRPr sz="1867">
                <a:solidFill>
                  <a:schemeClr val="bg1"/>
                </a:solidFill>
              </a:defRPr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DFF2494-B727-44F8-8462-B033CDBF9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4207" y="6116321"/>
            <a:ext cx="960428" cy="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3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3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331432"/>
            <a:ext cx="3176251" cy="45600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67"/>
            </a:lvl3pPr>
            <a:lvl4pPr>
              <a:defRPr sz="1867"/>
            </a:lvl4pPr>
            <a:lvl5pPr>
              <a:lnSpc>
                <a:spcPct val="100000"/>
              </a:lnSpc>
              <a:defRPr sz="1333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8208" y="1331432"/>
            <a:ext cx="3176251" cy="45600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C3E0C8-2037-4B8D-B8DA-FB01A6D870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76416" y="1331432"/>
            <a:ext cx="3176251" cy="456000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196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spaltiger Text +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3186691"/>
            <a:ext cx="3176251" cy="270474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239178" indent="-239178">
              <a:lnSpc>
                <a:spcPct val="100000"/>
              </a:lnSpc>
              <a:defRPr lang="de-DE" sz="16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78FFE-4E63-B943-889A-6AC582B2A2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8208" y="3186691"/>
            <a:ext cx="3176251" cy="270474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C3E0C8-2037-4B8D-B8DA-FB01A6D870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76416" y="3186691"/>
            <a:ext cx="3176251" cy="2704740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 marL="476239" indent="-237061">
              <a:lnSpc>
                <a:spcPct val="100000"/>
              </a:lnSpc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>
              <a:defRPr sz="1867"/>
            </a:lvl4pPr>
            <a:lvl5pPr marL="601118" indent="-239178">
              <a:lnSpc>
                <a:spcPct val="100000"/>
              </a:lnSpc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8" name="Bildplatzhalter 16">
            <a:extLst>
              <a:ext uri="{FF2B5EF4-FFF2-40B4-BE49-F238E27FC236}">
                <a16:creationId xmlns:a16="http://schemas.microsoft.com/office/drawing/2014/main" id="{B3D049B4-0077-49D3-9E92-CA89E025BA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668" y="1386920"/>
            <a:ext cx="3176584" cy="163850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16">
            <a:extLst>
              <a:ext uri="{FF2B5EF4-FFF2-40B4-BE49-F238E27FC236}">
                <a16:creationId xmlns:a16="http://schemas.microsoft.com/office/drawing/2014/main" id="{2F88F239-9330-4169-AFE2-939BDBD39E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48208" y="1386920"/>
            <a:ext cx="3176584" cy="163850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Bildplatzhalter 16">
            <a:extLst>
              <a:ext uri="{FF2B5EF4-FFF2-40B4-BE49-F238E27FC236}">
                <a16:creationId xmlns:a16="http://schemas.microsoft.com/office/drawing/2014/main" id="{2F20F21C-2A49-4290-A8C1-ABFFEB698A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76416" y="1386920"/>
            <a:ext cx="3176584" cy="163850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-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6">
            <a:extLst>
              <a:ext uri="{FF2B5EF4-FFF2-40B4-BE49-F238E27FC236}">
                <a16:creationId xmlns:a16="http://schemas.microsoft.com/office/drawing/2014/main" id="{0C44FC99-9462-4326-926A-3B688F31A4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94299" y="-1"/>
            <a:ext cx="4897700" cy="6857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67" y="406862"/>
            <a:ext cx="6215232" cy="116886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66834" y="6249465"/>
            <a:ext cx="3668065" cy="24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B940CF-F783-4F3D-A60A-EC1AF0CB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60219"/>
            <a:ext cx="6198960" cy="4131212"/>
          </a:xfrm>
        </p:spPr>
        <p:txBody>
          <a:bodyPr/>
          <a:lstStyle>
            <a:lvl1pPr>
              <a:lnSpc>
                <a:spcPct val="100000"/>
              </a:lnSpc>
              <a:defRPr sz="1867"/>
            </a:lvl1pPr>
            <a:lvl2pPr>
              <a:lnSpc>
                <a:spcPct val="100000"/>
              </a:lnSpc>
              <a:defRPr sz="1867"/>
            </a:lvl2pPr>
            <a:lvl3pPr>
              <a:lnSpc>
                <a:spcPct val="100000"/>
              </a:lnSpc>
              <a:defRPr sz="1600"/>
            </a:lvl3pPr>
            <a:lvl4pPr marL="857228" indent="-380990">
              <a:defRPr lang="de-DE" sz="14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>
              <a:defRPr sz="1867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715415" lvl="3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429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+ Text-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6">
            <a:extLst>
              <a:ext uri="{FF2B5EF4-FFF2-40B4-BE49-F238E27FC236}">
                <a16:creationId xmlns:a16="http://schemas.microsoft.com/office/drawing/2014/main" id="{0C44FC99-9462-4326-926A-3B688F31A4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294299" cy="6857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6418" y="1824328"/>
            <a:ext cx="3016249" cy="4065273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 marL="182029" indent="-182029">
              <a:lnSpc>
                <a:spcPct val="100000"/>
              </a:lnSpc>
              <a:tabLst/>
              <a:defRPr sz="1600"/>
            </a:lvl2pPr>
            <a:lvl3pPr>
              <a:lnSpc>
                <a:spcPct val="100000"/>
              </a:lnSpc>
              <a:defRPr sz="1467"/>
            </a:lvl3pPr>
            <a:lvl4pPr>
              <a:defRPr sz="1600"/>
            </a:lvl4pPr>
            <a:lvl5pPr marL="715415" indent="-353475">
              <a:lnSpc>
                <a:spcPct val="100000"/>
              </a:lnSpc>
              <a:defRPr sz="1333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marL="239178" marR="0" lvl="1" indent="-239178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Zweite Ebene</a:t>
            </a:r>
          </a:p>
          <a:p>
            <a:pPr marL="476239" marR="0" lvl="2" indent="-23706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</a:t>
            </a:r>
          </a:p>
          <a:p>
            <a:pPr marL="601118" lvl="4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Vierte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156148-55FE-AD47-B232-4B9BB151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17" y="406862"/>
            <a:ext cx="3977216" cy="1161408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230C6A-BAC5-374F-801E-032B04CDC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66834" y="6249465"/>
            <a:ext cx="3668065" cy="240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2A23FCB-F492-5349-A00F-9B00AA72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Referent_in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411818"/>
            <a:ext cx="7279059" cy="54461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205E5B9-08E1-1F43-B4E5-E9F913D027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4299" y="1411818"/>
            <a:ext cx="4897701" cy="54461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qu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Referent_in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411201"/>
            <a:ext cx="12192000" cy="54461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3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vollforma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8573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Referent_in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EDE7741-42BA-EA43-A982-AB4B7E3D7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3428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de-DE" b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dirty="0" err="1"/>
              <a:t>Referent_in</a:t>
            </a:r>
            <a:r>
              <a:rPr lang="de-DE" dirty="0"/>
              <a:t> ergänzen bitte | Folientitel in Kurzform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19978-00AC-15D7-3BD5-EA026891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23786-D633-D835-8F0A-8247ACFF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1752F-C730-C1C2-B20B-3B63D66F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E4C9B-F164-6011-7911-F8949391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CC2A4-9C34-830C-F472-9E2F4F52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905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1411817"/>
            <a:ext cx="12192001" cy="5446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9F2FF-BCA5-394F-B072-D8F1B151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406863"/>
            <a:ext cx="10033000" cy="591504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1" y="0"/>
            <a:ext cx="818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5856000" cy="1168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82275C-62C9-2940-B8FE-A5F1523AB816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A3A5A3-F13C-9A47-B4CC-A42DEA802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12192001" cy="3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>
            <a:extLst>
              <a:ext uri="{FF2B5EF4-FFF2-40B4-BE49-F238E27FC236}">
                <a16:creationId xmlns:a16="http://schemas.microsoft.com/office/drawing/2014/main" id="{E9F2FC35-0648-4B8C-BA02-E458FABC0A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3428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12192001" cy="3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6" name="Bildplatzhalter 16">
            <a:extLst>
              <a:ext uri="{FF2B5EF4-FFF2-40B4-BE49-F238E27FC236}">
                <a16:creationId xmlns:a16="http://schemas.microsoft.com/office/drawing/2014/main" id="{D503D432-E88B-41C4-9764-32E59E6654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519" y="2923709"/>
            <a:ext cx="2102959" cy="2102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896BE43-AB87-43D5-A0F7-5FFB69C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17" y="3709302"/>
            <a:ext cx="5616000" cy="180031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7E3CC8F7-623C-4CFC-B681-B8761208CB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34289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48381"/>
            <a:ext cx="10992333" cy="584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719519" y="6129198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6" name="Bildplatzhalter 16">
            <a:extLst>
              <a:ext uri="{FF2B5EF4-FFF2-40B4-BE49-F238E27FC236}">
                <a16:creationId xmlns:a16="http://schemas.microsoft.com/office/drawing/2014/main" id="{D503D432-E88B-41C4-9764-32E59E6654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519" y="2923709"/>
            <a:ext cx="2102959" cy="2102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896BE43-AB87-43D5-A0F7-5FFB69C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517" y="3709302"/>
            <a:ext cx="5616000" cy="180031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-1"/>
            <a:ext cx="12192001" cy="6927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2400" dirty="0">
              <a:latin typeface="HTWBerlin Office" panose="020000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1468" y="1832010"/>
            <a:ext cx="3549059" cy="20757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002553" y="4921723"/>
            <a:ext cx="489599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de-DE" sz="2400" dirty="0" err="1">
                <a:latin typeface="HTWBerlin Office" panose="02000000000000000000" pitchFamily="2" charset="0"/>
              </a:rPr>
              <a:t>www.htw-berlin.de</a:t>
            </a:r>
            <a:endParaRPr lang="de-DE" sz="2400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 mit Foto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521101C-AC3B-49B5-89D0-97651239E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5670796"/>
            <a:ext cx="8653632" cy="114146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85" y="4252174"/>
            <a:ext cx="8850560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85" y="3720881"/>
            <a:ext cx="8850560" cy="58432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32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ECC62E-96F4-834C-A933-7E3D7EC38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F6C22-796A-A570-C5B0-2B9F4AC3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1FAA-2D89-7FE1-D7C9-5C2E5E4B0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AE99FE-C91A-A09F-3F5F-E67128C6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089B49-AC8B-3B06-FE6E-786B9B5B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E881C-AA3A-FE05-ED73-6B0BD88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470FC-2F88-BCA7-8030-5DE553E6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57551-DA2A-1609-069E-6D8908C3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A8A3C-016B-367C-1BBD-931A4141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839B75-D880-87D1-690A-F2E4226A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619FA0-9D44-4567-C94B-FE28C4C4B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255E3A-E3E5-0CEC-ABC4-15E500C56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040638-5676-C53A-3D05-708B4C37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6767B0-BC93-C0ED-DE12-D640E08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8259AD-FEE0-6577-6781-0EA6B590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6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14A51-F58D-F871-F0C9-9DF55DDA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5E8765-B0D1-66BC-7560-03DACB5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9EA328-7458-A6A3-EAE4-8665B190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16D630-B85E-0640-3EB5-2E426BD9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2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9A22F-3953-36B7-5118-254F82D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42BDEA-59A6-E3A2-5D56-286BE55C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8A555D-F8EE-7F53-EDB0-A3067CEB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09F9A-6CA2-EE18-DBF4-FF858EF8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5F8B7-E872-8373-F18A-B5380DD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D23F4D-B65E-E6EE-6DAC-4A36444F4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C5F41-1D28-C1D5-98D8-66062C08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01826B-9B45-385B-2669-B4D4A76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CFD59-F0B7-BF31-770F-3BCFF8D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8C01-530C-2372-EF12-A9BB41C1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24598E-5BBA-DD9B-06FA-CF3CF2C39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1596E9-95BA-9DAB-04EE-E74E292A2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38A157-131D-A698-B408-1ABC3466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11A5FD-8C34-8A95-E6F5-96533E86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285D5-25CB-B63C-86F7-8FDA2B3C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6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CD9A43-382D-BF1B-43EF-7D8276C2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2025A-0C14-9E31-F843-88FBADCB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F8883-57E2-7B33-39A3-28DC4AF7A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A886-8144-4CEA-9C6D-C28B5F41F8A0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A5AD2-BEE2-14AA-7BF3-8F6814C5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18DB5-D0A7-7971-7156-509C01AE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145F-CC6B-4BA0-A4D1-B585FE3E8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667" y="406863"/>
            <a:ext cx="10033000" cy="59150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331432"/>
            <a:ext cx="10032667" cy="45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6834" y="6249465"/>
            <a:ext cx="7313265" cy="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333" b="1">
                <a:solidFill>
                  <a:srgbClr val="787878"/>
                </a:solidFill>
                <a:latin typeface="HTWBerlin Office" panose="02000000000000000000" pitchFamily="2" charset="0"/>
              </a:defRPr>
            </a:lvl1pPr>
          </a:lstStyle>
          <a:p>
            <a:r>
              <a:rPr lang="de-DE" dirty="0" err="1"/>
              <a:t>Referent_in</a:t>
            </a:r>
            <a:r>
              <a:rPr lang="de-DE"/>
              <a:t> ergänzen bitte | Folientitel in Kurzform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9667" y="6249465"/>
            <a:ext cx="2305051" cy="24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333" b="1">
                <a:solidFill>
                  <a:srgbClr val="787878"/>
                </a:solidFill>
                <a:latin typeface="HTWBerlin Office" panose="02000000000000000000" pitchFamily="2" charset="0"/>
              </a:defRPr>
            </a:lvl1pPr>
          </a:lstStyle>
          <a:p>
            <a:fld id="{45D25029-37DE-484F-BFE0-9B37AF2B26B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AEA85BA-5B54-674A-882E-91B4CCB68B6A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2667" y="6116321"/>
            <a:ext cx="960000" cy="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ts val="4533"/>
        </a:lnSpc>
        <a:spcBef>
          <a:spcPct val="0"/>
        </a:spcBef>
        <a:buNone/>
        <a:defRPr sz="4267" b="1" kern="1200">
          <a:solidFill>
            <a:schemeClr val="tx1"/>
          </a:solidFill>
          <a:latin typeface="HTWBerlin Office" panose="020000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ts val="3333"/>
        </a:lnSpc>
        <a:spcBef>
          <a:spcPts val="0"/>
        </a:spcBef>
        <a:spcAft>
          <a:spcPts val="733"/>
        </a:spcAft>
        <a:buFont typeface="Arial" panose="020B0604020202020204" pitchFamily="34" charset="0"/>
        <a:buNone/>
        <a:defRPr sz="2667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1pPr>
      <a:lvl2pPr marL="239178" indent="-239178" algn="l" defTabSz="914377" rtl="0" eaLnBrk="1" latinLnBrk="0" hangingPunct="1">
        <a:lnSpc>
          <a:spcPts val="3333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2pPr>
      <a:lvl3pPr marL="476239" indent="-237061" algn="l" defTabSz="914377" rtl="0" eaLnBrk="1" latinLnBrk="0" hangingPunct="1">
        <a:lnSpc>
          <a:spcPts val="2800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3pPr>
      <a:lvl4pPr marL="476239" indent="-237061" algn="l" defTabSz="914377" rtl="0" eaLnBrk="1" latinLnBrk="0" hangingPunct="1">
        <a:lnSpc>
          <a:spcPts val="2800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4pPr>
      <a:lvl5pPr marL="601118" indent="-239178" algn="l" defTabSz="914377" rtl="0" eaLnBrk="1" latinLnBrk="0" hangingPunct="1">
        <a:lnSpc>
          <a:spcPts val="2533"/>
        </a:lnSpc>
        <a:spcBef>
          <a:spcPts val="0"/>
        </a:spcBef>
        <a:spcAft>
          <a:spcPts val="733"/>
        </a:spcAft>
        <a:buClr>
          <a:schemeClr val="accent1"/>
        </a:buClr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HTWBerlin Office" panose="02000000000000000000" pitchFamily="2" charset="0"/>
          <a:ea typeface="+mn-ea"/>
          <a:cs typeface="+mn-cs"/>
        </a:defRPr>
      </a:lvl5pPr>
      <a:lvl6pPr marL="838179" indent="-237061" algn="l" defTabSz="914377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">
          <p15:clr>
            <a:srgbClr val="F26B43"/>
          </p15:clr>
        </p15:guide>
        <p15:guide id="2" pos="5080">
          <p15:clr>
            <a:srgbClr val="F26B43"/>
          </p15:clr>
        </p15:guide>
        <p15:guide id="3" pos="340">
          <p15:clr>
            <a:srgbClr val="F26B43"/>
          </p15:clr>
        </p15:guide>
        <p15:guide id="4" pos="3969">
          <p15:clr>
            <a:srgbClr val="F26B43"/>
          </p15:clr>
        </p15:guide>
        <p15:guide id="5" pos="3855">
          <p15:clr>
            <a:srgbClr val="F26B43"/>
          </p15:clr>
        </p15:guide>
        <p15:guide id="6" pos="1429">
          <p15:clr>
            <a:srgbClr val="F26B43"/>
          </p15:clr>
        </p15:guide>
        <p15:guide id="7" pos="1542">
          <p15:clr>
            <a:srgbClr val="F26B43"/>
          </p15:clr>
        </p15:guide>
        <p15:guide id="8" pos="5534">
          <p15:clr>
            <a:srgbClr val="F26B43"/>
          </p15:clr>
        </p15:guide>
        <p15:guide id="9" orient="horz" pos="667">
          <p15:clr>
            <a:srgbClr val="F26B43"/>
          </p15:clr>
        </p15:guide>
        <p15:guide id="10" orient="horz" pos="2777">
          <p15:clr>
            <a:srgbClr val="F26B43"/>
          </p15:clr>
        </p15:guide>
        <p15:guide id="11" orient="horz" pos="3026">
          <p15:clr>
            <a:srgbClr val="F26B43"/>
          </p15:clr>
        </p15:guide>
        <p15:guide id="12" pos="2653">
          <p15:clr>
            <a:srgbClr val="F26B43"/>
          </p15:clr>
        </p15:guide>
        <p15:guide id="13" pos="27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AF38ECE-B0C5-4154-ABE1-4B6D67E8B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7" y="2261008"/>
            <a:ext cx="8653632" cy="819495"/>
          </a:xfrm>
        </p:spPr>
        <p:txBody>
          <a:bodyPr/>
          <a:lstStyle/>
          <a:p>
            <a:r>
              <a:rPr lang="de-DE" dirty="0"/>
              <a:t>Angewandte Informatik</a:t>
            </a:r>
          </a:p>
          <a:p>
            <a:r>
              <a:rPr lang="de-DE" dirty="0"/>
              <a:t>HTW Berlin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559EF0-83B7-48C6-814C-1E71F7DC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634440"/>
            <a:ext cx="8653632" cy="584327"/>
          </a:xfrm>
        </p:spPr>
        <p:txBody>
          <a:bodyPr/>
          <a:lstStyle/>
          <a:p>
            <a:r>
              <a:rPr lang="de-DE" dirty="0"/>
              <a:t>Data Augmentation</a:t>
            </a:r>
            <a:endParaRPr lang="sr-Latn-CS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F32583B9-77EC-4A7C-BB0D-E088D93C43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667" y="4765372"/>
            <a:ext cx="3084237" cy="1141465"/>
          </a:xfrm>
        </p:spPr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endParaRPr lang="de-DE" dirty="0"/>
          </a:p>
          <a:p>
            <a:r>
              <a:rPr lang="de-DE" dirty="0"/>
              <a:t>Lisa-Marlen Wiegandt</a:t>
            </a:r>
          </a:p>
          <a:p>
            <a:endParaRPr lang="de-DE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0752CD6-2021-4B36-8B34-B7B41E16CCDA}"/>
              </a:ext>
            </a:extLst>
          </p:cNvPr>
          <p:cNvGrpSpPr/>
          <p:nvPr/>
        </p:nvGrpSpPr>
        <p:grpSpPr>
          <a:xfrm>
            <a:off x="6457951" y="0"/>
            <a:ext cx="5314949" cy="3429000"/>
            <a:chOff x="4843463" y="0"/>
            <a:chExt cx="3986212" cy="25717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AB0642F1-E418-4EA8-A93E-D9C6C0333110}"/>
                </a:ext>
              </a:extLst>
            </p:cNvPr>
            <p:cNvGrpSpPr/>
            <p:nvPr/>
          </p:nvGrpSpPr>
          <p:grpSpPr>
            <a:xfrm>
              <a:off x="4993763" y="311494"/>
              <a:ext cx="3835912" cy="1953918"/>
              <a:chOff x="279400" y="766762"/>
              <a:chExt cx="7112000" cy="3622675"/>
            </a:xfrm>
            <a:solidFill>
              <a:schemeClr val="bg2"/>
            </a:solidFill>
          </p:grpSpPr>
          <p:grpSp>
            <p:nvGrpSpPr>
              <p:cNvPr id="5" name="Gruppieren 12">
                <a:extLst>
                  <a:ext uri="{FF2B5EF4-FFF2-40B4-BE49-F238E27FC236}">
                    <a16:creationId xmlns:a16="http://schemas.microsoft.com/office/drawing/2014/main" id="{9BF71243-AA7C-4BD2-BEA3-ECCB19145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6187" y="866774"/>
                <a:ext cx="917575" cy="777875"/>
                <a:chOff x="4667250" y="1722438"/>
                <a:chExt cx="917575" cy="777875"/>
              </a:xfrm>
              <a:grpFill/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0BA03A10-63AC-4726-8EDB-295CEFA90F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667250" y="1722438"/>
                  <a:ext cx="917575" cy="777875"/>
                </a:xfrm>
                <a:custGeom>
                  <a:avLst/>
                  <a:gdLst>
                    <a:gd name="T0" fmla="*/ 1021769995 w 411"/>
                    <a:gd name="T1" fmla="*/ 0 h 348"/>
                    <a:gd name="T2" fmla="*/ 2048525257 w 411"/>
                    <a:gd name="T3" fmla="*/ 714491599 h 348"/>
                    <a:gd name="T4" fmla="*/ 1659754757 w 411"/>
                    <a:gd name="T5" fmla="*/ 1324057249 h 348"/>
                    <a:gd name="T6" fmla="*/ 1261013723 w 411"/>
                    <a:gd name="T7" fmla="*/ 1738762976 h 348"/>
                    <a:gd name="T8" fmla="*/ 1181267302 w 411"/>
                    <a:gd name="T9" fmla="*/ 1738762976 h 348"/>
                    <a:gd name="T10" fmla="*/ 1181267302 w 411"/>
                    <a:gd name="T11" fmla="*/ 1413993458 h 348"/>
                    <a:gd name="T12" fmla="*/ 1021769995 w 411"/>
                    <a:gd name="T13" fmla="*/ 1423987363 h 348"/>
                    <a:gd name="T14" fmla="*/ 0 w 411"/>
                    <a:gd name="T15" fmla="*/ 714491599 h 348"/>
                    <a:gd name="T16" fmla="*/ 1021769995 w 411"/>
                    <a:gd name="T17" fmla="*/ 0 h 348"/>
                    <a:gd name="T18" fmla="*/ 1021769995 w 411"/>
                    <a:gd name="T19" fmla="*/ 149892936 h 348"/>
                    <a:gd name="T20" fmla="*/ 154512039 w 411"/>
                    <a:gd name="T21" fmla="*/ 714491599 h 348"/>
                    <a:gd name="T22" fmla="*/ 1021769995 w 411"/>
                    <a:gd name="T23" fmla="*/ 1274094427 h 348"/>
                    <a:gd name="T24" fmla="*/ 1335777108 w 411"/>
                    <a:gd name="T25" fmla="*/ 1244114946 h 348"/>
                    <a:gd name="T26" fmla="*/ 1335777108 w 411"/>
                    <a:gd name="T27" fmla="*/ 1568884464 h 348"/>
                    <a:gd name="T28" fmla="*/ 1505242718 w 411"/>
                    <a:gd name="T29" fmla="*/ 1204143794 h 348"/>
                    <a:gd name="T30" fmla="*/ 1889030183 w 411"/>
                    <a:gd name="T31" fmla="*/ 714491599 h 348"/>
                    <a:gd name="T32" fmla="*/ 1021769995 w 411"/>
                    <a:gd name="T33" fmla="*/ 149892936 h 3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11" h="348">
                      <a:moveTo>
                        <a:pt x="205" y="0"/>
                      </a:moveTo>
                      <a:cubicBezTo>
                        <a:pt x="318" y="0"/>
                        <a:pt x="411" y="50"/>
                        <a:pt x="411" y="143"/>
                      </a:cubicBezTo>
                      <a:cubicBezTo>
                        <a:pt x="411" y="204"/>
                        <a:pt x="388" y="245"/>
                        <a:pt x="333" y="265"/>
                      </a:cubicBezTo>
                      <a:cubicBezTo>
                        <a:pt x="327" y="308"/>
                        <a:pt x="303" y="348"/>
                        <a:pt x="253" y="348"/>
                      </a:cubicBezTo>
                      <a:cubicBezTo>
                        <a:pt x="237" y="348"/>
                        <a:pt x="237" y="348"/>
                        <a:pt x="237" y="348"/>
                      </a:cubicBezTo>
                      <a:cubicBezTo>
                        <a:pt x="237" y="283"/>
                        <a:pt x="237" y="283"/>
                        <a:pt x="237" y="283"/>
                      </a:cubicBezTo>
                      <a:cubicBezTo>
                        <a:pt x="226" y="284"/>
                        <a:pt x="214" y="285"/>
                        <a:pt x="205" y="285"/>
                      </a:cubicBezTo>
                      <a:cubicBezTo>
                        <a:pt x="98" y="285"/>
                        <a:pt x="0" y="236"/>
                        <a:pt x="0" y="143"/>
                      </a:cubicBezTo>
                      <a:cubicBezTo>
                        <a:pt x="0" y="50"/>
                        <a:pt x="94" y="0"/>
                        <a:pt x="205" y="0"/>
                      </a:cubicBezTo>
                      <a:moveTo>
                        <a:pt x="205" y="30"/>
                      </a:moveTo>
                      <a:cubicBezTo>
                        <a:pt x="97" y="30"/>
                        <a:pt x="31" y="79"/>
                        <a:pt x="31" y="143"/>
                      </a:cubicBezTo>
                      <a:cubicBezTo>
                        <a:pt x="31" y="207"/>
                        <a:pt x="101" y="255"/>
                        <a:pt x="205" y="255"/>
                      </a:cubicBezTo>
                      <a:cubicBezTo>
                        <a:pt x="221" y="255"/>
                        <a:pt x="268" y="249"/>
                        <a:pt x="268" y="249"/>
                      </a:cubicBezTo>
                      <a:cubicBezTo>
                        <a:pt x="268" y="314"/>
                        <a:pt x="268" y="314"/>
                        <a:pt x="268" y="314"/>
                      </a:cubicBezTo>
                      <a:cubicBezTo>
                        <a:pt x="297" y="303"/>
                        <a:pt x="302" y="266"/>
                        <a:pt x="302" y="241"/>
                      </a:cubicBezTo>
                      <a:cubicBezTo>
                        <a:pt x="358" y="225"/>
                        <a:pt x="379" y="203"/>
                        <a:pt x="379" y="143"/>
                      </a:cubicBezTo>
                      <a:cubicBezTo>
                        <a:pt x="379" y="79"/>
                        <a:pt x="314" y="30"/>
                        <a:pt x="205" y="3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9" name="Rectangle 7">
                  <a:extLst>
                    <a:ext uri="{FF2B5EF4-FFF2-40B4-BE49-F238E27FC236}">
                      <a16:creationId xmlns:a16="http://schemas.microsoft.com/office/drawing/2014/main" id="{3D299D93-A2D6-42C9-BF0A-CBCF45912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948238" y="2074863"/>
                  <a:ext cx="71437" cy="73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Rectangle 8">
                  <a:extLst>
                    <a:ext uri="{FF2B5EF4-FFF2-40B4-BE49-F238E27FC236}">
                      <a16:creationId xmlns:a16="http://schemas.microsoft.com/office/drawing/2014/main" id="{771ED14B-E0C8-4D06-A364-EDF82521C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5089525" y="2074863"/>
                  <a:ext cx="71438" cy="73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Rectangle 9">
                  <a:extLst>
                    <a:ext uri="{FF2B5EF4-FFF2-40B4-BE49-F238E27FC236}">
                      <a16:creationId xmlns:a16="http://schemas.microsoft.com/office/drawing/2014/main" id="{12B82C29-A092-4A31-A190-7739B0D75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5232400" y="2074863"/>
                  <a:ext cx="68263" cy="730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" name="Gruppieren 17">
                <a:extLst>
                  <a:ext uri="{FF2B5EF4-FFF2-40B4-BE49-F238E27FC236}">
                    <a16:creationId xmlns:a16="http://schemas.microsoft.com/office/drawing/2014/main" id="{0A6D2FA4-86E6-478A-8B8A-28805541A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9250" y="766762"/>
                <a:ext cx="555625" cy="866775"/>
                <a:chOff x="6310313" y="1622426"/>
                <a:chExt cx="555625" cy="866775"/>
              </a:xfrm>
              <a:grpFill/>
            </p:grpSpPr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8F9D1EC8-8CEA-403E-8002-0789CB1BEC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435725" y="1622426"/>
                  <a:ext cx="214313" cy="211138"/>
                </a:xfrm>
                <a:custGeom>
                  <a:avLst/>
                  <a:gdLst>
                    <a:gd name="T0" fmla="*/ 239220189 w 96"/>
                    <a:gd name="T1" fmla="*/ 0 h 95"/>
                    <a:gd name="T2" fmla="*/ 478438146 w 96"/>
                    <a:gd name="T3" fmla="*/ 232158455 h 95"/>
                    <a:gd name="T4" fmla="*/ 239220189 w 96"/>
                    <a:gd name="T5" fmla="*/ 469255316 h 95"/>
                    <a:gd name="T6" fmla="*/ 0 w 96"/>
                    <a:gd name="T7" fmla="*/ 232158455 h 95"/>
                    <a:gd name="T8" fmla="*/ 239220189 w 96"/>
                    <a:gd name="T9" fmla="*/ 0 h 95"/>
                    <a:gd name="T10" fmla="*/ 239220189 w 96"/>
                    <a:gd name="T11" fmla="*/ 148185538 h 95"/>
                    <a:gd name="T12" fmla="*/ 149512339 w 96"/>
                    <a:gd name="T13" fmla="*/ 232158455 h 95"/>
                    <a:gd name="T14" fmla="*/ 239220189 w 96"/>
                    <a:gd name="T15" fmla="*/ 321069778 h 95"/>
                    <a:gd name="T16" fmla="*/ 328925806 w 96"/>
                    <a:gd name="T17" fmla="*/ 232158455 h 95"/>
                    <a:gd name="T18" fmla="*/ 239220189 w 96"/>
                    <a:gd name="T19" fmla="*/ 148185538 h 9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" h="95">
                      <a:moveTo>
                        <a:pt x="48" y="0"/>
                      </a:moveTo>
                      <a:cubicBezTo>
                        <a:pt x="75" y="0"/>
                        <a:pt x="96" y="21"/>
                        <a:pt x="96" y="47"/>
                      </a:cubicBezTo>
                      <a:cubicBezTo>
                        <a:pt x="96" y="74"/>
                        <a:pt x="75" y="95"/>
                        <a:pt x="48" y="95"/>
                      </a:cubicBezTo>
                      <a:cubicBezTo>
                        <a:pt x="22" y="95"/>
                        <a:pt x="0" y="74"/>
                        <a:pt x="0" y="47"/>
                      </a:cubicBezTo>
                      <a:cubicBezTo>
                        <a:pt x="0" y="21"/>
                        <a:pt x="22" y="0"/>
                        <a:pt x="48" y="0"/>
                      </a:cubicBezTo>
                      <a:moveTo>
                        <a:pt x="48" y="30"/>
                      </a:moveTo>
                      <a:cubicBezTo>
                        <a:pt x="38" y="30"/>
                        <a:pt x="30" y="38"/>
                        <a:pt x="30" y="47"/>
                      </a:cubicBezTo>
                      <a:cubicBezTo>
                        <a:pt x="30" y="57"/>
                        <a:pt x="38" y="65"/>
                        <a:pt x="48" y="65"/>
                      </a:cubicBezTo>
                      <a:cubicBezTo>
                        <a:pt x="58" y="65"/>
                        <a:pt x="66" y="57"/>
                        <a:pt x="66" y="47"/>
                      </a:cubicBezTo>
                      <a:cubicBezTo>
                        <a:pt x="66" y="38"/>
                        <a:pt x="58" y="30"/>
                        <a:pt x="48" y="3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" name="Freeform 11">
                  <a:extLst>
                    <a:ext uri="{FF2B5EF4-FFF2-40B4-BE49-F238E27FC236}">
                      <a16:creationId xmlns:a16="http://schemas.microsoft.com/office/drawing/2014/main" id="{353939A6-2B77-4674-A418-CC92B6D504C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316663" y="2078038"/>
                  <a:ext cx="412750" cy="411163"/>
                </a:xfrm>
                <a:custGeom>
                  <a:avLst/>
                  <a:gdLst>
                    <a:gd name="T0" fmla="*/ 507727122 w 185"/>
                    <a:gd name="T1" fmla="*/ 0 h 184"/>
                    <a:gd name="T2" fmla="*/ 507727122 w 185"/>
                    <a:gd name="T3" fmla="*/ 164780276 h 184"/>
                    <a:gd name="T4" fmla="*/ 756613141 w 185"/>
                    <a:gd name="T5" fmla="*/ 459389738 h 184"/>
                    <a:gd name="T6" fmla="*/ 462929245 w 185"/>
                    <a:gd name="T7" fmla="*/ 758989021 h 184"/>
                    <a:gd name="T8" fmla="*/ 164265576 w 185"/>
                    <a:gd name="T9" fmla="*/ 459389738 h 184"/>
                    <a:gd name="T10" fmla="*/ 223998309 w 185"/>
                    <a:gd name="T11" fmla="*/ 279628828 h 184"/>
                    <a:gd name="T12" fmla="*/ 109510384 w 185"/>
                    <a:gd name="T13" fmla="*/ 164780276 h 184"/>
                    <a:gd name="T14" fmla="*/ 0 w 185"/>
                    <a:gd name="T15" fmla="*/ 459389738 h 184"/>
                    <a:gd name="T16" fmla="*/ 462929245 w 185"/>
                    <a:gd name="T17" fmla="*/ 918777242 h 184"/>
                    <a:gd name="T18" fmla="*/ 920878716 w 185"/>
                    <a:gd name="T19" fmla="*/ 459389738 h 184"/>
                    <a:gd name="T20" fmla="*/ 507727122 w 185"/>
                    <a:gd name="T21" fmla="*/ 0 h 18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5" h="184">
                      <a:moveTo>
                        <a:pt x="102" y="0"/>
                      </a:moveTo>
                      <a:cubicBezTo>
                        <a:pt x="102" y="33"/>
                        <a:pt x="102" y="33"/>
                        <a:pt x="102" y="33"/>
                      </a:cubicBezTo>
                      <a:cubicBezTo>
                        <a:pt x="130" y="37"/>
                        <a:pt x="152" y="62"/>
                        <a:pt x="152" y="92"/>
                      </a:cubicBezTo>
                      <a:cubicBezTo>
                        <a:pt x="152" y="125"/>
                        <a:pt x="126" y="152"/>
                        <a:pt x="93" y="152"/>
                      </a:cubicBezTo>
                      <a:cubicBezTo>
                        <a:pt x="60" y="152"/>
                        <a:pt x="33" y="125"/>
                        <a:pt x="33" y="92"/>
                      </a:cubicBezTo>
                      <a:cubicBezTo>
                        <a:pt x="33" y="78"/>
                        <a:pt x="37" y="66"/>
                        <a:pt x="45" y="56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8" y="49"/>
                        <a:pt x="0" y="69"/>
                        <a:pt x="0" y="92"/>
                      </a:cubicBezTo>
                      <a:cubicBezTo>
                        <a:pt x="0" y="143"/>
                        <a:pt x="42" y="184"/>
                        <a:pt x="93" y="184"/>
                      </a:cubicBezTo>
                      <a:cubicBezTo>
                        <a:pt x="144" y="184"/>
                        <a:pt x="185" y="143"/>
                        <a:pt x="185" y="92"/>
                      </a:cubicBezTo>
                      <a:cubicBezTo>
                        <a:pt x="185" y="44"/>
                        <a:pt x="148" y="5"/>
                        <a:pt x="10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B7D8828A-3C75-4371-89BE-874FD1ECD3D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310313" y="1866901"/>
                  <a:ext cx="306388" cy="336550"/>
                </a:xfrm>
                <a:custGeom>
                  <a:avLst/>
                  <a:gdLst>
                    <a:gd name="T0" fmla="*/ 615186849 w 137"/>
                    <a:gd name="T1" fmla="*/ 70475814 h 150"/>
                    <a:gd name="T2" fmla="*/ 445134799 w 137"/>
                    <a:gd name="T3" fmla="*/ 0 h 150"/>
                    <a:gd name="T4" fmla="*/ 260078684 w 137"/>
                    <a:gd name="T5" fmla="*/ 85577934 h 150"/>
                    <a:gd name="T6" fmla="*/ 30008133 w 137"/>
                    <a:gd name="T7" fmla="*/ 312109739 h 150"/>
                    <a:gd name="T8" fmla="*/ 30008133 w 137"/>
                    <a:gd name="T9" fmla="*/ 427894157 h 150"/>
                    <a:gd name="T10" fmla="*/ 355108165 w 137"/>
                    <a:gd name="T11" fmla="*/ 755106017 h 150"/>
                    <a:gd name="T12" fmla="*/ 470142322 w 137"/>
                    <a:gd name="T13" fmla="*/ 639323842 h 150"/>
                    <a:gd name="T14" fmla="*/ 205063028 w 137"/>
                    <a:gd name="T15" fmla="*/ 372518220 h 150"/>
                    <a:gd name="T16" fmla="*/ 380115688 w 137"/>
                    <a:gd name="T17" fmla="*/ 196327564 h 150"/>
                    <a:gd name="T18" fmla="*/ 380115688 w 137"/>
                    <a:gd name="T19" fmla="*/ 196327564 h 150"/>
                    <a:gd name="T20" fmla="*/ 445134799 w 137"/>
                    <a:gd name="T21" fmla="*/ 166123324 h 150"/>
                    <a:gd name="T22" fmla="*/ 500152691 w 137"/>
                    <a:gd name="T23" fmla="*/ 186260232 h 150"/>
                    <a:gd name="T24" fmla="*/ 525160214 w 137"/>
                    <a:gd name="T25" fmla="*/ 246668713 h 150"/>
                    <a:gd name="T26" fmla="*/ 525160214 w 137"/>
                    <a:gd name="T27" fmla="*/ 392655129 h 150"/>
                    <a:gd name="T28" fmla="*/ 685208807 w 137"/>
                    <a:gd name="T29" fmla="*/ 392655129 h 150"/>
                    <a:gd name="T30" fmla="*/ 685208807 w 137"/>
                    <a:gd name="T31" fmla="*/ 246668713 h 150"/>
                    <a:gd name="T32" fmla="*/ 615186849 w 137"/>
                    <a:gd name="T33" fmla="*/ 70475814 h 15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7" h="150">
                      <a:moveTo>
                        <a:pt x="123" y="14"/>
                      </a:moveTo>
                      <a:cubicBezTo>
                        <a:pt x="114" y="6"/>
                        <a:pt x="102" y="0"/>
                        <a:pt x="89" y="0"/>
                      </a:cubicBezTo>
                      <a:cubicBezTo>
                        <a:pt x="75" y="0"/>
                        <a:pt x="61" y="6"/>
                        <a:pt x="52" y="17"/>
                      </a:cubicBezTo>
                      <a:cubicBezTo>
                        <a:pt x="6" y="62"/>
                        <a:pt x="6" y="62"/>
                        <a:pt x="6" y="62"/>
                      </a:cubicBezTo>
                      <a:cubicBezTo>
                        <a:pt x="0" y="69"/>
                        <a:pt x="0" y="79"/>
                        <a:pt x="6" y="85"/>
                      </a:cubicBezTo>
                      <a:cubicBezTo>
                        <a:pt x="71" y="150"/>
                        <a:pt x="71" y="150"/>
                        <a:pt x="71" y="150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41" y="74"/>
                        <a:pt x="41" y="74"/>
                        <a:pt x="41" y="74"/>
                      </a:cubicBezTo>
                      <a:cubicBezTo>
                        <a:pt x="41" y="74"/>
                        <a:pt x="75" y="39"/>
                        <a:pt x="76" y="39"/>
                      </a:cubicBezTo>
                      <a:cubicBezTo>
                        <a:pt x="76" y="39"/>
                        <a:pt x="76" y="39"/>
                        <a:pt x="76" y="39"/>
                      </a:cubicBezTo>
                      <a:cubicBezTo>
                        <a:pt x="79" y="35"/>
                        <a:pt x="84" y="33"/>
                        <a:pt x="89" y="33"/>
                      </a:cubicBezTo>
                      <a:cubicBezTo>
                        <a:pt x="93" y="33"/>
                        <a:pt x="97" y="34"/>
                        <a:pt x="100" y="37"/>
                      </a:cubicBezTo>
                      <a:cubicBezTo>
                        <a:pt x="103" y="40"/>
                        <a:pt x="105" y="44"/>
                        <a:pt x="105" y="49"/>
                      </a:cubicBezTo>
                      <a:cubicBezTo>
                        <a:pt x="105" y="49"/>
                        <a:pt x="105" y="77"/>
                        <a:pt x="105" y="78"/>
                      </a:cubicBezTo>
                      <a:cubicBezTo>
                        <a:pt x="105" y="78"/>
                        <a:pt x="137" y="78"/>
                        <a:pt x="137" y="78"/>
                      </a:cubicBezTo>
                      <a:cubicBezTo>
                        <a:pt x="137" y="49"/>
                        <a:pt x="137" y="49"/>
                        <a:pt x="137" y="49"/>
                      </a:cubicBezTo>
                      <a:cubicBezTo>
                        <a:pt x="137" y="35"/>
                        <a:pt x="132" y="23"/>
                        <a:pt x="123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6F0385AD-1279-4CE0-9F5C-8EA90F64195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738938" y="2151063"/>
                  <a:ext cx="127000" cy="295275"/>
                </a:xfrm>
                <a:custGeom>
                  <a:avLst/>
                  <a:gdLst>
                    <a:gd name="T0" fmla="*/ 282964912 w 57"/>
                    <a:gd name="T1" fmla="*/ 630485944 h 132"/>
                    <a:gd name="T2" fmla="*/ 183679877 w 57"/>
                    <a:gd name="T3" fmla="*/ 65049977 h 132"/>
                    <a:gd name="T4" fmla="*/ 104249175 w 57"/>
                    <a:gd name="T5" fmla="*/ 0 h 132"/>
                    <a:gd name="T6" fmla="*/ 0 w 57"/>
                    <a:gd name="T7" fmla="*/ 0 h 132"/>
                    <a:gd name="T8" fmla="*/ 124107965 w 57"/>
                    <a:gd name="T9" fmla="*/ 660510043 h 132"/>
                    <a:gd name="T10" fmla="*/ 282964912 w 57"/>
                    <a:gd name="T11" fmla="*/ 630485944 h 1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132">
                      <a:moveTo>
                        <a:pt x="57" y="126"/>
                      </a:move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5" y="6"/>
                        <a:pt x="29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" y="132"/>
                        <a:pt x="25" y="132"/>
                        <a:pt x="25" y="132"/>
                      </a:cubicBezTo>
                      <a:lnTo>
                        <a:pt x="57" y="1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7" name="Freeform 14">
                <a:extLst>
                  <a:ext uri="{FF2B5EF4-FFF2-40B4-BE49-F238E27FC236}">
                    <a16:creationId xmlns:a16="http://schemas.microsoft.com/office/drawing/2014/main" id="{DE1D9CEC-B1B5-494D-963F-471A5A746412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2068512" y="877887"/>
                <a:ext cx="965200" cy="755650"/>
              </a:xfrm>
              <a:custGeom>
                <a:avLst/>
                <a:gdLst>
                  <a:gd name="T0" fmla="*/ 514111875 w 608"/>
                  <a:gd name="T1" fmla="*/ 811490313 h 476"/>
                  <a:gd name="T2" fmla="*/ 720764688 w 608"/>
                  <a:gd name="T3" fmla="*/ 1018143125 h 476"/>
                  <a:gd name="T4" fmla="*/ 1376005313 w 608"/>
                  <a:gd name="T5" fmla="*/ 362902500 h 476"/>
                  <a:gd name="T6" fmla="*/ 1169352500 w 608"/>
                  <a:gd name="T7" fmla="*/ 156249688 h 476"/>
                  <a:gd name="T8" fmla="*/ 514111875 w 608"/>
                  <a:gd name="T9" fmla="*/ 811490313 h 476"/>
                  <a:gd name="T10" fmla="*/ 642640638 w 608"/>
                  <a:gd name="T11" fmla="*/ 1088707500 h 476"/>
                  <a:gd name="T12" fmla="*/ 443547500 w 608"/>
                  <a:gd name="T13" fmla="*/ 889615950 h 476"/>
                  <a:gd name="T14" fmla="*/ 443547500 w 608"/>
                  <a:gd name="T15" fmla="*/ 1088707500 h 476"/>
                  <a:gd name="T16" fmla="*/ 642640638 w 608"/>
                  <a:gd name="T17" fmla="*/ 1088707500 h 476"/>
                  <a:gd name="T18" fmla="*/ 695563125 w 608"/>
                  <a:gd name="T19" fmla="*/ 1199594375 h 476"/>
                  <a:gd name="T20" fmla="*/ 332660625 w 608"/>
                  <a:gd name="T21" fmla="*/ 1199594375 h 476"/>
                  <a:gd name="T22" fmla="*/ 0 w 608"/>
                  <a:gd name="T23" fmla="*/ 1199594375 h 476"/>
                  <a:gd name="T24" fmla="*/ 0 w 608"/>
                  <a:gd name="T25" fmla="*/ 1088707500 h 476"/>
                  <a:gd name="T26" fmla="*/ 332660625 w 608"/>
                  <a:gd name="T27" fmla="*/ 1088707500 h 476"/>
                  <a:gd name="T28" fmla="*/ 332660625 w 608"/>
                  <a:gd name="T29" fmla="*/ 836691875 h 476"/>
                  <a:gd name="T30" fmla="*/ 1169352500 w 608"/>
                  <a:gd name="T31" fmla="*/ 0 h 476"/>
                  <a:gd name="T32" fmla="*/ 1532255000 w 608"/>
                  <a:gd name="T33" fmla="*/ 362902500 h 476"/>
                  <a:gd name="T34" fmla="*/ 695563125 w 608"/>
                  <a:gd name="T35" fmla="*/ 1199594375 h 47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08" h="476">
                    <a:moveTo>
                      <a:pt x="204" y="322"/>
                    </a:moveTo>
                    <a:lnTo>
                      <a:pt x="286" y="404"/>
                    </a:lnTo>
                    <a:lnTo>
                      <a:pt x="546" y="144"/>
                    </a:lnTo>
                    <a:lnTo>
                      <a:pt x="464" y="62"/>
                    </a:lnTo>
                    <a:lnTo>
                      <a:pt x="204" y="322"/>
                    </a:lnTo>
                    <a:close/>
                    <a:moveTo>
                      <a:pt x="255" y="432"/>
                    </a:moveTo>
                    <a:lnTo>
                      <a:pt x="176" y="353"/>
                    </a:lnTo>
                    <a:lnTo>
                      <a:pt x="176" y="432"/>
                    </a:lnTo>
                    <a:lnTo>
                      <a:pt x="255" y="432"/>
                    </a:lnTo>
                    <a:close/>
                    <a:moveTo>
                      <a:pt x="276" y="476"/>
                    </a:moveTo>
                    <a:lnTo>
                      <a:pt x="132" y="476"/>
                    </a:lnTo>
                    <a:lnTo>
                      <a:pt x="0" y="476"/>
                    </a:lnTo>
                    <a:lnTo>
                      <a:pt x="0" y="432"/>
                    </a:lnTo>
                    <a:lnTo>
                      <a:pt x="132" y="432"/>
                    </a:lnTo>
                    <a:lnTo>
                      <a:pt x="132" y="332"/>
                    </a:lnTo>
                    <a:lnTo>
                      <a:pt x="464" y="0"/>
                    </a:lnTo>
                    <a:lnTo>
                      <a:pt x="608" y="144"/>
                    </a:lnTo>
                    <a:lnTo>
                      <a:pt x="276" y="4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16E6A64C-5474-409D-BCC9-FA5699EE636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523875" y="830262"/>
                <a:ext cx="468312" cy="803275"/>
              </a:xfrm>
              <a:custGeom>
                <a:avLst/>
                <a:gdLst>
                  <a:gd name="T0" fmla="*/ 701216938 w 210"/>
                  <a:gd name="T1" fmla="*/ 1797355782 h 359"/>
                  <a:gd name="T2" fmla="*/ 343147813 w 210"/>
                  <a:gd name="T3" fmla="*/ 1797355782 h 359"/>
                  <a:gd name="T4" fmla="*/ 343147813 w 210"/>
                  <a:gd name="T5" fmla="*/ 1657171988 h 359"/>
                  <a:gd name="T6" fmla="*/ 701216938 w 210"/>
                  <a:gd name="T7" fmla="*/ 1657171988 h 359"/>
                  <a:gd name="T8" fmla="*/ 701216938 w 210"/>
                  <a:gd name="T9" fmla="*/ 1797355782 h 359"/>
                  <a:gd name="T10" fmla="*/ 785760634 w 210"/>
                  <a:gd name="T11" fmla="*/ 1562047670 h 359"/>
                  <a:gd name="T12" fmla="*/ 253631089 w 210"/>
                  <a:gd name="T13" fmla="*/ 1562047670 h 359"/>
                  <a:gd name="T14" fmla="*/ 253631089 w 210"/>
                  <a:gd name="T15" fmla="*/ 1416856273 h 359"/>
                  <a:gd name="T16" fmla="*/ 785760634 w 210"/>
                  <a:gd name="T17" fmla="*/ 1416856273 h 359"/>
                  <a:gd name="T18" fmla="*/ 785760634 w 210"/>
                  <a:gd name="T19" fmla="*/ 1562047670 h 359"/>
                  <a:gd name="T20" fmla="*/ 721109048 w 210"/>
                  <a:gd name="T21" fmla="*/ 1326739558 h 359"/>
                  <a:gd name="T22" fmla="*/ 248658062 w 210"/>
                  <a:gd name="T23" fmla="*/ 1326739558 h 359"/>
                  <a:gd name="T24" fmla="*/ 248658062 w 210"/>
                  <a:gd name="T25" fmla="*/ 1251641177 h 359"/>
                  <a:gd name="T26" fmla="*/ 223792924 w 210"/>
                  <a:gd name="T27" fmla="*/ 976278955 h 359"/>
                  <a:gd name="T28" fmla="*/ 154168310 w 210"/>
                  <a:gd name="T29" fmla="*/ 876149272 h 359"/>
                  <a:gd name="T30" fmla="*/ 0 w 210"/>
                  <a:gd name="T31" fmla="*/ 525688668 h 359"/>
                  <a:gd name="T32" fmla="*/ 522183490 w 210"/>
                  <a:gd name="T33" fmla="*/ 0 h 359"/>
                  <a:gd name="T34" fmla="*/ 1044364751 w 210"/>
                  <a:gd name="T35" fmla="*/ 525688668 h 359"/>
                  <a:gd name="T36" fmla="*/ 890196440 w 210"/>
                  <a:gd name="T37" fmla="*/ 876149272 h 359"/>
                  <a:gd name="T38" fmla="*/ 820571826 w 210"/>
                  <a:gd name="T39" fmla="*/ 976278955 h 359"/>
                  <a:gd name="T40" fmla="*/ 790733662 w 210"/>
                  <a:gd name="T41" fmla="*/ 1251641177 h 359"/>
                  <a:gd name="T42" fmla="*/ 790733662 w 210"/>
                  <a:gd name="T43" fmla="*/ 1326739558 h 359"/>
                  <a:gd name="T44" fmla="*/ 721109048 w 210"/>
                  <a:gd name="T45" fmla="*/ 1326739558 h 359"/>
                  <a:gd name="T46" fmla="*/ 392880317 w 210"/>
                  <a:gd name="T47" fmla="*/ 1181548161 h 359"/>
                  <a:gd name="T48" fmla="*/ 651484434 w 210"/>
                  <a:gd name="T49" fmla="*/ 1181548161 h 359"/>
                  <a:gd name="T50" fmla="*/ 686297856 w 210"/>
                  <a:gd name="T51" fmla="*/ 931219478 h 359"/>
                  <a:gd name="T52" fmla="*/ 775814579 w 210"/>
                  <a:gd name="T53" fmla="*/ 786030319 h 359"/>
                  <a:gd name="T54" fmla="*/ 900142495 w 210"/>
                  <a:gd name="T55" fmla="*/ 525688668 h 359"/>
                  <a:gd name="T56" fmla="*/ 522183490 w 210"/>
                  <a:gd name="T57" fmla="*/ 140183794 h 359"/>
                  <a:gd name="T58" fmla="*/ 139249228 w 210"/>
                  <a:gd name="T59" fmla="*/ 525688668 h 359"/>
                  <a:gd name="T60" fmla="*/ 263577144 w 210"/>
                  <a:gd name="T61" fmla="*/ 786030319 h 359"/>
                  <a:gd name="T62" fmla="*/ 358066895 w 210"/>
                  <a:gd name="T63" fmla="*/ 931219478 h 359"/>
                  <a:gd name="T64" fmla="*/ 392880317 w 210"/>
                  <a:gd name="T65" fmla="*/ 1181548161 h 3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0" h="359">
                    <a:moveTo>
                      <a:pt x="141" y="359"/>
                    </a:moveTo>
                    <a:cubicBezTo>
                      <a:pt x="69" y="359"/>
                      <a:pt x="69" y="359"/>
                      <a:pt x="69" y="359"/>
                    </a:cubicBezTo>
                    <a:cubicBezTo>
                      <a:pt x="69" y="331"/>
                      <a:pt x="69" y="331"/>
                      <a:pt x="69" y="331"/>
                    </a:cubicBezTo>
                    <a:cubicBezTo>
                      <a:pt x="141" y="331"/>
                      <a:pt x="141" y="331"/>
                      <a:pt x="141" y="331"/>
                    </a:cubicBezTo>
                    <a:lnTo>
                      <a:pt x="141" y="359"/>
                    </a:lnTo>
                    <a:close/>
                    <a:moveTo>
                      <a:pt x="158" y="312"/>
                    </a:moveTo>
                    <a:cubicBezTo>
                      <a:pt x="51" y="312"/>
                      <a:pt x="51" y="312"/>
                      <a:pt x="51" y="312"/>
                    </a:cubicBezTo>
                    <a:cubicBezTo>
                      <a:pt x="51" y="283"/>
                      <a:pt x="51" y="283"/>
                      <a:pt x="51" y="283"/>
                    </a:cubicBezTo>
                    <a:cubicBezTo>
                      <a:pt x="158" y="283"/>
                      <a:pt x="158" y="283"/>
                      <a:pt x="158" y="283"/>
                    </a:cubicBezTo>
                    <a:lnTo>
                      <a:pt x="158" y="312"/>
                    </a:lnTo>
                    <a:close/>
                    <a:moveTo>
                      <a:pt x="145" y="265"/>
                    </a:moveTo>
                    <a:cubicBezTo>
                      <a:pt x="50" y="265"/>
                      <a:pt x="50" y="265"/>
                      <a:pt x="50" y="265"/>
                    </a:cubicBezTo>
                    <a:cubicBezTo>
                      <a:pt x="50" y="250"/>
                      <a:pt x="50" y="250"/>
                      <a:pt x="50" y="250"/>
                    </a:cubicBezTo>
                    <a:cubicBezTo>
                      <a:pt x="50" y="240"/>
                      <a:pt x="49" y="209"/>
                      <a:pt x="45" y="195"/>
                    </a:cubicBezTo>
                    <a:cubicBezTo>
                      <a:pt x="43" y="190"/>
                      <a:pt x="37" y="182"/>
                      <a:pt x="31" y="175"/>
                    </a:cubicBezTo>
                    <a:cubicBezTo>
                      <a:pt x="18" y="158"/>
                      <a:pt x="0" y="136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163" y="0"/>
                      <a:pt x="210" y="47"/>
                      <a:pt x="210" y="105"/>
                    </a:cubicBezTo>
                    <a:cubicBezTo>
                      <a:pt x="210" y="136"/>
                      <a:pt x="192" y="158"/>
                      <a:pt x="179" y="175"/>
                    </a:cubicBezTo>
                    <a:cubicBezTo>
                      <a:pt x="172" y="182"/>
                      <a:pt x="167" y="190"/>
                      <a:pt x="165" y="195"/>
                    </a:cubicBezTo>
                    <a:cubicBezTo>
                      <a:pt x="161" y="209"/>
                      <a:pt x="159" y="240"/>
                      <a:pt x="159" y="250"/>
                    </a:cubicBezTo>
                    <a:cubicBezTo>
                      <a:pt x="159" y="265"/>
                      <a:pt x="159" y="265"/>
                      <a:pt x="159" y="265"/>
                    </a:cubicBezTo>
                    <a:lnTo>
                      <a:pt x="145" y="265"/>
                    </a:lnTo>
                    <a:close/>
                    <a:moveTo>
                      <a:pt x="79" y="236"/>
                    </a:moveTo>
                    <a:cubicBezTo>
                      <a:pt x="131" y="236"/>
                      <a:pt x="131" y="236"/>
                      <a:pt x="131" y="236"/>
                    </a:cubicBezTo>
                    <a:cubicBezTo>
                      <a:pt x="132" y="222"/>
                      <a:pt x="133" y="200"/>
                      <a:pt x="138" y="186"/>
                    </a:cubicBezTo>
                    <a:cubicBezTo>
                      <a:pt x="141" y="176"/>
                      <a:pt x="148" y="167"/>
                      <a:pt x="156" y="157"/>
                    </a:cubicBezTo>
                    <a:cubicBezTo>
                      <a:pt x="168" y="142"/>
                      <a:pt x="181" y="126"/>
                      <a:pt x="181" y="105"/>
                    </a:cubicBezTo>
                    <a:cubicBezTo>
                      <a:pt x="181" y="62"/>
                      <a:pt x="147" y="28"/>
                      <a:pt x="105" y="28"/>
                    </a:cubicBezTo>
                    <a:cubicBezTo>
                      <a:pt x="63" y="28"/>
                      <a:pt x="28" y="62"/>
                      <a:pt x="28" y="105"/>
                    </a:cubicBezTo>
                    <a:cubicBezTo>
                      <a:pt x="28" y="126"/>
                      <a:pt x="42" y="142"/>
                      <a:pt x="53" y="157"/>
                    </a:cubicBezTo>
                    <a:cubicBezTo>
                      <a:pt x="61" y="167"/>
                      <a:pt x="69" y="176"/>
                      <a:pt x="72" y="186"/>
                    </a:cubicBezTo>
                    <a:cubicBezTo>
                      <a:pt x="76" y="200"/>
                      <a:pt x="78" y="222"/>
                      <a:pt x="79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id="{1FA55050-533A-406E-9625-59B6CBE0E106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6692900" y="927099"/>
                <a:ext cx="698500" cy="701675"/>
              </a:xfrm>
              <a:custGeom>
                <a:avLst/>
                <a:gdLst>
                  <a:gd name="T0" fmla="*/ 995462513 w 440"/>
                  <a:gd name="T1" fmla="*/ 723285638 h 442"/>
                  <a:gd name="T2" fmla="*/ 1108868750 w 440"/>
                  <a:gd name="T3" fmla="*/ 723285638 h 442"/>
                  <a:gd name="T4" fmla="*/ 1108868750 w 440"/>
                  <a:gd name="T5" fmla="*/ 834172513 h 442"/>
                  <a:gd name="T6" fmla="*/ 995462513 w 440"/>
                  <a:gd name="T7" fmla="*/ 834172513 h 442"/>
                  <a:gd name="T8" fmla="*/ 995462513 w 440"/>
                  <a:gd name="T9" fmla="*/ 1000502825 h 442"/>
                  <a:gd name="T10" fmla="*/ 829132200 w 440"/>
                  <a:gd name="T11" fmla="*/ 1000502825 h 442"/>
                  <a:gd name="T12" fmla="*/ 829132200 w 440"/>
                  <a:gd name="T13" fmla="*/ 1113909063 h 442"/>
                  <a:gd name="T14" fmla="*/ 720764688 w 440"/>
                  <a:gd name="T15" fmla="*/ 1113909063 h 442"/>
                  <a:gd name="T16" fmla="*/ 720764688 w 440"/>
                  <a:gd name="T17" fmla="*/ 1000502825 h 442"/>
                  <a:gd name="T18" fmla="*/ 609877813 w 440"/>
                  <a:gd name="T19" fmla="*/ 1000502825 h 442"/>
                  <a:gd name="T20" fmla="*/ 609877813 w 440"/>
                  <a:gd name="T21" fmla="*/ 1113909063 h 442"/>
                  <a:gd name="T22" fmla="*/ 496471575 w 440"/>
                  <a:gd name="T23" fmla="*/ 1113909063 h 442"/>
                  <a:gd name="T24" fmla="*/ 496471575 w 440"/>
                  <a:gd name="T25" fmla="*/ 1000502825 h 442"/>
                  <a:gd name="T26" fmla="*/ 388104063 w 440"/>
                  <a:gd name="T27" fmla="*/ 1000502825 h 442"/>
                  <a:gd name="T28" fmla="*/ 388104063 w 440"/>
                  <a:gd name="T29" fmla="*/ 1113909063 h 442"/>
                  <a:gd name="T30" fmla="*/ 277217188 w 440"/>
                  <a:gd name="T31" fmla="*/ 1113909063 h 442"/>
                  <a:gd name="T32" fmla="*/ 277217188 w 440"/>
                  <a:gd name="T33" fmla="*/ 1000502825 h 442"/>
                  <a:gd name="T34" fmla="*/ 110886875 w 440"/>
                  <a:gd name="T35" fmla="*/ 1000502825 h 442"/>
                  <a:gd name="T36" fmla="*/ 110886875 w 440"/>
                  <a:gd name="T37" fmla="*/ 834172513 h 442"/>
                  <a:gd name="T38" fmla="*/ 0 w 440"/>
                  <a:gd name="T39" fmla="*/ 834172513 h 442"/>
                  <a:gd name="T40" fmla="*/ 0 w 440"/>
                  <a:gd name="T41" fmla="*/ 723285638 h 442"/>
                  <a:gd name="T42" fmla="*/ 110886875 w 440"/>
                  <a:gd name="T43" fmla="*/ 723285638 h 442"/>
                  <a:gd name="T44" fmla="*/ 110886875 w 440"/>
                  <a:gd name="T45" fmla="*/ 614918125 h 442"/>
                  <a:gd name="T46" fmla="*/ 0 w 440"/>
                  <a:gd name="T47" fmla="*/ 614918125 h 442"/>
                  <a:gd name="T48" fmla="*/ 0 w 440"/>
                  <a:gd name="T49" fmla="*/ 501511888 h 442"/>
                  <a:gd name="T50" fmla="*/ 110886875 w 440"/>
                  <a:gd name="T51" fmla="*/ 501511888 h 442"/>
                  <a:gd name="T52" fmla="*/ 110886875 w 440"/>
                  <a:gd name="T53" fmla="*/ 390625013 h 442"/>
                  <a:gd name="T54" fmla="*/ 0 w 440"/>
                  <a:gd name="T55" fmla="*/ 390625013 h 442"/>
                  <a:gd name="T56" fmla="*/ 0 w 440"/>
                  <a:gd name="T57" fmla="*/ 279738138 h 442"/>
                  <a:gd name="T58" fmla="*/ 110886875 w 440"/>
                  <a:gd name="T59" fmla="*/ 279738138 h 442"/>
                  <a:gd name="T60" fmla="*/ 277217188 w 440"/>
                  <a:gd name="T61" fmla="*/ 113407825 h 442"/>
                  <a:gd name="T62" fmla="*/ 277217188 w 440"/>
                  <a:gd name="T63" fmla="*/ 0 h 442"/>
                  <a:gd name="T64" fmla="*/ 388104063 w 440"/>
                  <a:gd name="T65" fmla="*/ 0 h 442"/>
                  <a:gd name="T66" fmla="*/ 388104063 w 440"/>
                  <a:gd name="T67" fmla="*/ 113407825 h 442"/>
                  <a:gd name="T68" fmla="*/ 496471575 w 440"/>
                  <a:gd name="T69" fmla="*/ 113407825 h 442"/>
                  <a:gd name="T70" fmla="*/ 496471575 w 440"/>
                  <a:gd name="T71" fmla="*/ 0 h 442"/>
                  <a:gd name="T72" fmla="*/ 609877813 w 440"/>
                  <a:gd name="T73" fmla="*/ 0 h 442"/>
                  <a:gd name="T74" fmla="*/ 609877813 w 440"/>
                  <a:gd name="T75" fmla="*/ 113407825 h 442"/>
                  <a:gd name="T76" fmla="*/ 720764688 w 440"/>
                  <a:gd name="T77" fmla="*/ 113407825 h 442"/>
                  <a:gd name="T78" fmla="*/ 720764688 w 440"/>
                  <a:gd name="T79" fmla="*/ 0 h 442"/>
                  <a:gd name="T80" fmla="*/ 829132200 w 440"/>
                  <a:gd name="T81" fmla="*/ 0 h 442"/>
                  <a:gd name="T82" fmla="*/ 829132200 w 440"/>
                  <a:gd name="T83" fmla="*/ 113407825 h 442"/>
                  <a:gd name="T84" fmla="*/ 995462513 w 440"/>
                  <a:gd name="T85" fmla="*/ 113407825 h 442"/>
                  <a:gd name="T86" fmla="*/ 995462513 w 440"/>
                  <a:gd name="T87" fmla="*/ 279738138 h 442"/>
                  <a:gd name="T88" fmla="*/ 1108868750 w 440"/>
                  <a:gd name="T89" fmla="*/ 279738138 h 442"/>
                  <a:gd name="T90" fmla="*/ 1108868750 w 440"/>
                  <a:gd name="T91" fmla="*/ 390625013 h 442"/>
                  <a:gd name="T92" fmla="*/ 995462513 w 440"/>
                  <a:gd name="T93" fmla="*/ 390625013 h 442"/>
                  <a:gd name="T94" fmla="*/ 995462513 w 440"/>
                  <a:gd name="T95" fmla="*/ 501511888 h 442"/>
                  <a:gd name="T96" fmla="*/ 1108868750 w 440"/>
                  <a:gd name="T97" fmla="*/ 501511888 h 442"/>
                  <a:gd name="T98" fmla="*/ 1108868750 w 440"/>
                  <a:gd name="T99" fmla="*/ 614918125 h 442"/>
                  <a:gd name="T100" fmla="*/ 995462513 w 440"/>
                  <a:gd name="T101" fmla="*/ 614918125 h 442"/>
                  <a:gd name="T102" fmla="*/ 995462513 w 440"/>
                  <a:gd name="T103" fmla="*/ 723285638 h 442"/>
                  <a:gd name="T104" fmla="*/ 887095000 w 440"/>
                  <a:gd name="T105" fmla="*/ 224294700 h 442"/>
                  <a:gd name="T106" fmla="*/ 332660625 w 440"/>
                  <a:gd name="T107" fmla="*/ 224294700 h 442"/>
                  <a:gd name="T108" fmla="*/ 219254388 w 440"/>
                  <a:gd name="T109" fmla="*/ 332660625 h 442"/>
                  <a:gd name="T110" fmla="*/ 219254388 w 440"/>
                  <a:gd name="T111" fmla="*/ 889615950 h 442"/>
                  <a:gd name="T112" fmla="*/ 887095000 w 440"/>
                  <a:gd name="T113" fmla="*/ 889615950 h 442"/>
                  <a:gd name="T114" fmla="*/ 887095000 w 440"/>
                  <a:gd name="T115" fmla="*/ 224294700 h 44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440" h="442">
                    <a:moveTo>
                      <a:pt x="395" y="287"/>
                    </a:moveTo>
                    <a:lnTo>
                      <a:pt x="440" y="287"/>
                    </a:lnTo>
                    <a:lnTo>
                      <a:pt x="440" y="331"/>
                    </a:lnTo>
                    <a:lnTo>
                      <a:pt x="395" y="331"/>
                    </a:lnTo>
                    <a:lnTo>
                      <a:pt x="395" y="397"/>
                    </a:lnTo>
                    <a:lnTo>
                      <a:pt x="329" y="397"/>
                    </a:lnTo>
                    <a:lnTo>
                      <a:pt x="329" y="442"/>
                    </a:lnTo>
                    <a:lnTo>
                      <a:pt x="286" y="442"/>
                    </a:lnTo>
                    <a:lnTo>
                      <a:pt x="286" y="397"/>
                    </a:lnTo>
                    <a:lnTo>
                      <a:pt x="242" y="397"/>
                    </a:lnTo>
                    <a:lnTo>
                      <a:pt x="242" y="442"/>
                    </a:lnTo>
                    <a:lnTo>
                      <a:pt x="197" y="442"/>
                    </a:lnTo>
                    <a:lnTo>
                      <a:pt x="197" y="397"/>
                    </a:lnTo>
                    <a:lnTo>
                      <a:pt x="154" y="397"/>
                    </a:lnTo>
                    <a:lnTo>
                      <a:pt x="154" y="442"/>
                    </a:lnTo>
                    <a:lnTo>
                      <a:pt x="110" y="442"/>
                    </a:lnTo>
                    <a:lnTo>
                      <a:pt x="110" y="397"/>
                    </a:lnTo>
                    <a:lnTo>
                      <a:pt x="44" y="397"/>
                    </a:lnTo>
                    <a:lnTo>
                      <a:pt x="44" y="331"/>
                    </a:lnTo>
                    <a:lnTo>
                      <a:pt x="0" y="331"/>
                    </a:lnTo>
                    <a:lnTo>
                      <a:pt x="0" y="287"/>
                    </a:lnTo>
                    <a:lnTo>
                      <a:pt x="44" y="287"/>
                    </a:lnTo>
                    <a:lnTo>
                      <a:pt x="44" y="244"/>
                    </a:lnTo>
                    <a:lnTo>
                      <a:pt x="0" y="244"/>
                    </a:lnTo>
                    <a:lnTo>
                      <a:pt x="0" y="199"/>
                    </a:lnTo>
                    <a:lnTo>
                      <a:pt x="44" y="199"/>
                    </a:lnTo>
                    <a:lnTo>
                      <a:pt x="44" y="155"/>
                    </a:lnTo>
                    <a:lnTo>
                      <a:pt x="0" y="155"/>
                    </a:lnTo>
                    <a:lnTo>
                      <a:pt x="0" y="111"/>
                    </a:lnTo>
                    <a:lnTo>
                      <a:pt x="44" y="111"/>
                    </a:lnTo>
                    <a:lnTo>
                      <a:pt x="110" y="45"/>
                    </a:lnTo>
                    <a:lnTo>
                      <a:pt x="110" y="0"/>
                    </a:lnTo>
                    <a:lnTo>
                      <a:pt x="154" y="0"/>
                    </a:lnTo>
                    <a:lnTo>
                      <a:pt x="154" y="45"/>
                    </a:lnTo>
                    <a:lnTo>
                      <a:pt x="197" y="45"/>
                    </a:lnTo>
                    <a:lnTo>
                      <a:pt x="197" y="0"/>
                    </a:lnTo>
                    <a:lnTo>
                      <a:pt x="242" y="0"/>
                    </a:lnTo>
                    <a:lnTo>
                      <a:pt x="242" y="45"/>
                    </a:lnTo>
                    <a:lnTo>
                      <a:pt x="286" y="45"/>
                    </a:lnTo>
                    <a:lnTo>
                      <a:pt x="286" y="0"/>
                    </a:lnTo>
                    <a:lnTo>
                      <a:pt x="329" y="0"/>
                    </a:lnTo>
                    <a:lnTo>
                      <a:pt x="329" y="45"/>
                    </a:lnTo>
                    <a:lnTo>
                      <a:pt x="395" y="45"/>
                    </a:lnTo>
                    <a:lnTo>
                      <a:pt x="395" y="111"/>
                    </a:lnTo>
                    <a:lnTo>
                      <a:pt x="440" y="111"/>
                    </a:lnTo>
                    <a:lnTo>
                      <a:pt x="440" y="155"/>
                    </a:lnTo>
                    <a:lnTo>
                      <a:pt x="395" y="155"/>
                    </a:lnTo>
                    <a:lnTo>
                      <a:pt x="395" y="199"/>
                    </a:lnTo>
                    <a:lnTo>
                      <a:pt x="440" y="199"/>
                    </a:lnTo>
                    <a:lnTo>
                      <a:pt x="440" y="244"/>
                    </a:lnTo>
                    <a:lnTo>
                      <a:pt x="395" y="244"/>
                    </a:lnTo>
                    <a:lnTo>
                      <a:pt x="395" y="287"/>
                    </a:lnTo>
                    <a:close/>
                    <a:moveTo>
                      <a:pt x="352" y="89"/>
                    </a:moveTo>
                    <a:lnTo>
                      <a:pt x="132" y="89"/>
                    </a:lnTo>
                    <a:lnTo>
                      <a:pt x="87" y="132"/>
                    </a:lnTo>
                    <a:lnTo>
                      <a:pt x="87" y="353"/>
                    </a:lnTo>
                    <a:lnTo>
                      <a:pt x="352" y="353"/>
                    </a:lnTo>
                    <a:lnTo>
                      <a:pt x="352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0" name="Gruppieren 25">
                <a:extLst>
                  <a:ext uri="{FF2B5EF4-FFF2-40B4-BE49-F238E27FC236}">
                    <a16:creationId xmlns:a16="http://schemas.microsoft.com/office/drawing/2014/main" id="{590646C2-1A69-4664-93E4-CD22AAA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1062" y="3605212"/>
                <a:ext cx="800100" cy="777875"/>
                <a:chOff x="3032125" y="4460876"/>
                <a:chExt cx="800100" cy="777875"/>
              </a:xfrm>
              <a:grpFill/>
            </p:grpSpPr>
            <p:sp>
              <p:nvSpPr>
                <p:cNvPr id="32" name="Freeform 17">
                  <a:extLst>
                    <a:ext uri="{FF2B5EF4-FFF2-40B4-BE49-F238E27FC236}">
                      <a16:creationId xmlns:a16="http://schemas.microsoft.com/office/drawing/2014/main" id="{71FB06FE-57F4-43F8-8915-16F6A41A92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294063" y="4713288"/>
                  <a:ext cx="279400" cy="279400"/>
                </a:xfrm>
                <a:custGeom>
                  <a:avLst/>
                  <a:gdLst>
                    <a:gd name="T0" fmla="*/ 309758486 w 125"/>
                    <a:gd name="T1" fmla="*/ 0 h 125"/>
                    <a:gd name="T2" fmla="*/ 624514880 w 125"/>
                    <a:gd name="T3" fmla="*/ 309758486 h 125"/>
                    <a:gd name="T4" fmla="*/ 309758486 w 125"/>
                    <a:gd name="T5" fmla="*/ 624514880 h 125"/>
                    <a:gd name="T6" fmla="*/ 0 w 125"/>
                    <a:gd name="T7" fmla="*/ 309758486 h 125"/>
                    <a:gd name="T8" fmla="*/ 309758486 w 125"/>
                    <a:gd name="T9" fmla="*/ 0 h 125"/>
                    <a:gd name="T10" fmla="*/ 309758486 w 125"/>
                    <a:gd name="T11" fmla="*/ 149883571 h 125"/>
                    <a:gd name="T12" fmla="*/ 149883571 w 125"/>
                    <a:gd name="T13" fmla="*/ 309758486 h 125"/>
                    <a:gd name="T14" fmla="*/ 309758486 w 125"/>
                    <a:gd name="T15" fmla="*/ 474631309 h 125"/>
                    <a:gd name="T16" fmla="*/ 474631309 w 125"/>
                    <a:gd name="T17" fmla="*/ 309758486 h 125"/>
                    <a:gd name="T18" fmla="*/ 309758486 w 125"/>
                    <a:gd name="T19" fmla="*/ 149883571 h 1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62" y="0"/>
                      </a:moveTo>
                      <a:cubicBezTo>
                        <a:pt x="97" y="0"/>
                        <a:pt x="125" y="28"/>
                        <a:pt x="125" y="62"/>
                      </a:cubicBezTo>
                      <a:cubicBezTo>
                        <a:pt x="125" y="97"/>
                        <a:pt x="97" y="125"/>
                        <a:pt x="62" y="125"/>
                      </a:cubicBezTo>
                      <a:cubicBezTo>
                        <a:pt x="28" y="125"/>
                        <a:pt x="0" y="97"/>
                        <a:pt x="0" y="62"/>
                      </a:cubicBezTo>
                      <a:cubicBezTo>
                        <a:pt x="0" y="28"/>
                        <a:pt x="28" y="0"/>
                        <a:pt x="62" y="0"/>
                      </a:cubicBezTo>
                      <a:moveTo>
                        <a:pt x="62" y="30"/>
                      </a:moveTo>
                      <a:cubicBezTo>
                        <a:pt x="44" y="30"/>
                        <a:pt x="30" y="44"/>
                        <a:pt x="30" y="62"/>
                      </a:cubicBezTo>
                      <a:cubicBezTo>
                        <a:pt x="30" y="80"/>
                        <a:pt x="44" y="95"/>
                        <a:pt x="62" y="95"/>
                      </a:cubicBezTo>
                      <a:cubicBezTo>
                        <a:pt x="80" y="95"/>
                        <a:pt x="95" y="80"/>
                        <a:pt x="95" y="62"/>
                      </a:cubicBezTo>
                      <a:cubicBezTo>
                        <a:pt x="95" y="44"/>
                        <a:pt x="80" y="30"/>
                        <a:pt x="62" y="3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3" name="Freeform 18">
                  <a:extLst>
                    <a:ext uri="{FF2B5EF4-FFF2-40B4-BE49-F238E27FC236}">
                      <a16:creationId xmlns:a16="http://schemas.microsoft.com/office/drawing/2014/main" id="{C8D0C3CF-2A66-48F8-A8E9-E74CBA5AB9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032125" y="4460876"/>
                  <a:ext cx="800100" cy="777875"/>
                </a:xfrm>
                <a:custGeom>
                  <a:avLst/>
                  <a:gdLst>
                    <a:gd name="T0" fmla="*/ 74923331 w 358"/>
                    <a:gd name="T1" fmla="*/ 1234121040 h 348"/>
                    <a:gd name="T2" fmla="*/ 0 w 358"/>
                    <a:gd name="T3" fmla="*/ 909353757 h 348"/>
                    <a:gd name="T4" fmla="*/ 244747908 w 358"/>
                    <a:gd name="T5" fmla="*/ 779446397 h 348"/>
                    <a:gd name="T6" fmla="*/ 264728059 w 358"/>
                    <a:gd name="T7" fmla="*/ 679516283 h 348"/>
                    <a:gd name="T8" fmla="*/ 104891322 w 358"/>
                    <a:gd name="T9" fmla="*/ 459672714 h 348"/>
                    <a:gd name="T10" fmla="*/ 314676201 w 358"/>
                    <a:gd name="T11" fmla="*/ 199857993 h 348"/>
                    <a:gd name="T12" fmla="*/ 564419147 w 358"/>
                    <a:gd name="T13" fmla="*/ 304783943 h 348"/>
                    <a:gd name="T14" fmla="*/ 654325356 w 358"/>
                    <a:gd name="T15" fmla="*/ 259814721 h 348"/>
                    <a:gd name="T16" fmla="*/ 729248687 w 358"/>
                    <a:gd name="T17" fmla="*/ 0 h 348"/>
                    <a:gd name="T18" fmla="*/ 1063902804 w 358"/>
                    <a:gd name="T19" fmla="*/ 0 h 348"/>
                    <a:gd name="T20" fmla="*/ 1133831097 w 358"/>
                    <a:gd name="T21" fmla="*/ 259814721 h 348"/>
                    <a:gd name="T22" fmla="*/ 1223737306 w 358"/>
                    <a:gd name="T23" fmla="*/ 304783943 h 348"/>
                    <a:gd name="T24" fmla="*/ 1478475289 w 358"/>
                    <a:gd name="T25" fmla="*/ 199857993 h 348"/>
                    <a:gd name="T26" fmla="*/ 1683265130 w 358"/>
                    <a:gd name="T27" fmla="*/ 459672714 h 348"/>
                    <a:gd name="T28" fmla="*/ 1528423431 w 358"/>
                    <a:gd name="T29" fmla="*/ 679516283 h 348"/>
                    <a:gd name="T30" fmla="*/ 1548403582 w 358"/>
                    <a:gd name="T31" fmla="*/ 779446397 h 348"/>
                    <a:gd name="T32" fmla="*/ 1788156453 w 358"/>
                    <a:gd name="T33" fmla="*/ 909353757 h 348"/>
                    <a:gd name="T34" fmla="*/ 1713233122 w 358"/>
                    <a:gd name="T35" fmla="*/ 1234121040 h 348"/>
                    <a:gd name="T36" fmla="*/ 1443512260 w 358"/>
                    <a:gd name="T37" fmla="*/ 1244114946 h 348"/>
                    <a:gd name="T38" fmla="*/ 1378579005 w 358"/>
                    <a:gd name="T39" fmla="*/ 1329055319 h 348"/>
                    <a:gd name="T40" fmla="*/ 1423532109 w 358"/>
                    <a:gd name="T41" fmla="*/ 1593865875 h 348"/>
                    <a:gd name="T42" fmla="*/ 1123841021 w 358"/>
                    <a:gd name="T43" fmla="*/ 1738762976 h 348"/>
                    <a:gd name="T44" fmla="*/ 949021406 w 358"/>
                    <a:gd name="T45" fmla="*/ 1533909148 h 348"/>
                    <a:gd name="T46" fmla="*/ 894078226 w 358"/>
                    <a:gd name="T47" fmla="*/ 1538904983 h 348"/>
                    <a:gd name="T48" fmla="*/ 844130084 w 358"/>
                    <a:gd name="T49" fmla="*/ 1533909148 h 348"/>
                    <a:gd name="T50" fmla="*/ 664315431 w 358"/>
                    <a:gd name="T51" fmla="*/ 1738762976 h 348"/>
                    <a:gd name="T52" fmla="*/ 364624343 w 358"/>
                    <a:gd name="T53" fmla="*/ 1593865875 h 348"/>
                    <a:gd name="T54" fmla="*/ 409577448 w 358"/>
                    <a:gd name="T55" fmla="*/ 1329055319 h 348"/>
                    <a:gd name="T56" fmla="*/ 349639230 w 358"/>
                    <a:gd name="T57" fmla="*/ 1249110781 h 348"/>
                    <a:gd name="T58" fmla="*/ 74923331 w 358"/>
                    <a:gd name="T59" fmla="*/ 1234121040 h 348"/>
                    <a:gd name="T60" fmla="*/ 194799766 w 358"/>
                    <a:gd name="T61" fmla="*/ 1094222010 h 348"/>
                    <a:gd name="T62" fmla="*/ 434552636 w 358"/>
                    <a:gd name="T63" fmla="*/ 1104213680 h 348"/>
                    <a:gd name="T64" fmla="*/ 569411950 w 358"/>
                    <a:gd name="T65" fmla="*/ 1274094427 h 348"/>
                    <a:gd name="T66" fmla="*/ 529453883 w 358"/>
                    <a:gd name="T67" fmla="*/ 1508925501 h 348"/>
                    <a:gd name="T68" fmla="*/ 629350167 w 358"/>
                    <a:gd name="T69" fmla="*/ 1558890559 h 348"/>
                    <a:gd name="T70" fmla="*/ 784191866 w 358"/>
                    <a:gd name="T71" fmla="*/ 1379018141 h 348"/>
                    <a:gd name="T72" fmla="*/ 894078226 w 358"/>
                    <a:gd name="T73" fmla="*/ 1389012047 h 348"/>
                    <a:gd name="T74" fmla="*/ 1008959624 w 358"/>
                    <a:gd name="T75" fmla="*/ 1379018141 h 348"/>
                    <a:gd name="T76" fmla="*/ 1163799088 w 358"/>
                    <a:gd name="T77" fmla="*/ 1558890559 h 348"/>
                    <a:gd name="T78" fmla="*/ 1258702570 w 358"/>
                    <a:gd name="T79" fmla="*/ 1508925501 h 348"/>
                    <a:gd name="T80" fmla="*/ 1218744503 w 358"/>
                    <a:gd name="T81" fmla="*/ 1279090262 h 348"/>
                    <a:gd name="T82" fmla="*/ 1358598854 w 358"/>
                    <a:gd name="T83" fmla="*/ 1104213680 h 348"/>
                    <a:gd name="T84" fmla="*/ 1593356687 w 358"/>
                    <a:gd name="T85" fmla="*/ 1094222010 h 348"/>
                    <a:gd name="T86" fmla="*/ 1618331875 w 358"/>
                    <a:gd name="T87" fmla="*/ 984300225 h 348"/>
                    <a:gd name="T88" fmla="*/ 1408546996 w 358"/>
                    <a:gd name="T89" fmla="*/ 874378441 h 348"/>
                    <a:gd name="T90" fmla="*/ 1358598854 w 358"/>
                    <a:gd name="T91" fmla="*/ 654534872 h 348"/>
                    <a:gd name="T92" fmla="*/ 1498455440 w 358"/>
                    <a:gd name="T93" fmla="*/ 464668549 h 348"/>
                    <a:gd name="T94" fmla="*/ 1428527147 w 358"/>
                    <a:gd name="T95" fmla="*/ 379730411 h 348"/>
                    <a:gd name="T96" fmla="*/ 1208754427 w 358"/>
                    <a:gd name="T97" fmla="*/ 469666619 h 348"/>
                    <a:gd name="T98" fmla="*/ 1013954661 w 358"/>
                    <a:gd name="T99" fmla="*/ 374732340 h 348"/>
                    <a:gd name="T100" fmla="*/ 949021406 w 358"/>
                    <a:gd name="T101" fmla="*/ 144897101 h 348"/>
                    <a:gd name="T102" fmla="*/ 839135046 w 358"/>
                    <a:gd name="T103" fmla="*/ 144897101 h 348"/>
                    <a:gd name="T104" fmla="*/ 779196829 w 358"/>
                    <a:gd name="T105" fmla="*/ 374732340 h 348"/>
                    <a:gd name="T106" fmla="*/ 574406987 w 358"/>
                    <a:gd name="T107" fmla="*/ 474662454 h 348"/>
                    <a:gd name="T108" fmla="*/ 359629306 w 358"/>
                    <a:gd name="T109" fmla="*/ 379730411 h 348"/>
                    <a:gd name="T110" fmla="*/ 289701013 w 358"/>
                    <a:gd name="T111" fmla="*/ 464668549 h 348"/>
                    <a:gd name="T112" fmla="*/ 429557599 w 358"/>
                    <a:gd name="T113" fmla="*/ 659530707 h 348"/>
                    <a:gd name="T114" fmla="*/ 379609456 w 358"/>
                    <a:gd name="T115" fmla="*/ 874378441 h 348"/>
                    <a:gd name="T116" fmla="*/ 169824577 w 358"/>
                    <a:gd name="T117" fmla="*/ 984300225 h 348"/>
                    <a:gd name="T118" fmla="*/ 194799766 w 358"/>
                    <a:gd name="T119" fmla="*/ 1094222010 h 348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58" h="348">
                      <a:moveTo>
                        <a:pt x="15" y="247"/>
                      </a:move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49" y="156"/>
                        <a:pt x="49" y="156"/>
                        <a:pt x="49" y="156"/>
                      </a:cubicBezTo>
                      <a:cubicBezTo>
                        <a:pt x="50" y="149"/>
                        <a:pt x="51" y="143"/>
                        <a:pt x="53" y="136"/>
                      </a:cubicBezTo>
                      <a:cubicBezTo>
                        <a:pt x="21" y="92"/>
                        <a:pt x="21" y="92"/>
                        <a:pt x="21" y="92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113" y="61"/>
                        <a:pt x="113" y="61"/>
                        <a:pt x="113" y="61"/>
                      </a:cubicBezTo>
                      <a:cubicBezTo>
                        <a:pt x="119" y="58"/>
                        <a:pt x="125" y="55"/>
                        <a:pt x="131" y="52"/>
                      </a:cubicBez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27" y="52"/>
                        <a:pt x="227" y="52"/>
                        <a:pt x="227" y="52"/>
                      </a:cubicBezTo>
                      <a:cubicBezTo>
                        <a:pt x="233" y="55"/>
                        <a:pt x="240" y="58"/>
                        <a:pt x="245" y="61"/>
                      </a:cubicBezTo>
                      <a:cubicBezTo>
                        <a:pt x="296" y="40"/>
                        <a:pt x="296" y="40"/>
                        <a:pt x="296" y="40"/>
                      </a:cubicBezTo>
                      <a:cubicBezTo>
                        <a:pt x="337" y="92"/>
                        <a:pt x="337" y="92"/>
                        <a:pt x="337" y="92"/>
                      </a:cubicBezTo>
                      <a:cubicBezTo>
                        <a:pt x="306" y="136"/>
                        <a:pt x="306" y="136"/>
                        <a:pt x="306" y="136"/>
                      </a:cubicBezTo>
                      <a:cubicBezTo>
                        <a:pt x="308" y="142"/>
                        <a:pt x="309" y="149"/>
                        <a:pt x="310" y="156"/>
                      </a:cubicBezTo>
                      <a:cubicBezTo>
                        <a:pt x="358" y="182"/>
                        <a:pt x="358" y="182"/>
                        <a:pt x="358" y="182"/>
                      </a:cubicBezTo>
                      <a:cubicBezTo>
                        <a:pt x="343" y="247"/>
                        <a:pt x="343" y="247"/>
                        <a:pt x="343" y="247"/>
                      </a:cubicBezTo>
                      <a:cubicBezTo>
                        <a:pt x="289" y="249"/>
                        <a:pt x="289" y="249"/>
                        <a:pt x="289" y="249"/>
                      </a:cubicBezTo>
                      <a:cubicBezTo>
                        <a:pt x="285" y="255"/>
                        <a:pt x="281" y="261"/>
                        <a:pt x="276" y="266"/>
                      </a:cubicBezTo>
                      <a:cubicBezTo>
                        <a:pt x="285" y="319"/>
                        <a:pt x="285" y="319"/>
                        <a:pt x="285" y="319"/>
                      </a:cubicBezTo>
                      <a:cubicBezTo>
                        <a:pt x="225" y="348"/>
                        <a:pt x="225" y="348"/>
                        <a:pt x="225" y="348"/>
                      </a:cubicBezTo>
                      <a:cubicBezTo>
                        <a:pt x="190" y="307"/>
                        <a:pt x="190" y="307"/>
                        <a:pt x="190" y="307"/>
                      </a:cubicBezTo>
                      <a:cubicBezTo>
                        <a:pt x="186" y="308"/>
                        <a:pt x="183" y="308"/>
                        <a:pt x="179" y="308"/>
                      </a:cubicBezTo>
                      <a:cubicBezTo>
                        <a:pt x="176" y="308"/>
                        <a:pt x="172" y="308"/>
                        <a:pt x="169" y="307"/>
                      </a:cubicBezTo>
                      <a:cubicBezTo>
                        <a:pt x="133" y="348"/>
                        <a:pt x="133" y="348"/>
                        <a:pt x="133" y="348"/>
                      </a:cubicBezTo>
                      <a:cubicBezTo>
                        <a:pt x="73" y="319"/>
                        <a:pt x="73" y="319"/>
                        <a:pt x="73" y="319"/>
                      </a:cubicBezTo>
                      <a:cubicBezTo>
                        <a:pt x="82" y="266"/>
                        <a:pt x="82" y="266"/>
                        <a:pt x="82" y="266"/>
                      </a:cubicBezTo>
                      <a:cubicBezTo>
                        <a:pt x="78" y="261"/>
                        <a:pt x="74" y="255"/>
                        <a:pt x="70" y="250"/>
                      </a:cubicBezTo>
                      <a:lnTo>
                        <a:pt x="15" y="247"/>
                      </a:lnTo>
                      <a:close/>
                      <a:moveTo>
                        <a:pt x="39" y="219"/>
                      </a:moveTo>
                      <a:cubicBezTo>
                        <a:pt x="87" y="221"/>
                        <a:pt x="87" y="221"/>
                        <a:pt x="87" y="221"/>
                      </a:cubicBezTo>
                      <a:cubicBezTo>
                        <a:pt x="95" y="234"/>
                        <a:pt x="103" y="245"/>
                        <a:pt x="114" y="255"/>
                      </a:cubicBezTo>
                      <a:cubicBezTo>
                        <a:pt x="106" y="302"/>
                        <a:pt x="106" y="302"/>
                        <a:pt x="106" y="302"/>
                      </a:cubicBezTo>
                      <a:cubicBezTo>
                        <a:pt x="126" y="312"/>
                        <a:pt x="126" y="312"/>
                        <a:pt x="126" y="312"/>
                      </a:cubicBezTo>
                      <a:cubicBezTo>
                        <a:pt x="157" y="276"/>
                        <a:pt x="157" y="276"/>
                        <a:pt x="157" y="276"/>
                      </a:cubicBezTo>
                      <a:cubicBezTo>
                        <a:pt x="164" y="277"/>
                        <a:pt x="172" y="278"/>
                        <a:pt x="179" y="278"/>
                      </a:cubicBezTo>
                      <a:cubicBezTo>
                        <a:pt x="187" y="278"/>
                        <a:pt x="194" y="277"/>
                        <a:pt x="202" y="276"/>
                      </a:cubicBezTo>
                      <a:cubicBezTo>
                        <a:pt x="233" y="312"/>
                        <a:pt x="233" y="312"/>
                        <a:pt x="233" y="312"/>
                      </a:cubicBezTo>
                      <a:cubicBezTo>
                        <a:pt x="252" y="302"/>
                        <a:pt x="252" y="302"/>
                        <a:pt x="252" y="302"/>
                      </a:cubicBezTo>
                      <a:cubicBezTo>
                        <a:pt x="244" y="256"/>
                        <a:pt x="244" y="256"/>
                        <a:pt x="244" y="256"/>
                      </a:cubicBezTo>
                      <a:cubicBezTo>
                        <a:pt x="255" y="245"/>
                        <a:pt x="264" y="234"/>
                        <a:pt x="272" y="221"/>
                      </a:cubicBezTo>
                      <a:cubicBezTo>
                        <a:pt x="319" y="219"/>
                        <a:pt x="319" y="219"/>
                        <a:pt x="319" y="219"/>
                      </a:cubicBezTo>
                      <a:cubicBezTo>
                        <a:pt x="324" y="197"/>
                        <a:pt x="324" y="197"/>
                        <a:pt x="324" y="197"/>
                      </a:cubicBezTo>
                      <a:cubicBezTo>
                        <a:pt x="282" y="175"/>
                        <a:pt x="282" y="175"/>
                        <a:pt x="282" y="175"/>
                      </a:cubicBezTo>
                      <a:cubicBezTo>
                        <a:pt x="281" y="159"/>
                        <a:pt x="278" y="146"/>
                        <a:pt x="272" y="131"/>
                      </a:cubicBezTo>
                      <a:cubicBezTo>
                        <a:pt x="300" y="93"/>
                        <a:pt x="300" y="93"/>
                        <a:pt x="300" y="93"/>
                      </a:cubicBezTo>
                      <a:cubicBezTo>
                        <a:pt x="286" y="76"/>
                        <a:pt x="286" y="76"/>
                        <a:pt x="286" y="76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230" y="86"/>
                        <a:pt x="218" y="80"/>
                        <a:pt x="203" y="75"/>
                      </a:cubicBezTo>
                      <a:cubicBezTo>
                        <a:pt x="190" y="29"/>
                        <a:pt x="190" y="29"/>
                        <a:pt x="190" y="29"/>
                      </a:cubicBezTo>
                      <a:cubicBezTo>
                        <a:pt x="168" y="29"/>
                        <a:pt x="168" y="29"/>
                        <a:pt x="168" y="29"/>
                      </a:cubicBezTo>
                      <a:cubicBezTo>
                        <a:pt x="156" y="75"/>
                        <a:pt x="156" y="75"/>
                        <a:pt x="156" y="75"/>
                      </a:cubicBezTo>
                      <a:cubicBezTo>
                        <a:pt x="141" y="80"/>
                        <a:pt x="129" y="86"/>
                        <a:pt x="115" y="95"/>
                      </a:cubicBezTo>
                      <a:cubicBezTo>
                        <a:pt x="72" y="76"/>
                        <a:pt x="72" y="76"/>
                        <a:pt x="72" y="76"/>
                      </a:cubicBezTo>
                      <a:cubicBezTo>
                        <a:pt x="58" y="93"/>
                        <a:pt x="58" y="93"/>
                        <a:pt x="58" y="93"/>
                      </a:cubicBezTo>
                      <a:cubicBezTo>
                        <a:pt x="86" y="132"/>
                        <a:pt x="86" y="132"/>
                        <a:pt x="86" y="132"/>
                      </a:cubicBezTo>
                      <a:cubicBezTo>
                        <a:pt x="81" y="146"/>
                        <a:pt x="78" y="159"/>
                        <a:pt x="76" y="175"/>
                      </a:cubicBezTo>
                      <a:cubicBezTo>
                        <a:pt x="34" y="197"/>
                        <a:pt x="34" y="197"/>
                        <a:pt x="34" y="197"/>
                      </a:cubicBezTo>
                      <a:lnTo>
                        <a:pt x="39" y="2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D8688E5D-56CA-49A5-BFAE-9A76C39372CE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6797675" y="3627437"/>
                <a:ext cx="549275" cy="755650"/>
              </a:xfrm>
              <a:custGeom>
                <a:avLst/>
                <a:gdLst>
                  <a:gd name="T0" fmla="*/ 304115258 w 246"/>
                  <a:gd name="T1" fmla="*/ 769712244 h 338"/>
                  <a:gd name="T2" fmla="*/ 917333907 w 246"/>
                  <a:gd name="T3" fmla="*/ 769712244 h 338"/>
                  <a:gd name="T4" fmla="*/ 917333907 w 246"/>
                  <a:gd name="T5" fmla="*/ 919657349 h 338"/>
                  <a:gd name="T6" fmla="*/ 304115258 w 246"/>
                  <a:gd name="T7" fmla="*/ 919657349 h 338"/>
                  <a:gd name="T8" fmla="*/ 304115258 w 246"/>
                  <a:gd name="T9" fmla="*/ 769712244 h 338"/>
                  <a:gd name="T10" fmla="*/ 149565796 w 246"/>
                  <a:gd name="T11" fmla="*/ 449833079 h 338"/>
                  <a:gd name="T12" fmla="*/ 149565796 w 246"/>
                  <a:gd name="T13" fmla="*/ 1459455256 h 338"/>
                  <a:gd name="T14" fmla="*/ 229333477 w 246"/>
                  <a:gd name="T15" fmla="*/ 1539424488 h 338"/>
                  <a:gd name="T16" fmla="*/ 1071883369 w 246"/>
                  <a:gd name="T17" fmla="*/ 1534427808 h 338"/>
                  <a:gd name="T18" fmla="*/ 1071883369 w 246"/>
                  <a:gd name="T19" fmla="*/ 459828675 h 338"/>
                  <a:gd name="T20" fmla="*/ 229333477 w 246"/>
                  <a:gd name="T21" fmla="*/ 464827590 h 338"/>
                  <a:gd name="T22" fmla="*/ 149565796 w 246"/>
                  <a:gd name="T23" fmla="*/ 449833079 h 338"/>
                  <a:gd name="T24" fmla="*/ 0 w 246"/>
                  <a:gd name="T25" fmla="*/ 1459455256 h 338"/>
                  <a:gd name="T26" fmla="*/ 0 w 246"/>
                  <a:gd name="T27" fmla="*/ 234913253 h 338"/>
                  <a:gd name="T28" fmla="*/ 229333477 w 246"/>
                  <a:gd name="T29" fmla="*/ 0 h 338"/>
                  <a:gd name="T30" fmla="*/ 1226435064 w 246"/>
                  <a:gd name="T31" fmla="*/ 0 h 338"/>
                  <a:gd name="T32" fmla="*/ 1226435064 w 246"/>
                  <a:gd name="T33" fmla="*/ 154941785 h 338"/>
                  <a:gd name="T34" fmla="*/ 1146667383 w 246"/>
                  <a:gd name="T35" fmla="*/ 229914337 h 338"/>
                  <a:gd name="T36" fmla="*/ 1226435064 w 246"/>
                  <a:gd name="T37" fmla="*/ 304886890 h 338"/>
                  <a:gd name="T38" fmla="*/ 1226435064 w 246"/>
                  <a:gd name="T39" fmla="*/ 1689369593 h 338"/>
                  <a:gd name="T40" fmla="*/ 229333477 w 246"/>
                  <a:gd name="T41" fmla="*/ 1689369593 h 338"/>
                  <a:gd name="T42" fmla="*/ 0 w 246"/>
                  <a:gd name="T43" fmla="*/ 1459455256 h 338"/>
                  <a:gd name="T44" fmla="*/ 149565796 w 246"/>
                  <a:gd name="T45" fmla="*/ 234913253 h 338"/>
                  <a:gd name="T46" fmla="*/ 229333477 w 246"/>
                  <a:gd name="T47" fmla="*/ 309883570 h 338"/>
                  <a:gd name="T48" fmla="*/ 1007073384 w 246"/>
                  <a:gd name="T49" fmla="*/ 309883570 h 338"/>
                  <a:gd name="T50" fmla="*/ 997101587 w 246"/>
                  <a:gd name="T51" fmla="*/ 229914337 h 338"/>
                  <a:gd name="T52" fmla="*/ 1007073384 w 246"/>
                  <a:gd name="T53" fmla="*/ 154941785 h 338"/>
                  <a:gd name="T54" fmla="*/ 229333477 w 246"/>
                  <a:gd name="T55" fmla="*/ 154941785 h 338"/>
                  <a:gd name="T56" fmla="*/ 149565796 w 246"/>
                  <a:gd name="T57" fmla="*/ 234913253 h 33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46" h="338">
                    <a:moveTo>
                      <a:pt x="61" y="154"/>
                    </a:moveTo>
                    <a:cubicBezTo>
                      <a:pt x="184" y="154"/>
                      <a:pt x="184" y="154"/>
                      <a:pt x="184" y="15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61" y="184"/>
                      <a:pt x="61" y="184"/>
                      <a:pt x="61" y="184"/>
                    </a:cubicBezTo>
                    <a:lnTo>
                      <a:pt x="61" y="154"/>
                    </a:lnTo>
                    <a:close/>
                    <a:moveTo>
                      <a:pt x="30" y="90"/>
                    </a:moveTo>
                    <a:cubicBezTo>
                      <a:pt x="30" y="292"/>
                      <a:pt x="30" y="292"/>
                      <a:pt x="30" y="292"/>
                    </a:cubicBezTo>
                    <a:cubicBezTo>
                      <a:pt x="30" y="301"/>
                      <a:pt x="38" y="306"/>
                      <a:pt x="46" y="308"/>
                    </a:cubicBezTo>
                    <a:cubicBezTo>
                      <a:pt x="215" y="307"/>
                      <a:pt x="215" y="307"/>
                      <a:pt x="215" y="307"/>
                    </a:cubicBezTo>
                    <a:cubicBezTo>
                      <a:pt x="215" y="92"/>
                      <a:pt x="215" y="92"/>
                      <a:pt x="215" y="92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0" y="93"/>
                      <a:pt x="35" y="92"/>
                      <a:pt x="30" y="90"/>
                    </a:cubicBezTo>
                    <a:moveTo>
                      <a:pt x="0" y="292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0" y="0"/>
                      <a:pt x="46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31"/>
                      <a:pt x="246" y="31"/>
                      <a:pt x="246" y="31"/>
                    </a:cubicBezTo>
                    <a:cubicBezTo>
                      <a:pt x="237" y="31"/>
                      <a:pt x="230" y="38"/>
                      <a:pt x="230" y="46"/>
                    </a:cubicBezTo>
                    <a:cubicBezTo>
                      <a:pt x="230" y="55"/>
                      <a:pt x="237" y="61"/>
                      <a:pt x="246" y="61"/>
                    </a:cubicBezTo>
                    <a:cubicBezTo>
                      <a:pt x="246" y="338"/>
                      <a:pt x="246" y="338"/>
                      <a:pt x="246" y="338"/>
                    </a:cubicBezTo>
                    <a:cubicBezTo>
                      <a:pt x="46" y="338"/>
                      <a:pt x="46" y="338"/>
                      <a:pt x="46" y="338"/>
                    </a:cubicBezTo>
                    <a:cubicBezTo>
                      <a:pt x="20" y="338"/>
                      <a:pt x="0" y="318"/>
                      <a:pt x="0" y="292"/>
                    </a:cubicBezTo>
                    <a:moveTo>
                      <a:pt x="30" y="47"/>
                    </a:moveTo>
                    <a:cubicBezTo>
                      <a:pt x="30" y="55"/>
                      <a:pt x="37" y="62"/>
                      <a:pt x="46" y="62"/>
                    </a:cubicBezTo>
                    <a:cubicBezTo>
                      <a:pt x="202" y="62"/>
                      <a:pt x="202" y="62"/>
                      <a:pt x="202" y="62"/>
                    </a:cubicBezTo>
                    <a:cubicBezTo>
                      <a:pt x="201" y="57"/>
                      <a:pt x="200" y="52"/>
                      <a:pt x="200" y="46"/>
                    </a:cubicBezTo>
                    <a:cubicBezTo>
                      <a:pt x="200" y="41"/>
                      <a:pt x="201" y="36"/>
                      <a:pt x="202" y="31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37" y="31"/>
                      <a:pt x="30" y="38"/>
                      <a:pt x="30" y="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2" name="Gruppieren 29">
                <a:extLst>
                  <a:ext uri="{FF2B5EF4-FFF2-40B4-BE49-F238E27FC236}">
                    <a16:creationId xmlns:a16="http://schemas.microsoft.com/office/drawing/2014/main" id="{5976E3B1-631B-4FA8-93C1-D52D27F763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400" y="3540124"/>
                <a:ext cx="955675" cy="849313"/>
                <a:chOff x="1160463" y="4395788"/>
                <a:chExt cx="955675" cy="849313"/>
              </a:xfrm>
              <a:grpFill/>
            </p:grpSpPr>
            <p:sp>
              <p:nvSpPr>
                <p:cNvPr id="29" name="Freeform 20">
                  <a:extLst>
                    <a:ext uri="{FF2B5EF4-FFF2-40B4-BE49-F238E27FC236}">
                      <a16:creationId xmlns:a16="http://schemas.microsoft.com/office/drawing/2014/main" id="{2B366677-F5C5-44B8-BDBA-85007FD1D7D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865313" y="5102226"/>
                  <a:ext cx="144463" cy="142875"/>
                </a:xfrm>
                <a:custGeom>
                  <a:avLst/>
                  <a:gdLst>
                    <a:gd name="T0" fmla="*/ 59274280 w 65"/>
                    <a:gd name="T1" fmla="*/ 54821584 h 64"/>
                    <a:gd name="T2" fmla="*/ 261795849 w 65"/>
                    <a:gd name="T3" fmla="*/ 54821584 h 64"/>
                    <a:gd name="T4" fmla="*/ 261795849 w 65"/>
                    <a:gd name="T5" fmla="*/ 264135691 h 64"/>
                    <a:gd name="T6" fmla="*/ 59274280 w 65"/>
                    <a:gd name="T7" fmla="*/ 264135691 h 64"/>
                    <a:gd name="T8" fmla="*/ 59274280 w 65"/>
                    <a:gd name="T9" fmla="*/ 5482158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64">
                      <a:moveTo>
                        <a:pt x="12" y="11"/>
                      </a:moveTo>
                      <a:cubicBezTo>
                        <a:pt x="23" y="0"/>
                        <a:pt x="42" y="0"/>
                        <a:pt x="53" y="11"/>
                      </a:cubicBezTo>
                      <a:cubicBezTo>
                        <a:pt x="65" y="23"/>
                        <a:pt x="65" y="41"/>
                        <a:pt x="53" y="53"/>
                      </a:cubicBezTo>
                      <a:cubicBezTo>
                        <a:pt x="42" y="64"/>
                        <a:pt x="23" y="64"/>
                        <a:pt x="12" y="53"/>
                      </a:cubicBezTo>
                      <a:cubicBezTo>
                        <a:pt x="0" y="41"/>
                        <a:pt x="0" y="23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" name="Freeform 21">
                  <a:extLst>
                    <a:ext uri="{FF2B5EF4-FFF2-40B4-BE49-F238E27FC236}">
                      <a16:creationId xmlns:a16="http://schemas.microsoft.com/office/drawing/2014/main" id="{349B49A2-E4E6-4219-9012-B4C7DBFB37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785938" y="4395788"/>
                  <a:ext cx="203200" cy="206375"/>
                </a:xfrm>
                <a:custGeom>
                  <a:avLst/>
                  <a:gdLst>
                    <a:gd name="T0" fmla="*/ 279223596 w 91"/>
                    <a:gd name="T1" fmla="*/ 181150143 h 92"/>
                    <a:gd name="T2" fmla="*/ 174515305 w 91"/>
                    <a:gd name="T3" fmla="*/ 181150143 h 92"/>
                    <a:gd name="T4" fmla="*/ 174515305 w 91"/>
                    <a:gd name="T5" fmla="*/ 286823115 h 92"/>
                    <a:gd name="T6" fmla="*/ 279223596 w 91"/>
                    <a:gd name="T7" fmla="*/ 286823115 h 92"/>
                    <a:gd name="T8" fmla="*/ 279223596 w 91"/>
                    <a:gd name="T9" fmla="*/ 181150143 h 92"/>
                    <a:gd name="T10" fmla="*/ 373961688 w 91"/>
                    <a:gd name="T11" fmla="*/ 85544681 h 92"/>
                    <a:gd name="T12" fmla="*/ 373961688 w 91"/>
                    <a:gd name="T13" fmla="*/ 382430821 h 92"/>
                    <a:gd name="T14" fmla="*/ 79777213 w 91"/>
                    <a:gd name="T15" fmla="*/ 382430821 h 92"/>
                    <a:gd name="T16" fmla="*/ 79777213 w 91"/>
                    <a:gd name="T17" fmla="*/ 85544681 h 92"/>
                    <a:gd name="T18" fmla="*/ 373961688 w 91"/>
                    <a:gd name="T19" fmla="*/ 85544681 h 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1" h="92">
                      <a:moveTo>
                        <a:pt x="56" y="36"/>
                      </a:moveTo>
                      <a:cubicBezTo>
                        <a:pt x="50" y="30"/>
                        <a:pt x="41" y="30"/>
                        <a:pt x="35" y="36"/>
                      </a:cubicBezTo>
                      <a:cubicBezTo>
                        <a:pt x="30" y="42"/>
                        <a:pt x="30" y="51"/>
                        <a:pt x="35" y="57"/>
                      </a:cubicBezTo>
                      <a:cubicBezTo>
                        <a:pt x="41" y="62"/>
                        <a:pt x="50" y="62"/>
                        <a:pt x="56" y="57"/>
                      </a:cubicBezTo>
                      <a:cubicBezTo>
                        <a:pt x="62" y="51"/>
                        <a:pt x="62" y="42"/>
                        <a:pt x="56" y="36"/>
                      </a:cubicBezTo>
                      <a:moveTo>
                        <a:pt x="75" y="17"/>
                      </a:moveTo>
                      <a:cubicBezTo>
                        <a:pt x="91" y="33"/>
                        <a:pt x="91" y="59"/>
                        <a:pt x="75" y="76"/>
                      </a:cubicBezTo>
                      <a:cubicBezTo>
                        <a:pt x="59" y="92"/>
                        <a:pt x="32" y="92"/>
                        <a:pt x="16" y="76"/>
                      </a:cubicBezTo>
                      <a:cubicBezTo>
                        <a:pt x="0" y="59"/>
                        <a:pt x="0" y="33"/>
                        <a:pt x="16" y="17"/>
                      </a:cubicBezTo>
                      <a:cubicBezTo>
                        <a:pt x="32" y="0"/>
                        <a:pt x="59" y="0"/>
                        <a:pt x="75" y="1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1" name="Freeform 22">
                  <a:extLst>
                    <a:ext uri="{FF2B5EF4-FFF2-40B4-BE49-F238E27FC236}">
                      <a16:creationId xmlns:a16="http://schemas.microsoft.com/office/drawing/2014/main" id="{BE109009-1E6B-416B-8593-E833ED9269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160463" y="4565651"/>
                  <a:ext cx="955675" cy="671513"/>
                </a:xfrm>
                <a:custGeom>
                  <a:avLst/>
                  <a:gdLst>
                    <a:gd name="T0" fmla="*/ 1425931854 w 428"/>
                    <a:gd name="T1" fmla="*/ 65134523 h 300"/>
                    <a:gd name="T2" fmla="*/ 1740036325 w 428"/>
                    <a:gd name="T3" fmla="*/ 380785923 h 300"/>
                    <a:gd name="T4" fmla="*/ 2014254762 w 428"/>
                    <a:gd name="T5" fmla="*/ 105217134 h 300"/>
                    <a:gd name="T6" fmla="*/ 2133912864 w 428"/>
                    <a:gd name="T7" fmla="*/ 225464967 h 300"/>
                    <a:gd name="T8" fmla="*/ 1740036325 w 428"/>
                    <a:gd name="T9" fmla="*/ 621281589 h 300"/>
                    <a:gd name="T10" fmla="*/ 1455848054 w 428"/>
                    <a:gd name="T11" fmla="*/ 335691587 h 300"/>
                    <a:gd name="T12" fmla="*/ 1405989953 w 428"/>
                    <a:gd name="T13" fmla="*/ 395816623 h 300"/>
                    <a:gd name="T14" fmla="*/ 1116813416 w 428"/>
                    <a:gd name="T15" fmla="*/ 686416112 h 300"/>
                    <a:gd name="T16" fmla="*/ 1331201686 w 428"/>
                    <a:gd name="T17" fmla="*/ 906869353 h 300"/>
                    <a:gd name="T18" fmla="*/ 1331201686 w 428"/>
                    <a:gd name="T19" fmla="*/ 1503099031 h 300"/>
                    <a:gd name="T20" fmla="*/ 1166671517 w 428"/>
                    <a:gd name="T21" fmla="*/ 1503099031 h 300"/>
                    <a:gd name="T22" fmla="*/ 1166671517 w 428"/>
                    <a:gd name="T23" fmla="*/ 977013363 h 300"/>
                    <a:gd name="T24" fmla="*/ 802711178 w 428"/>
                    <a:gd name="T25" fmla="*/ 606250890 h 300"/>
                    <a:gd name="T26" fmla="*/ 548434641 w 428"/>
                    <a:gd name="T27" fmla="*/ 861777255 h 300"/>
                    <a:gd name="T28" fmla="*/ 0 w 428"/>
                    <a:gd name="T29" fmla="*/ 861777255 h 300"/>
                    <a:gd name="T30" fmla="*/ 0 w 428"/>
                    <a:gd name="T31" fmla="*/ 696435086 h 300"/>
                    <a:gd name="T32" fmla="*/ 478634640 w 428"/>
                    <a:gd name="T33" fmla="*/ 696435086 h 300"/>
                    <a:gd name="T34" fmla="*/ 1002141348 w 428"/>
                    <a:gd name="T35" fmla="*/ 165339931 h 300"/>
                    <a:gd name="T36" fmla="*/ 782767044 w 428"/>
                    <a:gd name="T37" fmla="*/ 165339931 h 300"/>
                    <a:gd name="T38" fmla="*/ 518520674 w 428"/>
                    <a:gd name="T39" fmla="*/ 435899234 h 300"/>
                    <a:gd name="T40" fmla="*/ 398862572 w 428"/>
                    <a:gd name="T41" fmla="*/ 315651401 h 300"/>
                    <a:gd name="T42" fmla="*/ 712967043 w 428"/>
                    <a:gd name="T43" fmla="*/ 0 h 300"/>
                    <a:gd name="T44" fmla="*/ 1266387718 w 428"/>
                    <a:gd name="T45" fmla="*/ 0 h 300"/>
                    <a:gd name="T46" fmla="*/ 1425931854 w 428"/>
                    <a:gd name="T47" fmla="*/ 65134523 h 300"/>
                    <a:gd name="T48" fmla="*/ 997155314 w 428"/>
                    <a:gd name="T49" fmla="*/ 586208465 h 300"/>
                    <a:gd name="T50" fmla="*/ 1296301685 w 428"/>
                    <a:gd name="T51" fmla="*/ 285587764 h 300"/>
                    <a:gd name="T52" fmla="*/ 1201571517 w 428"/>
                    <a:gd name="T53" fmla="*/ 190391843 h 300"/>
                    <a:gd name="T54" fmla="*/ 902425146 w 428"/>
                    <a:gd name="T55" fmla="*/ 491012544 h 300"/>
                    <a:gd name="T56" fmla="*/ 997155314 w 428"/>
                    <a:gd name="T57" fmla="*/ 586208465 h 30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28" h="300">
                      <a:moveTo>
                        <a:pt x="286" y="13"/>
                      </a:moveTo>
                      <a:cubicBezTo>
                        <a:pt x="349" y="76"/>
                        <a:pt x="349" y="76"/>
                        <a:pt x="349" y="76"/>
                      </a:cubicBezTo>
                      <a:cubicBezTo>
                        <a:pt x="404" y="21"/>
                        <a:pt x="404" y="21"/>
                        <a:pt x="404" y="21"/>
                      </a:cubicBezTo>
                      <a:cubicBezTo>
                        <a:pt x="428" y="45"/>
                        <a:pt x="428" y="45"/>
                        <a:pt x="428" y="45"/>
                      </a:cubicBezTo>
                      <a:cubicBezTo>
                        <a:pt x="349" y="124"/>
                        <a:pt x="349" y="124"/>
                        <a:pt x="349" y="124"/>
                      </a:cubicBezTo>
                      <a:cubicBezTo>
                        <a:pt x="292" y="67"/>
                        <a:pt x="292" y="67"/>
                        <a:pt x="292" y="67"/>
                      </a:cubicBezTo>
                      <a:cubicBezTo>
                        <a:pt x="289" y="71"/>
                        <a:pt x="286" y="75"/>
                        <a:pt x="282" y="79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cubicBezTo>
                        <a:pt x="267" y="181"/>
                        <a:pt x="267" y="181"/>
                        <a:pt x="267" y="181"/>
                      </a:cubicBezTo>
                      <a:cubicBezTo>
                        <a:pt x="267" y="300"/>
                        <a:pt x="267" y="300"/>
                        <a:pt x="267" y="300"/>
                      </a:cubicBezTo>
                      <a:cubicBezTo>
                        <a:pt x="234" y="300"/>
                        <a:pt x="234" y="300"/>
                        <a:pt x="234" y="300"/>
                      </a:cubicBezTo>
                      <a:cubicBezTo>
                        <a:pt x="234" y="195"/>
                        <a:pt x="234" y="195"/>
                        <a:pt x="234" y="195"/>
                      </a:cubicBezTo>
                      <a:cubicBezTo>
                        <a:pt x="161" y="121"/>
                        <a:pt x="161" y="121"/>
                        <a:pt x="161" y="121"/>
                      </a:cubicBezTo>
                      <a:cubicBezTo>
                        <a:pt x="110" y="172"/>
                        <a:pt x="110" y="172"/>
                        <a:pt x="110" y="172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96" y="139"/>
                        <a:pt x="96" y="139"/>
                        <a:pt x="96" y="139"/>
                      </a:cubicBezTo>
                      <a:cubicBezTo>
                        <a:pt x="201" y="33"/>
                        <a:pt x="201" y="33"/>
                        <a:pt x="201" y="33"/>
                      </a:cubicBezTo>
                      <a:cubicBezTo>
                        <a:pt x="157" y="33"/>
                        <a:pt x="157" y="33"/>
                        <a:pt x="157" y="33"/>
                      </a:cubicBezTo>
                      <a:cubicBezTo>
                        <a:pt x="104" y="87"/>
                        <a:pt x="104" y="87"/>
                        <a:pt x="104" y="87"/>
                      </a:cubicBezTo>
                      <a:cubicBezTo>
                        <a:pt x="80" y="63"/>
                        <a:pt x="80" y="63"/>
                        <a:pt x="80" y="63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266" y="0"/>
                        <a:pt x="278" y="5"/>
                        <a:pt x="286" y="13"/>
                      </a:cubicBezTo>
                      <a:moveTo>
                        <a:pt x="200" y="117"/>
                      </a:moveTo>
                      <a:cubicBezTo>
                        <a:pt x="260" y="57"/>
                        <a:pt x="260" y="57"/>
                        <a:pt x="260" y="57"/>
                      </a:cubicBezTo>
                      <a:cubicBezTo>
                        <a:pt x="277" y="40"/>
                        <a:pt x="258" y="21"/>
                        <a:pt x="241" y="38"/>
                      </a:cubicBezTo>
                      <a:cubicBezTo>
                        <a:pt x="181" y="98"/>
                        <a:pt x="181" y="98"/>
                        <a:pt x="181" y="98"/>
                      </a:cubicBezTo>
                      <a:lnTo>
                        <a:pt x="200" y="1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" name="Gruppieren 33">
                <a:extLst>
                  <a:ext uri="{FF2B5EF4-FFF2-40B4-BE49-F238E27FC236}">
                    <a16:creationId xmlns:a16="http://schemas.microsoft.com/office/drawing/2014/main" id="{0C05B180-B80C-4359-93DF-F9AA31CEF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8737" y="3633787"/>
                <a:ext cx="752475" cy="749300"/>
                <a:chOff x="4749800" y="4489451"/>
                <a:chExt cx="752475" cy="749300"/>
              </a:xfrm>
              <a:grpFill/>
            </p:grpSpPr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14CE4DF-81F4-489F-84D9-0AF4C9C6E3B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224463" y="4867276"/>
                  <a:ext cx="211138" cy="344488"/>
                </a:xfrm>
                <a:custGeom>
                  <a:avLst/>
                  <a:gdLst>
                    <a:gd name="T0" fmla="*/ 464157693 w 94"/>
                    <a:gd name="T1" fmla="*/ 770597287 h 154"/>
                    <a:gd name="T2" fmla="*/ 45405901 w 94"/>
                    <a:gd name="T3" fmla="*/ 460356762 h 154"/>
                    <a:gd name="T4" fmla="*/ 0 w 94"/>
                    <a:gd name="T5" fmla="*/ 460356762 h 154"/>
                    <a:gd name="T6" fmla="*/ 0 w 94"/>
                    <a:gd name="T7" fmla="*/ 310240524 h 154"/>
                    <a:gd name="T8" fmla="*/ 45405901 w 94"/>
                    <a:gd name="T9" fmla="*/ 310240524 h 154"/>
                    <a:gd name="T10" fmla="*/ 474247394 w 94"/>
                    <a:gd name="T11" fmla="*/ 0 h 154"/>
                    <a:gd name="T12" fmla="*/ 474247394 w 94"/>
                    <a:gd name="T13" fmla="*/ 145112215 h 154"/>
                    <a:gd name="T14" fmla="*/ 196762647 w 94"/>
                    <a:gd name="T15" fmla="*/ 310240524 h 154"/>
                    <a:gd name="T16" fmla="*/ 393525294 w 94"/>
                    <a:gd name="T17" fmla="*/ 310240524 h 154"/>
                    <a:gd name="T18" fmla="*/ 393525294 w 94"/>
                    <a:gd name="T19" fmla="*/ 460356762 h 154"/>
                    <a:gd name="T20" fmla="*/ 196762647 w 94"/>
                    <a:gd name="T21" fmla="*/ 460356762 h 154"/>
                    <a:gd name="T22" fmla="*/ 464157693 w 94"/>
                    <a:gd name="T23" fmla="*/ 620481048 h 154"/>
                    <a:gd name="T24" fmla="*/ 464157693 w 94"/>
                    <a:gd name="T25" fmla="*/ 770597287 h 1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" h="154">
                      <a:moveTo>
                        <a:pt x="92" y="154"/>
                      </a:moveTo>
                      <a:cubicBezTo>
                        <a:pt x="43" y="154"/>
                        <a:pt x="15" y="125"/>
                        <a:pt x="9" y="92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16" y="29"/>
                        <a:pt x="44" y="0"/>
                        <a:pt x="94" y="0"/>
                      </a:cubicBezTo>
                      <a:cubicBezTo>
                        <a:pt x="94" y="29"/>
                        <a:pt x="94" y="29"/>
                        <a:pt x="94" y="29"/>
                      </a:cubicBezTo>
                      <a:cubicBezTo>
                        <a:pt x="64" y="29"/>
                        <a:pt x="46" y="44"/>
                        <a:pt x="39" y="62"/>
                      </a:cubicBezTo>
                      <a:cubicBezTo>
                        <a:pt x="78" y="62"/>
                        <a:pt x="78" y="62"/>
                        <a:pt x="78" y="62"/>
                      </a:cubicBezTo>
                      <a:cubicBezTo>
                        <a:pt x="78" y="92"/>
                        <a:pt x="78" y="92"/>
                        <a:pt x="78" y="92"/>
                      </a:cubicBezTo>
                      <a:cubicBezTo>
                        <a:pt x="39" y="92"/>
                        <a:pt x="39" y="92"/>
                        <a:pt x="39" y="92"/>
                      </a:cubicBezTo>
                      <a:cubicBezTo>
                        <a:pt x="45" y="110"/>
                        <a:pt x="63" y="124"/>
                        <a:pt x="92" y="124"/>
                      </a:cubicBezTo>
                      <a:lnTo>
                        <a:pt x="92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E498B48E-EF2D-4679-BC8E-2A017CE9204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749800" y="4489451"/>
                  <a:ext cx="752475" cy="749300"/>
                </a:xfrm>
                <a:custGeom>
                  <a:avLst/>
                  <a:gdLst>
                    <a:gd name="T0" fmla="*/ 0 w 474"/>
                    <a:gd name="T1" fmla="*/ 1111389700 h 472"/>
                    <a:gd name="T2" fmla="*/ 1116430013 w 474"/>
                    <a:gd name="T3" fmla="*/ 0 h 472"/>
                    <a:gd name="T4" fmla="*/ 1194554063 w 474"/>
                    <a:gd name="T5" fmla="*/ 78125638 h 472"/>
                    <a:gd name="T6" fmla="*/ 78125638 w 474"/>
                    <a:gd name="T7" fmla="*/ 1189513750 h 472"/>
                    <a:gd name="T8" fmla="*/ 0 w 474"/>
                    <a:gd name="T9" fmla="*/ 1111389700 h 4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4" h="472">
                      <a:moveTo>
                        <a:pt x="0" y="441"/>
                      </a:moveTo>
                      <a:lnTo>
                        <a:pt x="443" y="0"/>
                      </a:lnTo>
                      <a:lnTo>
                        <a:pt x="474" y="31"/>
                      </a:lnTo>
                      <a:lnTo>
                        <a:pt x="31" y="472"/>
                      </a:lnTo>
                      <a:lnTo>
                        <a:pt x="0" y="4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8A21EF2B-2AAF-4AA0-AB05-D95DC38760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810125" y="4549776"/>
                  <a:ext cx="276225" cy="277813"/>
                </a:xfrm>
                <a:custGeom>
                  <a:avLst/>
                  <a:gdLst>
                    <a:gd name="T0" fmla="*/ 307663415 w 124"/>
                    <a:gd name="T1" fmla="*/ 150585848 h 124"/>
                    <a:gd name="T2" fmla="*/ 148869682 w 124"/>
                    <a:gd name="T3" fmla="*/ 311211052 h 124"/>
                    <a:gd name="T4" fmla="*/ 307663415 w 124"/>
                    <a:gd name="T5" fmla="*/ 471834015 h 124"/>
                    <a:gd name="T6" fmla="*/ 466454920 w 124"/>
                    <a:gd name="T7" fmla="*/ 311211052 h 124"/>
                    <a:gd name="T8" fmla="*/ 307663415 w 124"/>
                    <a:gd name="T9" fmla="*/ 150585848 h 124"/>
                    <a:gd name="T10" fmla="*/ 307663415 w 124"/>
                    <a:gd name="T11" fmla="*/ 0 h 124"/>
                    <a:gd name="T12" fmla="*/ 615324602 w 124"/>
                    <a:gd name="T13" fmla="*/ 311211052 h 124"/>
                    <a:gd name="T14" fmla="*/ 307663415 w 124"/>
                    <a:gd name="T15" fmla="*/ 622419863 h 124"/>
                    <a:gd name="T16" fmla="*/ 0 w 124"/>
                    <a:gd name="T17" fmla="*/ 311211052 h 124"/>
                    <a:gd name="T18" fmla="*/ 307663415 w 124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4" h="124">
                      <a:moveTo>
                        <a:pt x="62" y="30"/>
                      </a:moveTo>
                      <a:cubicBezTo>
                        <a:pt x="44" y="30"/>
                        <a:pt x="30" y="44"/>
                        <a:pt x="30" y="62"/>
                      </a:cubicBezTo>
                      <a:cubicBezTo>
                        <a:pt x="30" y="80"/>
                        <a:pt x="44" y="94"/>
                        <a:pt x="62" y="94"/>
                      </a:cubicBezTo>
                      <a:cubicBezTo>
                        <a:pt x="80" y="94"/>
                        <a:pt x="94" y="80"/>
                        <a:pt x="94" y="62"/>
                      </a:cubicBezTo>
                      <a:cubicBezTo>
                        <a:pt x="94" y="44"/>
                        <a:pt x="80" y="30"/>
                        <a:pt x="62" y="30"/>
                      </a:cubicBezTo>
                      <a:moveTo>
                        <a:pt x="62" y="0"/>
                      </a:moveTo>
                      <a:cubicBezTo>
                        <a:pt x="96" y="0"/>
                        <a:pt x="124" y="28"/>
                        <a:pt x="124" y="62"/>
                      </a:cubicBezTo>
                      <a:cubicBezTo>
                        <a:pt x="124" y="96"/>
                        <a:pt x="96" y="124"/>
                        <a:pt x="62" y="124"/>
                      </a:cubicBezTo>
                      <a:cubicBezTo>
                        <a:pt x="28" y="124"/>
                        <a:pt x="0" y="96"/>
                        <a:pt x="0" y="62"/>
                      </a:cubicBezTo>
                      <a:cubicBezTo>
                        <a:pt x="0" y="28"/>
                        <a:pt x="28" y="0"/>
                        <a:pt x="6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3E413B4D-9493-4127-ACDD-EA11B4CB544D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5510212" y="3554412"/>
                <a:ext cx="384175" cy="828675"/>
              </a:xfrm>
              <a:custGeom>
                <a:avLst/>
                <a:gdLst>
                  <a:gd name="T0" fmla="*/ 319287396 w 172"/>
                  <a:gd name="T1" fmla="*/ 204553175 h 371"/>
                  <a:gd name="T2" fmla="*/ 279375634 w 172"/>
                  <a:gd name="T3" fmla="*/ 219520698 h 371"/>
                  <a:gd name="T4" fmla="*/ 279375634 w 172"/>
                  <a:gd name="T5" fmla="*/ 294356081 h 371"/>
                  <a:gd name="T6" fmla="*/ 254431062 w 172"/>
                  <a:gd name="T7" fmla="*/ 1007793883 h 371"/>
                  <a:gd name="T8" fmla="*/ 643562366 w 172"/>
                  <a:gd name="T9" fmla="*/ 1007793883 h 371"/>
                  <a:gd name="T10" fmla="*/ 618617794 w 172"/>
                  <a:gd name="T11" fmla="*/ 299346000 h 371"/>
                  <a:gd name="T12" fmla="*/ 613630219 w 172"/>
                  <a:gd name="T13" fmla="*/ 224508383 h 371"/>
                  <a:gd name="T14" fmla="*/ 444008023 w 172"/>
                  <a:gd name="T15" fmla="*/ 169628209 h 371"/>
                  <a:gd name="T16" fmla="*/ 319287396 w 172"/>
                  <a:gd name="T17" fmla="*/ 204553175 h 371"/>
                  <a:gd name="T18" fmla="*/ 259420869 w 172"/>
                  <a:gd name="T19" fmla="*/ 44902570 h 371"/>
                  <a:gd name="T20" fmla="*/ 444008023 w 172"/>
                  <a:gd name="T21" fmla="*/ 0 h 371"/>
                  <a:gd name="T22" fmla="*/ 778262608 w 172"/>
                  <a:gd name="T23" fmla="*/ 119737953 h 371"/>
                  <a:gd name="T24" fmla="*/ 788239991 w 172"/>
                  <a:gd name="T25" fmla="*/ 384158988 h 371"/>
                  <a:gd name="T26" fmla="*/ 753318036 w 172"/>
                  <a:gd name="T27" fmla="*/ 588712163 h 371"/>
                  <a:gd name="T28" fmla="*/ 758305611 w 172"/>
                  <a:gd name="T29" fmla="*/ 1177424326 h 371"/>
                  <a:gd name="T30" fmla="*/ 533808929 w 172"/>
                  <a:gd name="T31" fmla="*/ 1177424326 h 371"/>
                  <a:gd name="T32" fmla="*/ 533808929 w 172"/>
                  <a:gd name="T33" fmla="*/ 1686308952 h 371"/>
                  <a:gd name="T34" fmla="*/ 783250183 w 172"/>
                  <a:gd name="T35" fmla="*/ 1686308952 h 371"/>
                  <a:gd name="T36" fmla="*/ 783250183 w 172"/>
                  <a:gd name="T37" fmla="*/ 1850949476 h 371"/>
                  <a:gd name="T38" fmla="*/ 114743245 w 172"/>
                  <a:gd name="T39" fmla="*/ 1850949476 h 371"/>
                  <a:gd name="T40" fmla="*/ 114743245 w 172"/>
                  <a:gd name="T41" fmla="*/ 1686308952 h 371"/>
                  <a:gd name="T42" fmla="*/ 364186732 w 172"/>
                  <a:gd name="T43" fmla="*/ 1686308952 h 371"/>
                  <a:gd name="T44" fmla="*/ 364186732 w 172"/>
                  <a:gd name="T45" fmla="*/ 1177424326 h 371"/>
                  <a:gd name="T46" fmla="*/ 139687817 w 172"/>
                  <a:gd name="T47" fmla="*/ 1177424326 h 371"/>
                  <a:gd name="T48" fmla="*/ 174609771 w 172"/>
                  <a:gd name="T49" fmla="*/ 508886861 h 371"/>
                  <a:gd name="T50" fmla="*/ 109755670 w 172"/>
                  <a:gd name="T51" fmla="*/ 374181384 h 371"/>
                  <a:gd name="T52" fmla="*/ 114743245 w 172"/>
                  <a:gd name="T53" fmla="*/ 109760349 h 371"/>
                  <a:gd name="T54" fmla="*/ 259420869 w 172"/>
                  <a:gd name="T55" fmla="*/ 44902570 h 37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2" h="371">
                    <a:moveTo>
                      <a:pt x="64" y="41"/>
                    </a:moveTo>
                    <a:cubicBezTo>
                      <a:pt x="61" y="42"/>
                      <a:pt x="59" y="43"/>
                      <a:pt x="56" y="44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102" y="101"/>
                      <a:pt x="31" y="141"/>
                      <a:pt x="51" y="202"/>
                    </a:cubicBezTo>
                    <a:cubicBezTo>
                      <a:pt x="129" y="202"/>
                      <a:pt x="129" y="202"/>
                      <a:pt x="129" y="202"/>
                    </a:cubicBezTo>
                    <a:cubicBezTo>
                      <a:pt x="147" y="142"/>
                      <a:pt x="79" y="100"/>
                      <a:pt x="124" y="60"/>
                    </a:cubicBezTo>
                    <a:cubicBezTo>
                      <a:pt x="123" y="45"/>
                      <a:pt x="123" y="45"/>
                      <a:pt x="123" y="45"/>
                    </a:cubicBezTo>
                    <a:cubicBezTo>
                      <a:pt x="114" y="41"/>
                      <a:pt x="99" y="34"/>
                      <a:pt x="89" y="34"/>
                    </a:cubicBezTo>
                    <a:cubicBezTo>
                      <a:pt x="83" y="34"/>
                      <a:pt x="74" y="37"/>
                      <a:pt x="64" y="41"/>
                    </a:cubicBezTo>
                    <a:moveTo>
                      <a:pt x="52" y="9"/>
                    </a:moveTo>
                    <a:cubicBezTo>
                      <a:pt x="62" y="5"/>
                      <a:pt x="77" y="0"/>
                      <a:pt x="89" y="0"/>
                    </a:cubicBezTo>
                    <a:cubicBezTo>
                      <a:pt x="111" y="0"/>
                      <a:pt x="138" y="14"/>
                      <a:pt x="156" y="24"/>
                    </a:cubicBezTo>
                    <a:cubicBezTo>
                      <a:pt x="158" y="77"/>
                      <a:pt x="158" y="77"/>
                      <a:pt x="158" y="77"/>
                    </a:cubicBezTo>
                    <a:cubicBezTo>
                      <a:pt x="135" y="92"/>
                      <a:pt x="140" y="95"/>
                      <a:pt x="151" y="118"/>
                    </a:cubicBezTo>
                    <a:cubicBezTo>
                      <a:pt x="170" y="162"/>
                      <a:pt x="172" y="189"/>
                      <a:pt x="152" y="236"/>
                    </a:cubicBezTo>
                    <a:cubicBezTo>
                      <a:pt x="107" y="236"/>
                      <a:pt x="107" y="236"/>
                      <a:pt x="107" y="236"/>
                    </a:cubicBezTo>
                    <a:cubicBezTo>
                      <a:pt x="107" y="338"/>
                      <a:pt x="107" y="338"/>
                      <a:pt x="107" y="338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71"/>
                      <a:pt x="157" y="371"/>
                      <a:pt x="157" y="371"/>
                    </a:cubicBezTo>
                    <a:cubicBezTo>
                      <a:pt x="23" y="371"/>
                      <a:pt x="23" y="371"/>
                      <a:pt x="23" y="371"/>
                    </a:cubicBezTo>
                    <a:cubicBezTo>
                      <a:pt x="23" y="338"/>
                      <a:pt x="23" y="338"/>
                      <a:pt x="23" y="338"/>
                    </a:cubicBezTo>
                    <a:cubicBezTo>
                      <a:pt x="73" y="338"/>
                      <a:pt x="73" y="338"/>
                      <a:pt x="73" y="338"/>
                    </a:cubicBezTo>
                    <a:cubicBezTo>
                      <a:pt x="73" y="236"/>
                      <a:pt x="73" y="236"/>
                      <a:pt x="73" y="236"/>
                    </a:cubicBezTo>
                    <a:cubicBezTo>
                      <a:pt x="28" y="236"/>
                      <a:pt x="28" y="236"/>
                      <a:pt x="28" y="236"/>
                    </a:cubicBezTo>
                    <a:cubicBezTo>
                      <a:pt x="0" y="173"/>
                      <a:pt x="15" y="157"/>
                      <a:pt x="35" y="102"/>
                    </a:cubicBezTo>
                    <a:cubicBezTo>
                      <a:pt x="41" y="86"/>
                      <a:pt x="36" y="85"/>
                      <a:pt x="22" y="75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41" y="13"/>
                      <a:pt x="5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" name="Freeform 27">
                <a:extLst>
                  <a:ext uri="{FF2B5EF4-FFF2-40B4-BE49-F238E27FC236}">
                    <a16:creationId xmlns:a16="http://schemas.microsoft.com/office/drawing/2014/main" id="{6FA57ECC-3CC6-475E-8830-82340EEB2A85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2744787" y="2214562"/>
                <a:ext cx="788988" cy="825500"/>
              </a:xfrm>
              <a:custGeom>
                <a:avLst/>
                <a:gdLst>
                  <a:gd name="T0" fmla="*/ 809293824 w 353"/>
                  <a:gd name="T1" fmla="*/ 680643766 h 369"/>
                  <a:gd name="T2" fmla="*/ 954168114 w 353"/>
                  <a:gd name="T3" fmla="*/ 680643766 h 369"/>
                  <a:gd name="T4" fmla="*/ 884229804 w 353"/>
                  <a:gd name="T5" fmla="*/ 480454423 h 369"/>
                  <a:gd name="T6" fmla="*/ 884229804 w 353"/>
                  <a:gd name="T7" fmla="*/ 880833108 h 369"/>
                  <a:gd name="T8" fmla="*/ 884229804 w 353"/>
                  <a:gd name="T9" fmla="*/ 480454423 h 369"/>
                  <a:gd name="T10" fmla="*/ 1358813908 w 353"/>
                  <a:gd name="T11" fmla="*/ 680643766 h 369"/>
                  <a:gd name="T12" fmla="*/ 1503688198 w 353"/>
                  <a:gd name="T13" fmla="*/ 680643766 h 369"/>
                  <a:gd name="T14" fmla="*/ 1428754454 w 353"/>
                  <a:gd name="T15" fmla="*/ 480454423 h 369"/>
                  <a:gd name="T16" fmla="*/ 1428754454 w 353"/>
                  <a:gd name="T17" fmla="*/ 880833108 h 369"/>
                  <a:gd name="T18" fmla="*/ 1428754454 w 353"/>
                  <a:gd name="T19" fmla="*/ 480454423 h 369"/>
                  <a:gd name="T20" fmla="*/ 259773740 w 353"/>
                  <a:gd name="T21" fmla="*/ 680643766 h 369"/>
                  <a:gd name="T22" fmla="*/ 409643464 w 353"/>
                  <a:gd name="T23" fmla="*/ 680643766 h 369"/>
                  <a:gd name="T24" fmla="*/ 334707484 w 353"/>
                  <a:gd name="T25" fmla="*/ 480454423 h 369"/>
                  <a:gd name="T26" fmla="*/ 334707484 w 353"/>
                  <a:gd name="T27" fmla="*/ 880833108 h 369"/>
                  <a:gd name="T28" fmla="*/ 334707484 w 353"/>
                  <a:gd name="T29" fmla="*/ 480454423 h 369"/>
                  <a:gd name="T30" fmla="*/ 1084053866 w 353"/>
                  <a:gd name="T31" fmla="*/ 200189343 h 369"/>
                  <a:gd name="T32" fmla="*/ 1228928156 w 353"/>
                  <a:gd name="T33" fmla="*/ 200189343 h 369"/>
                  <a:gd name="T34" fmla="*/ 1153994412 w 353"/>
                  <a:gd name="T35" fmla="*/ 0 h 369"/>
                  <a:gd name="T36" fmla="*/ 1153994412 w 353"/>
                  <a:gd name="T37" fmla="*/ 400378686 h 369"/>
                  <a:gd name="T38" fmla="*/ 1153994412 w 353"/>
                  <a:gd name="T39" fmla="*/ 0 h 369"/>
                  <a:gd name="T40" fmla="*/ 534533782 w 353"/>
                  <a:gd name="T41" fmla="*/ 200189343 h 369"/>
                  <a:gd name="T42" fmla="*/ 679408072 w 353"/>
                  <a:gd name="T43" fmla="*/ 200189343 h 369"/>
                  <a:gd name="T44" fmla="*/ 609467526 w 353"/>
                  <a:gd name="T45" fmla="*/ 0 h 369"/>
                  <a:gd name="T46" fmla="*/ 609467526 w 353"/>
                  <a:gd name="T47" fmla="*/ 400378686 h 369"/>
                  <a:gd name="T48" fmla="*/ 609467526 w 353"/>
                  <a:gd name="T49" fmla="*/ 0 h 369"/>
                  <a:gd name="T50" fmla="*/ 129885753 w 353"/>
                  <a:gd name="T51" fmla="*/ 1161100425 h 369"/>
                  <a:gd name="T52" fmla="*/ 539529216 w 353"/>
                  <a:gd name="T53" fmla="*/ 1161100425 h 369"/>
                  <a:gd name="T54" fmla="*/ 674412638 w 353"/>
                  <a:gd name="T55" fmla="*/ 1316245209 h 369"/>
                  <a:gd name="T56" fmla="*/ 884229804 w 353"/>
                  <a:gd name="T57" fmla="*/ 955904392 h 369"/>
                  <a:gd name="T58" fmla="*/ 1089049300 w 353"/>
                  <a:gd name="T59" fmla="*/ 1316245209 h 369"/>
                  <a:gd name="T60" fmla="*/ 1223932722 w 353"/>
                  <a:gd name="T61" fmla="*/ 1161100425 h 369"/>
                  <a:gd name="T62" fmla="*/ 1633576186 w 353"/>
                  <a:gd name="T63" fmla="*/ 1161100425 h 369"/>
                  <a:gd name="T64" fmla="*/ 1763461938 w 353"/>
                  <a:gd name="T65" fmla="*/ 1756664000 h 369"/>
                  <a:gd name="T66" fmla="*/ 884229804 w 353"/>
                  <a:gd name="T67" fmla="*/ 1436361051 h 369"/>
                  <a:gd name="T68" fmla="*/ 0 w 353"/>
                  <a:gd name="T69" fmla="*/ 1756664000 h 369"/>
                  <a:gd name="T70" fmla="*/ 264769174 w 353"/>
                  <a:gd name="T71" fmla="*/ 1501421190 h 369"/>
                  <a:gd name="T72" fmla="*/ 404648030 w 353"/>
                  <a:gd name="T73" fmla="*/ 1161100425 h 369"/>
                  <a:gd name="T74" fmla="*/ 264769174 w 353"/>
                  <a:gd name="T75" fmla="*/ 1161100425 h 369"/>
                  <a:gd name="T76" fmla="*/ 814289258 w 353"/>
                  <a:gd name="T77" fmla="*/ 1296227393 h 369"/>
                  <a:gd name="T78" fmla="*/ 949172680 w 353"/>
                  <a:gd name="T79" fmla="*/ 1301231847 h 369"/>
                  <a:gd name="T80" fmla="*/ 884229804 w 353"/>
                  <a:gd name="T81" fmla="*/ 1091033596 h 369"/>
                  <a:gd name="T82" fmla="*/ 814289258 w 353"/>
                  <a:gd name="T83" fmla="*/ 1296227393 h 369"/>
                  <a:gd name="T84" fmla="*/ 1498692764 w 353"/>
                  <a:gd name="T85" fmla="*/ 1501421190 h 369"/>
                  <a:gd name="T86" fmla="*/ 1428754454 w 353"/>
                  <a:gd name="T87" fmla="*/ 1091033596 h 369"/>
                  <a:gd name="T88" fmla="*/ 1358813908 w 353"/>
                  <a:gd name="T89" fmla="*/ 1416340999 h 36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53" h="369">
                    <a:moveTo>
                      <a:pt x="177" y="121"/>
                    </a:moveTo>
                    <a:cubicBezTo>
                      <a:pt x="169" y="121"/>
                      <a:pt x="162" y="128"/>
                      <a:pt x="162" y="136"/>
                    </a:cubicBezTo>
                    <a:cubicBezTo>
                      <a:pt x="162" y="144"/>
                      <a:pt x="169" y="150"/>
                      <a:pt x="177" y="150"/>
                    </a:cubicBezTo>
                    <a:cubicBezTo>
                      <a:pt x="185" y="150"/>
                      <a:pt x="191" y="144"/>
                      <a:pt x="191" y="136"/>
                    </a:cubicBezTo>
                    <a:cubicBezTo>
                      <a:pt x="191" y="128"/>
                      <a:pt x="185" y="121"/>
                      <a:pt x="177" y="121"/>
                    </a:cubicBezTo>
                    <a:moveTo>
                      <a:pt x="177" y="96"/>
                    </a:moveTo>
                    <a:cubicBezTo>
                      <a:pt x="199" y="96"/>
                      <a:pt x="217" y="114"/>
                      <a:pt x="217" y="136"/>
                    </a:cubicBezTo>
                    <a:cubicBezTo>
                      <a:pt x="217" y="158"/>
                      <a:pt x="199" y="176"/>
                      <a:pt x="177" y="176"/>
                    </a:cubicBezTo>
                    <a:cubicBezTo>
                      <a:pt x="154" y="176"/>
                      <a:pt x="136" y="158"/>
                      <a:pt x="136" y="136"/>
                    </a:cubicBezTo>
                    <a:cubicBezTo>
                      <a:pt x="136" y="114"/>
                      <a:pt x="154" y="96"/>
                      <a:pt x="177" y="96"/>
                    </a:cubicBezTo>
                    <a:moveTo>
                      <a:pt x="286" y="121"/>
                    </a:moveTo>
                    <a:cubicBezTo>
                      <a:pt x="278" y="121"/>
                      <a:pt x="272" y="128"/>
                      <a:pt x="272" y="136"/>
                    </a:cubicBezTo>
                    <a:cubicBezTo>
                      <a:pt x="272" y="144"/>
                      <a:pt x="278" y="150"/>
                      <a:pt x="286" y="150"/>
                    </a:cubicBezTo>
                    <a:cubicBezTo>
                      <a:pt x="294" y="150"/>
                      <a:pt x="301" y="144"/>
                      <a:pt x="301" y="136"/>
                    </a:cubicBezTo>
                    <a:cubicBezTo>
                      <a:pt x="301" y="128"/>
                      <a:pt x="294" y="121"/>
                      <a:pt x="286" y="121"/>
                    </a:cubicBezTo>
                    <a:moveTo>
                      <a:pt x="286" y="96"/>
                    </a:moveTo>
                    <a:cubicBezTo>
                      <a:pt x="308" y="96"/>
                      <a:pt x="326" y="114"/>
                      <a:pt x="326" y="136"/>
                    </a:cubicBezTo>
                    <a:cubicBezTo>
                      <a:pt x="326" y="158"/>
                      <a:pt x="308" y="176"/>
                      <a:pt x="286" y="176"/>
                    </a:cubicBezTo>
                    <a:cubicBezTo>
                      <a:pt x="264" y="176"/>
                      <a:pt x="246" y="158"/>
                      <a:pt x="246" y="136"/>
                    </a:cubicBezTo>
                    <a:cubicBezTo>
                      <a:pt x="246" y="114"/>
                      <a:pt x="264" y="96"/>
                      <a:pt x="286" y="96"/>
                    </a:cubicBezTo>
                    <a:moveTo>
                      <a:pt x="67" y="121"/>
                    </a:moveTo>
                    <a:cubicBezTo>
                      <a:pt x="59" y="121"/>
                      <a:pt x="52" y="128"/>
                      <a:pt x="52" y="136"/>
                    </a:cubicBezTo>
                    <a:cubicBezTo>
                      <a:pt x="52" y="144"/>
                      <a:pt x="59" y="150"/>
                      <a:pt x="67" y="150"/>
                    </a:cubicBezTo>
                    <a:cubicBezTo>
                      <a:pt x="75" y="150"/>
                      <a:pt x="82" y="144"/>
                      <a:pt x="82" y="136"/>
                    </a:cubicBezTo>
                    <a:cubicBezTo>
                      <a:pt x="82" y="128"/>
                      <a:pt x="75" y="121"/>
                      <a:pt x="67" y="121"/>
                    </a:cubicBezTo>
                    <a:moveTo>
                      <a:pt x="67" y="96"/>
                    </a:moveTo>
                    <a:cubicBezTo>
                      <a:pt x="89" y="96"/>
                      <a:pt x="107" y="114"/>
                      <a:pt x="107" y="136"/>
                    </a:cubicBezTo>
                    <a:cubicBezTo>
                      <a:pt x="107" y="158"/>
                      <a:pt x="89" y="176"/>
                      <a:pt x="67" y="176"/>
                    </a:cubicBezTo>
                    <a:cubicBezTo>
                      <a:pt x="45" y="176"/>
                      <a:pt x="27" y="158"/>
                      <a:pt x="27" y="136"/>
                    </a:cubicBezTo>
                    <a:cubicBezTo>
                      <a:pt x="27" y="114"/>
                      <a:pt x="45" y="96"/>
                      <a:pt x="67" y="96"/>
                    </a:cubicBezTo>
                    <a:moveTo>
                      <a:pt x="231" y="25"/>
                    </a:moveTo>
                    <a:cubicBezTo>
                      <a:pt x="223" y="25"/>
                      <a:pt x="217" y="32"/>
                      <a:pt x="217" y="40"/>
                    </a:cubicBezTo>
                    <a:cubicBezTo>
                      <a:pt x="217" y="48"/>
                      <a:pt x="223" y="55"/>
                      <a:pt x="231" y="55"/>
                    </a:cubicBezTo>
                    <a:cubicBezTo>
                      <a:pt x="239" y="55"/>
                      <a:pt x="246" y="48"/>
                      <a:pt x="246" y="40"/>
                    </a:cubicBezTo>
                    <a:cubicBezTo>
                      <a:pt x="246" y="32"/>
                      <a:pt x="239" y="25"/>
                      <a:pt x="231" y="25"/>
                    </a:cubicBezTo>
                    <a:moveTo>
                      <a:pt x="231" y="0"/>
                    </a:moveTo>
                    <a:cubicBezTo>
                      <a:pt x="254" y="0"/>
                      <a:pt x="272" y="18"/>
                      <a:pt x="272" y="40"/>
                    </a:cubicBezTo>
                    <a:cubicBezTo>
                      <a:pt x="272" y="62"/>
                      <a:pt x="254" y="80"/>
                      <a:pt x="231" y="80"/>
                    </a:cubicBezTo>
                    <a:cubicBezTo>
                      <a:pt x="209" y="80"/>
                      <a:pt x="191" y="62"/>
                      <a:pt x="191" y="40"/>
                    </a:cubicBezTo>
                    <a:cubicBezTo>
                      <a:pt x="191" y="18"/>
                      <a:pt x="209" y="0"/>
                      <a:pt x="231" y="0"/>
                    </a:cubicBezTo>
                    <a:moveTo>
                      <a:pt x="122" y="25"/>
                    </a:moveTo>
                    <a:cubicBezTo>
                      <a:pt x="114" y="25"/>
                      <a:pt x="107" y="32"/>
                      <a:pt x="107" y="40"/>
                    </a:cubicBezTo>
                    <a:cubicBezTo>
                      <a:pt x="107" y="48"/>
                      <a:pt x="114" y="55"/>
                      <a:pt x="122" y="55"/>
                    </a:cubicBezTo>
                    <a:cubicBezTo>
                      <a:pt x="130" y="55"/>
                      <a:pt x="136" y="48"/>
                      <a:pt x="136" y="40"/>
                    </a:cubicBezTo>
                    <a:cubicBezTo>
                      <a:pt x="136" y="32"/>
                      <a:pt x="130" y="25"/>
                      <a:pt x="122" y="25"/>
                    </a:cubicBezTo>
                    <a:moveTo>
                      <a:pt x="122" y="0"/>
                    </a:moveTo>
                    <a:cubicBezTo>
                      <a:pt x="144" y="0"/>
                      <a:pt x="162" y="18"/>
                      <a:pt x="162" y="40"/>
                    </a:cubicBezTo>
                    <a:cubicBezTo>
                      <a:pt x="162" y="62"/>
                      <a:pt x="144" y="80"/>
                      <a:pt x="122" y="80"/>
                    </a:cubicBezTo>
                    <a:cubicBezTo>
                      <a:pt x="100" y="80"/>
                      <a:pt x="82" y="62"/>
                      <a:pt x="82" y="40"/>
                    </a:cubicBezTo>
                    <a:cubicBezTo>
                      <a:pt x="82" y="18"/>
                      <a:pt x="100" y="0"/>
                      <a:pt x="122" y="0"/>
                    </a:cubicBezTo>
                    <a:moveTo>
                      <a:pt x="26" y="323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26" y="209"/>
                      <a:pt x="44" y="191"/>
                      <a:pt x="67" y="191"/>
                    </a:cubicBezTo>
                    <a:cubicBezTo>
                      <a:pt x="90" y="191"/>
                      <a:pt x="108" y="209"/>
                      <a:pt x="108" y="232"/>
                    </a:cubicBezTo>
                    <a:cubicBezTo>
                      <a:pt x="108" y="270"/>
                      <a:pt x="108" y="270"/>
                      <a:pt x="108" y="270"/>
                    </a:cubicBezTo>
                    <a:cubicBezTo>
                      <a:pt x="117" y="267"/>
                      <a:pt x="126" y="265"/>
                      <a:pt x="135" y="263"/>
                    </a:cubicBezTo>
                    <a:cubicBezTo>
                      <a:pt x="135" y="232"/>
                      <a:pt x="135" y="232"/>
                      <a:pt x="135" y="232"/>
                    </a:cubicBezTo>
                    <a:cubicBezTo>
                      <a:pt x="135" y="209"/>
                      <a:pt x="154" y="191"/>
                      <a:pt x="177" y="191"/>
                    </a:cubicBezTo>
                    <a:cubicBezTo>
                      <a:pt x="199" y="191"/>
                      <a:pt x="218" y="209"/>
                      <a:pt x="218" y="232"/>
                    </a:cubicBezTo>
                    <a:cubicBezTo>
                      <a:pt x="218" y="263"/>
                      <a:pt x="218" y="263"/>
                      <a:pt x="218" y="263"/>
                    </a:cubicBezTo>
                    <a:cubicBezTo>
                      <a:pt x="227" y="265"/>
                      <a:pt x="236" y="268"/>
                      <a:pt x="245" y="271"/>
                    </a:cubicBezTo>
                    <a:cubicBezTo>
                      <a:pt x="245" y="232"/>
                      <a:pt x="245" y="232"/>
                      <a:pt x="245" y="232"/>
                    </a:cubicBezTo>
                    <a:cubicBezTo>
                      <a:pt x="245" y="209"/>
                      <a:pt x="263" y="191"/>
                      <a:pt x="286" y="191"/>
                    </a:cubicBezTo>
                    <a:cubicBezTo>
                      <a:pt x="309" y="191"/>
                      <a:pt x="327" y="209"/>
                      <a:pt x="327" y="232"/>
                    </a:cubicBezTo>
                    <a:cubicBezTo>
                      <a:pt x="327" y="323"/>
                      <a:pt x="327" y="323"/>
                      <a:pt x="327" y="323"/>
                    </a:cubicBezTo>
                    <a:cubicBezTo>
                      <a:pt x="333" y="329"/>
                      <a:pt x="348" y="345"/>
                      <a:pt x="353" y="351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286" y="315"/>
                      <a:pt x="232" y="287"/>
                      <a:pt x="177" y="287"/>
                    </a:cubicBezTo>
                    <a:cubicBezTo>
                      <a:pt x="121" y="287"/>
                      <a:pt x="67" y="315"/>
                      <a:pt x="20" y="369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351"/>
                      <a:pt x="15" y="333"/>
                      <a:pt x="26" y="323"/>
                    </a:cubicBezTo>
                    <a:moveTo>
                      <a:pt x="53" y="300"/>
                    </a:moveTo>
                    <a:cubicBezTo>
                      <a:pt x="62" y="293"/>
                      <a:pt x="71" y="287"/>
                      <a:pt x="81" y="282"/>
                    </a:cubicBezTo>
                    <a:cubicBezTo>
                      <a:pt x="81" y="232"/>
                      <a:pt x="81" y="232"/>
                      <a:pt x="81" y="232"/>
                    </a:cubicBezTo>
                    <a:cubicBezTo>
                      <a:pt x="81" y="224"/>
                      <a:pt x="75" y="218"/>
                      <a:pt x="67" y="218"/>
                    </a:cubicBezTo>
                    <a:cubicBezTo>
                      <a:pt x="59" y="218"/>
                      <a:pt x="53" y="224"/>
                      <a:pt x="53" y="232"/>
                    </a:cubicBezTo>
                    <a:lnTo>
                      <a:pt x="53" y="300"/>
                    </a:lnTo>
                    <a:close/>
                    <a:moveTo>
                      <a:pt x="163" y="259"/>
                    </a:moveTo>
                    <a:cubicBezTo>
                      <a:pt x="167" y="259"/>
                      <a:pt x="172" y="259"/>
                      <a:pt x="177" y="259"/>
                    </a:cubicBezTo>
                    <a:cubicBezTo>
                      <a:pt x="181" y="259"/>
                      <a:pt x="186" y="259"/>
                      <a:pt x="190" y="260"/>
                    </a:cubicBezTo>
                    <a:cubicBezTo>
                      <a:pt x="190" y="232"/>
                      <a:pt x="190" y="232"/>
                      <a:pt x="190" y="232"/>
                    </a:cubicBezTo>
                    <a:cubicBezTo>
                      <a:pt x="190" y="224"/>
                      <a:pt x="184" y="218"/>
                      <a:pt x="177" y="218"/>
                    </a:cubicBezTo>
                    <a:cubicBezTo>
                      <a:pt x="169" y="218"/>
                      <a:pt x="163" y="224"/>
                      <a:pt x="163" y="232"/>
                    </a:cubicBezTo>
                    <a:lnTo>
                      <a:pt x="163" y="259"/>
                    </a:lnTo>
                    <a:close/>
                    <a:moveTo>
                      <a:pt x="272" y="283"/>
                    </a:moveTo>
                    <a:cubicBezTo>
                      <a:pt x="282" y="288"/>
                      <a:pt x="291" y="294"/>
                      <a:pt x="300" y="300"/>
                    </a:cubicBezTo>
                    <a:cubicBezTo>
                      <a:pt x="300" y="232"/>
                      <a:pt x="300" y="232"/>
                      <a:pt x="300" y="232"/>
                    </a:cubicBezTo>
                    <a:cubicBezTo>
                      <a:pt x="300" y="224"/>
                      <a:pt x="294" y="218"/>
                      <a:pt x="286" y="218"/>
                    </a:cubicBezTo>
                    <a:cubicBezTo>
                      <a:pt x="279" y="218"/>
                      <a:pt x="272" y="224"/>
                      <a:pt x="272" y="232"/>
                    </a:cubicBezTo>
                    <a:lnTo>
                      <a:pt x="272" y="2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09585"/>
                <a:endParaRPr lang="sr-Latn-CS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6" name="Gruppieren 39">
                <a:extLst>
                  <a:ext uri="{FF2B5EF4-FFF2-40B4-BE49-F238E27FC236}">
                    <a16:creationId xmlns:a16="http://schemas.microsoft.com/office/drawing/2014/main" id="{19A24B70-5BB4-4A0D-9299-AEC4825E7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5162" y="2154237"/>
                <a:ext cx="639763" cy="885825"/>
                <a:chOff x="5356225" y="3009901"/>
                <a:chExt cx="639763" cy="885825"/>
              </a:xfrm>
              <a:grpFill/>
            </p:grpSpPr>
            <p:sp>
              <p:nvSpPr>
                <p:cNvPr id="24" name="Freeform 28">
                  <a:extLst>
                    <a:ext uri="{FF2B5EF4-FFF2-40B4-BE49-F238E27FC236}">
                      <a16:creationId xmlns:a16="http://schemas.microsoft.com/office/drawing/2014/main" id="{94F91BFA-D3A3-4FA6-9172-30ED0F2196E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30838" y="3009901"/>
                  <a:ext cx="565150" cy="885825"/>
                </a:xfrm>
                <a:custGeom>
                  <a:avLst/>
                  <a:gdLst>
                    <a:gd name="T0" fmla="*/ 813342436 w 253"/>
                    <a:gd name="T1" fmla="*/ 1981530128 h 396"/>
                    <a:gd name="T2" fmla="*/ 0 w 253"/>
                    <a:gd name="T3" fmla="*/ 1981530128 h 396"/>
                    <a:gd name="T4" fmla="*/ 0 w 253"/>
                    <a:gd name="T5" fmla="*/ 1821406074 h 396"/>
                    <a:gd name="T6" fmla="*/ 324340255 w 253"/>
                    <a:gd name="T7" fmla="*/ 1821406074 h 396"/>
                    <a:gd name="T8" fmla="*/ 324340255 w 253"/>
                    <a:gd name="T9" fmla="*/ 1651276225 h 396"/>
                    <a:gd name="T10" fmla="*/ 79838048 w 253"/>
                    <a:gd name="T11" fmla="*/ 1591228027 h 396"/>
                    <a:gd name="T12" fmla="*/ 139714909 w 253"/>
                    <a:gd name="T13" fmla="*/ 1441112007 h 396"/>
                    <a:gd name="T14" fmla="*/ 409166366 w 253"/>
                    <a:gd name="T15" fmla="*/ 1491152172 h 396"/>
                    <a:gd name="T16" fmla="*/ 1102755080 w 253"/>
                    <a:gd name="T17" fmla="*/ 795614014 h 396"/>
                    <a:gd name="T18" fmla="*/ 673627527 w 253"/>
                    <a:gd name="T19" fmla="*/ 155120037 h 396"/>
                    <a:gd name="T20" fmla="*/ 733506621 w 253"/>
                    <a:gd name="T21" fmla="*/ 0 h 396"/>
                    <a:gd name="T22" fmla="*/ 1262428943 w 253"/>
                    <a:gd name="T23" fmla="*/ 795614014 h 396"/>
                    <a:gd name="T24" fmla="*/ 489004414 w 253"/>
                    <a:gd name="T25" fmla="*/ 1651276225 h 396"/>
                    <a:gd name="T26" fmla="*/ 489004414 w 253"/>
                    <a:gd name="T27" fmla="*/ 1821406074 h 396"/>
                    <a:gd name="T28" fmla="*/ 813342436 w 253"/>
                    <a:gd name="T29" fmla="*/ 1821406074 h 396"/>
                    <a:gd name="T30" fmla="*/ 813342436 w 253"/>
                    <a:gd name="T31" fmla="*/ 1981530128 h 39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3" h="396">
                      <a:moveTo>
                        <a:pt x="163" y="396"/>
                      </a:moveTo>
                      <a:cubicBezTo>
                        <a:pt x="0" y="396"/>
                        <a:pt x="0" y="396"/>
                        <a:pt x="0" y="396"/>
                      </a:cubicBezTo>
                      <a:cubicBezTo>
                        <a:pt x="0" y="364"/>
                        <a:pt x="0" y="364"/>
                        <a:pt x="0" y="364"/>
                      </a:cubicBezTo>
                      <a:cubicBezTo>
                        <a:pt x="65" y="364"/>
                        <a:pt x="65" y="364"/>
                        <a:pt x="65" y="364"/>
                      </a:cubicBezTo>
                      <a:cubicBezTo>
                        <a:pt x="65" y="330"/>
                        <a:pt x="65" y="330"/>
                        <a:pt x="65" y="330"/>
                      </a:cubicBezTo>
                      <a:cubicBezTo>
                        <a:pt x="48" y="328"/>
                        <a:pt x="31" y="324"/>
                        <a:pt x="16" y="318"/>
                      </a:cubicBezTo>
                      <a:cubicBezTo>
                        <a:pt x="28" y="288"/>
                        <a:pt x="28" y="288"/>
                        <a:pt x="28" y="288"/>
                      </a:cubicBezTo>
                      <a:cubicBezTo>
                        <a:pt x="45" y="294"/>
                        <a:pt x="63" y="298"/>
                        <a:pt x="82" y="298"/>
                      </a:cubicBezTo>
                      <a:cubicBezTo>
                        <a:pt x="158" y="298"/>
                        <a:pt x="221" y="236"/>
                        <a:pt x="221" y="159"/>
                      </a:cubicBezTo>
                      <a:cubicBezTo>
                        <a:pt x="221" y="101"/>
                        <a:pt x="185" y="51"/>
                        <a:pt x="135" y="31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210" y="26"/>
                        <a:pt x="253" y="87"/>
                        <a:pt x="253" y="159"/>
                      </a:cubicBezTo>
                      <a:cubicBezTo>
                        <a:pt x="253" y="248"/>
                        <a:pt x="185" y="322"/>
                        <a:pt x="98" y="330"/>
                      </a:cubicBezTo>
                      <a:cubicBezTo>
                        <a:pt x="98" y="364"/>
                        <a:pt x="98" y="364"/>
                        <a:pt x="98" y="364"/>
                      </a:cubicBezTo>
                      <a:cubicBezTo>
                        <a:pt x="163" y="364"/>
                        <a:pt x="163" y="364"/>
                        <a:pt x="163" y="364"/>
                      </a:cubicBezTo>
                      <a:lnTo>
                        <a:pt x="163" y="3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5" name="Freeform 29">
                  <a:extLst>
                    <a:ext uri="{FF2B5EF4-FFF2-40B4-BE49-F238E27FC236}">
                      <a16:creationId xmlns:a16="http://schemas.microsoft.com/office/drawing/2014/main" id="{8104FF7F-6860-4C92-B287-6AEB1D0013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356225" y="3109913"/>
                  <a:ext cx="512763" cy="512763"/>
                </a:xfrm>
                <a:custGeom>
                  <a:avLst/>
                  <a:gdLst>
                    <a:gd name="T0" fmla="*/ 576580722 w 229"/>
                    <a:gd name="T1" fmla="*/ 160438841 h 229"/>
                    <a:gd name="T2" fmla="*/ 165454514 w 229"/>
                    <a:gd name="T3" fmla="*/ 571567288 h 229"/>
                    <a:gd name="T4" fmla="*/ 576580722 w 229"/>
                    <a:gd name="T5" fmla="*/ 982693496 h 229"/>
                    <a:gd name="T6" fmla="*/ 982693496 w 229"/>
                    <a:gd name="T7" fmla="*/ 571567288 h 229"/>
                    <a:gd name="T8" fmla="*/ 576580722 w 229"/>
                    <a:gd name="T9" fmla="*/ 160438841 h 229"/>
                    <a:gd name="T10" fmla="*/ 576580722 w 229"/>
                    <a:gd name="T11" fmla="*/ 0 h 229"/>
                    <a:gd name="T12" fmla="*/ 1148148009 w 229"/>
                    <a:gd name="T13" fmla="*/ 571567288 h 229"/>
                    <a:gd name="T14" fmla="*/ 576580722 w 229"/>
                    <a:gd name="T15" fmla="*/ 1148148009 h 229"/>
                    <a:gd name="T16" fmla="*/ 0 w 229"/>
                    <a:gd name="T17" fmla="*/ 571567288 h 229"/>
                    <a:gd name="T18" fmla="*/ 576580722 w 229"/>
                    <a:gd name="T19" fmla="*/ 0 h 22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9" h="229">
                      <a:moveTo>
                        <a:pt x="115" y="32"/>
                      </a:moveTo>
                      <a:cubicBezTo>
                        <a:pt x="69" y="32"/>
                        <a:pt x="33" y="69"/>
                        <a:pt x="33" y="114"/>
                      </a:cubicBezTo>
                      <a:cubicBezTo>
                        <a:pt x="33" y="159"/>
                        <a:pt x="69" y="196"/>
                        <a:pt x="115" y="196"/>
                      </a:cubicBezTo>
                      <a:cubicBezTo>
                        <a:pt x="160" y="196"/>
                        <a:pt x="196" y="159"/>
                        <a:pt x="196" y="114"/>
                      </a:cubicBezTo>
                      <a:cubicBezTo>
                        <a:pt x="196" y="69"/>
                        <a:pt x="160" y="32"/>
                        <a:pt x="115" y="32"/>
                      </a:cubicBezTo>
                      <a:moveTo>
                        <a:pt x="115" y="0"/>
                      </a:moveTo>
                      <a:cubicBezTo>
                        <a:pt x="178" y="0"/>
                        <a:pt x="229" y="51"/>
                        <a:pt x="229" y="114"/>
                      </a:cubicBezTo>
                      <a:cubicBezTo>
                        <a:pt x="229" y="177"/>
                        <a:pt x="178" y="229"/>
                        <a:pt x="115" y="229"/>
                      </a:cubicBezTo>
                      <a:cubicBezTo>
                        <a:pt x="51" y="229"/>
                        <a:pt x="0" y="177"/>
                        <a:pt x="0" y="114"/>
                      </a:cubicBezTo>
                      <a:cubicBezTo>
                        <a:pt x="0" y="51"/>
                        <a:pt x="51" y="0"/>
                        <a:pt x="11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7" name="Gruppieren 42">
                <a:extLst>
                  <a:ext uri="{FF2B5EF4-FFF2-40B4-BE49-F238E27FC236}">
                    <a16:creationId xmlns:a16="http://schemas.microsoft.com/office/drawing/2014/main" id="{6BCBCFE3-D91C-485C-972A-4B5FC9D61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6312" y="2284412"/>
                <a:ext cx="831850" cy="755650"/>
                <a:chOff x="6937375" y="3140076"/>
                <a:chExt cx="831850" cy="755650"/>
              </a:xfrm>
              <a:grpFill/>
            </p:grpSpPr>
            <p:sp>
              <p:nvSpPr>
                <p:cNvPr id="21" name="Freeform 30">
                  <a:extLst>
                    <a:ext uri="{FF2B5EF4-FFF2-40B4-BE49-F238E27FC236}">
                      <a16:creationId xmlns:a16="http://schemas.microsoft.com/office/drawing/2014/main" id="{638FEBD7-61F5-4D7C-9149-C4CB38974E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937375" y="3140076"/>
                  <a:ext cx="831850" cy="604838"/>
                </a:xfrm>
                <a:custGeom>
                  <a:avLst/>
                  <a:gdLst>
                    <a:gd name="T0" fmla="*/ 255020165 w 372"/>
                    <a:gd name="T1" fmla="*/ 169363567 h 271"/>
                    <a:gd name="T2" fmla="*/ 170012698 w 372"/>
                    <a:gd name="T3" fmla="*/ 254045351 h 271"/>
                    <a:gd name="T4" fmla="*/ 170012698 w 372"/>
                    <a:gd name="T5" fmla="*/ 1095877181 h 271"/>
                    <a:gd name="T6" fmla="*/ 255020165 w 372"/>
                    <a:gd name="T7" fmla="*/ 1180558965 h 271"/>
                    <a:gd name="T8" fmla="*/ 1605126132 w 372"/>
                    <a:gd name="T9" fmla="*/ 1180558965 h 271"/>
                    <a:gd name="T10" fmla="*/ 1690133599 w 372"/>
                    <a:gd name="T11" fmla="*/ 1095877181 h 271"/>
                    <a:gd name="T12" fmla="*/ 1690133599 w 372"/>
                    <a:gd name="T13" fmla="*/ 254045351 h 271"/>
                    <a:gd name="T14" fmla="*/ 1605126132 w 372"/>
                    <a:gd name="T15" fmla="*/ 169363567 h 271"/>
                    <a:gd name="T16" fmla="*/ 255020165 w 372"/>
                    <a:gd name="T17" fmla="*/ 169363567 h 271"/>
                    <a:gd name="T18" fmla="*/ 255020165 w 372"/>
                    <a:gd name="T19" fmla="*/ 0 h 271"/>
                    <a:gd name="T20" fmla="*/ 1605126132 w 372"/>
                    <a:gd name="T21" fmla="*/ 0 h 271"/>
                    <a:gd name="T22" fmla="*/ 1860146297 w 372"/>
                    <a:gd name="T23" fmla="*/ 254045351 h 271"/>
                    <a:gd name="T24" fmla="*/ 1860146297 w 372"/>
                    <a:gd name="T25" fmla="*/ 1095877181 h 271"/>
                    <a:gd name="T26" fmla="*/ 1605126132 w 372"/>
                    <a:gd name="T27" fmla="*/ 1349922532 h 271"/>
                    <a:gd name="T28" fmla="*/ 255020165 w 372"/>
                    <a:gd name="T29" fmla="*/ 1349922532 h 271"/>
                    <a:gd name="T30" fmla="*/ 0 w 372"/>
                    <a:gd name="T31" fmla="*/ 1095877181 h 271"/>
                    <a:gd name="T32" fmla="*/ 0 w 372"/>
                    <a:gd name="T33" fmla="*/ 254045351 h 271"/>
                    <a:gd name="T34" fmla="*/ 255020165 w 372"/>
                    <a:gd name="T35" fmla="*/ 0 h 27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72" h="271">
                      <a:moveTo>
                        <a:pt x="51" y="34"/>
                      </a:moveTo>
                      <a:cubicBezTo>
                        <a:pt x="41" y="34"/>
                        <a:pt x="34" y="41"/>
                        <a:pt x="34" y="51"/>
                      </a:cubicBezTo>
                      <a:cubicBezTo>
                        <a:pt x="34" y="220"/>
                        <a:pt x="34" y="220"/>
                        <a:pt x="34" y="220"/>
                      </a:cubicBezTo>
                      <a:cubicBezTo>
                        <a:pt x="34" y="229"/>
                        <a:pt x="41" y="237"/>
                        <a:pt x="51" y="237"/>
                      </a:cubicBezTo>
                      <a:cubicBezTo>
                        <a:pt x="321" y="237"/>
                        <a:pt x="321" y="237"/>
                        <a:pt x="321" y="237"/>
                      </a:cubicBezTo>
                      <a:cubicBezTo>
                        <a:pt x="331" y="237"/>
                        <a:pt x="338" y="229"/>
                        <a:pt x="338" y="220"/>
                      </a:cubicBezTo>
                      <a:cubicBezTo>
                        <a:pt x="338" y="51"/>
                        <a:pt x="338" y="51"/>
                        <a:pt x="338" y="51"/>
                      </a:cubicBezTo>
                      <a:cubicBezTo>
                        <a:pt x="338" y="41"/>
                        <a:pt x="331" y="34"/>
                        <a:pt x="321" y="34"/>
                      </a:cubicBezTo>
                      <a:lnTo>
                        <a:pt x="51" y="34"/>
                      </a:lnTo>
                      <a:close/>
                      <a:moveTo>
                        <a:pt x="51" y="0"/>
                      </a:moveTo>
                      <a:cubicBezTo>
                        <a:pt x="321" y="0"/>
                        <a:pt x="321" y="0"/>
                        <a:pt x="321" y="0"/>
                      </a:cubicBezTo>
                      <a:cubicBezTo>
                        <a:pt x="349" y="0"/>
                        <a:pt x="372" y="23"/>
                        <a:pt x="372" y="51"/>
                      </a:cubicBezTo>
                      <a:cubicBezTo>
                        <a:pt x="372" y="220"/>
                        <a:pt x="372" y="220"/>
                        <a:pt x="372" y="220"/>
                      </a:cubicBezTo>
                      <a:cubicBezTo>
                        <a:pt x="372" y="248"/>
                        <a:pt x="349" y="271"/>
                        <a:pt x="321" y="271"/>
                      </a:cubicBezTo>
                      <a:cubicBezTo>
                        <a:pt x="51" y="271"/>
                        <a:pt x="51" y="271"/>
                        <a:pt x="51" y="271"/>
                      </a:cubicBezTo>
                      <a:cubicBezTo>
                        <a:pt x="23" y="271"/>
                        <a:pt x="0" y="248"/>
                        <a:pt x="0" y="22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23"/>
                        <a:pt x="23" y="0"/>
                        <a:pt x="5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2" name="Rectangle 31">
                  <a:extLst>
                    <a:ext uri="{FF2B5EF4-FFF2-40B4-BE49-F238E27FC236}">
                      <a16:creationId xmlns:a16="http://schemas.microsoft.com/office/drawing/2014/main" id="{CEF25A49-F7D4-401C-90C5-7935464D8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937375" y="3819526"/>
                  <a:ext cx="831850" cy="762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defTabSz="609585">
                    <a:defRPr/>
                  </a:pPr>
                  <a:endParaRPr lang="de-DE" altLang="de-DE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Freeform 32">
                  <a:extLst>
                    <a:ext uri="{FF2B5EF4-FFF2-40B4-BE49-F238E27FC236}">
                      <a16:creationId xmlns:a16="http://schemas.microsoft.com/office/drawing/2014/main" id="{77756F2A-3DD4-4227-8AF8-C0A642402C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112000" y="3295651"/>
                  <a:ext cx="528638" cy="295275"/>
                </a:xfrm>
                <a:custGeom>
                  <a:avLst/>
                  <a:gdLst>
                    <a:gd name="T0" fmla="*/ 179110138 w 237"/>
                    <a:gd name="T1" fmla="*/ 500385989 h 132"/>
                    <a:gd name="T2" fmla="*/ 865703834 w 237"/>
                    <a:gd name="T3" fmla="*/ 500385989 h 132"/>
                    <a:gd name="T4" fmla="*/ 746296332 w 237"/>
                    <a:gd name="T5" fmla="*/ 335257919 h 132"/>
                    <a:gd name="T6" fmla="*/ 731369558 w 237"/>
                    <a:gd name="T7" fmla="*/ 345265952 h 132"/>
                    <a:gd name="T8" fmla="*/ 711468679 w 237"/>
                    <a:gd name="T9" fmla="*/ 330256140 h 132"/>
                    <a:gd name="T10" fmla="*/ 716445014 w 237"/>
                    <a:gd name="T11" fmla="*/ 295228024 h 132"/>
                    <a:gd name="T12" fmla="*/ 572160298 w 237"/>
                    <a:gd name="T13" fmla="*/ 160124053 h 132"/>
                    <a:gd name="T14" fmla="*/ 437828252 w 237"/>
                    <a:gd name="T15" fmla="*/ 260199909 h 132"/>
                    <a:gd name="T16" fmla="*/ 432851917 w 237"/>
                    <a:gd name="T17" fmla="*/ 305236057 h 132"/>
                    <a:gd name="T18" fmla="*/ 403000599 w 237"/>
                    <a:gd name="T19" fmla="*/ 315244090 h 132"/>
                    <a:gd name="T20" fmla="*/ 373149281 w 237"/>
                    <a:gd name="T21" fmla="*/ 295228024 h 132"/>
                    <a:gd name="T22" fmla="*/ 159209260 w 237"/>
                    <a:gd name="T23" fmla="*/ 415319946 h 132"/>
                    <a:gd name="T24" fmla="*/ 179110138 w 237"/>
                    <a:gd name="T25" fmla="*/ 500385989 h 132"/>
                    <a:gd name="T26" fmla="*/ 631865165 w 237"/>
                    <a:gd name="T27" fmla="*/ 15012049 h 132"/>
                    <a:gd name="T28" fmla="*/ 835852516 w 237"/>
                    <a:gd name="T29" fmla="*/ 185141899 h 132"/>
                    <a:gd name="T30" fmla="*/ 890581048 w 237"/>
                    <a:gd name="T31" fmla="*/ 660510043 h 132"/>
                    <a:gd name="T32" fmla="*/ 144284716 w 237"/>
                    <a:gd name="T33" fmla="*/ 660510043 h 132"/>
                    <a:gd name="T34" fmla="*/ 0 w 237"/>
                    <a:gd name="T35" fmla="*/ 415319946 h 132"/>
                    <a:gd name="T36" fmla="*/ 358222507 w 237"/>
                    <a:gd name="T37" fmla="*/ 130099955 h 132"/>
                    <a:gd name="T38" fmla="*/ 631865165 w 237"/>
                    <a:gd name="T39" fmla="*/ 15012049 h 13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37" h="132">
                      <a:moveTo>
                        <a:pt x="36" y="100"/>
                      </a:moveTo>
                      <a:cubicBezTo>
                        <a:pt x="174" y="100"/>
                        <a:pt x="174" y="100"/>
                        <a:pt x="174" y="100"/>
                      </a:cubicBezTo>
                      <a:cubicBezTo>
                        <a:pt x="190" y="87"/>
                        <a:pt x="175" y="57"/>
                        <a:pt x="150" y="67"/>
                      </a:cubicBezTo>
                      <a:cubicBezTo>
                        <a:pt x="149" y="67"/>
                        <a:pt x="148" y="68"/>
                        <a:pt x="147" y="69"/>
                      </a:cubicBezTo>
                      <a:cubicBezTo>
                        <a:pt x="146" y="70"/>
                        <a:pt x="142" y="70"/>
                        <a:pt x="143" y="66"/>
                      </a:cubicBezTo>
                      <a:cubicBezTo>
                        <a:pt x="143" y="63"/>
                        <a:pt x="144" y="61"/>
                        <a:pt x="144" y="59"/>
                      </a:cubicBezTo>
                      <a:cubicBezTo>
                        <a:pt x="144" y="44"/>
                        <a:pt x="131" y="31"/>
                        <a:pt x="115" y="32"/>
                      </a:cubicBezTo>
                      <a:cubicBezTo>
                        <a:pt x="99" y="32"/>
                        <a:pt x="90" y="44"/>
                        <a:pt x="88" y="52"/>
                      </a:cubicBezTo>
                      <a:cubicBezTo>
                        <a:pt x="87" y="55"/>
                        <a:pt x="87" y="58"/>
                        <a:pt x="87" y="61"/>
                      </a:cubicBezTo>
                      <a:cubicBezTo>
                        <a:pt x="88" y="66"/>
                        <a:pt x="83" y="65"/>
                        <a:pt x="81" y="63"/>
                      </a:cubicBezTo>
                      <a:cubicBezTo>
                        <a:pt x="79" y="62"/>
                        <a:pt x="77" y="60"/>
                        <a:pt x="75" y="59"/>
                      </a:cubicBezTo>
                      <a:cubicBezTo>
                        <a:pt x="48" y="46"/>
                        <a:pt x="32" y="67"/>
                        <a:pt x="32" y="83"/>
                      </a:cubicBezTo>
                      <a:cubicBezTo>
                        <a:pt x="32" y="91"/>
                        <a:pt x="34" y="97"/>
                        <a:pt x="36" y="100"/>
                      </a:cubicBezTo>
                      <a:moveTo>
                        <a:pt x="127" y="3"/>
                      </a:moveTo>
                      <a:cubicBezTo>
                        <a:pt x="143" y="6"/>
                        <a:pt x="161" y="19"/>
                        <a:pt x="168" y="37"/>
                      </a:cubicBezTo>
                      <a:cubicBezTo>
                        <a:pt x="237" y="45"/>
                        <a:pt x="218" y="130"/>
                        <a:pt x="179" y="132"/>
                      </a:cubicBezTo>
                      <a:cubicBezTo>
                        <a:pt x="29" y="132"/>
                        <a:pt x="29" y="132"/>
                        <a:pt x="29" y="132"/>
                      </a:cubicBezTo>
                      <a:cubicBezTo>
                        <a:pt x="9" y="132"/>
                        <a:pt x="0" y="96"/>
                        <a:pt x="0" y="83"/>
                      </a:cubicBezTo>
                      <a:cubicBezTo>
                        <a:pt x="0" y="55"/>
                        <a:pt x="27" y="15"/>
                        <a:pt x="72" y="26"/>
                      </a:cubicBezTo>
                      <a:cubicBezTo>
                        <a:pt x="82" y="7"/>
                        <a:pt x="109" y="0"/>
                        <a:pt x="127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8" name="Gruppieren 46">
                <a:extLst>
                  <a:ext uri="{FF2B5EF4-FFF2-40B4-BE49-F238E27FC236}">
                    <a16:creationId xmlns:a16="http://schemas.microsoft.com/office/drawing/2014/main" id="{344E3BDD-2841-4252-B432-523562B85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1862" y="2209799"/>
                <a:ext cx="871538" cy="830263"/>
                <a:chOff x="1812925" y="3065463"/>
                <a:chExt cx="871538" cy="830263"/>
              </a:xfrm>
              <a:grpFill/>
            </p:grpSpPr>
            <p:sp>
              <p:nvSpPr>
                <p:cNvPr id="19" name="Freeform 33">
                  <a:extLst>
                    <a:ext uri="{FF2B5EF4-FFF2-40B4-BE49-F238E27FC236}">
                      <a16:creationId xmlns:a16="http://schemas.microsoft.com/office/drawing/2014/main" id="{6C0904D6-F8FC-4965-96B0-16D01AB0B14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000250" y="3438526"/>
                  <a:ext cx="338138" cy="457200"/>
                </a:xfrm>
                <a:custGeom>
                  <a:avLst/>
                  <a:gdLst>
                    <a:gd name="T0" fmla="*/ 0 w 213"/>
                    <a:gd name="T1" fmla="*/ 420866888 h 288"/>
                    <a:gd name="T2" fmla="*/ 110887039 w 213"/>
                    <a:gd name="T3" fmla="*/ 420866888 h 288"/>
                    <a:gd name="T4" fmla="*/ 110887039 w 213"/>
                    <a:gd name="T5" fmla="*/ 526713450 h 288"/>
                    <a:gd name="T6" fmla="*/ 274698231 w 213"/>
                    <a:gd name="T7" fmla="*/ 362902500 h 288"/>
                    <a:gd name="T8" fmla="*/ 173891832 w 213"/>
                    <a:gd name="T9" fmla="*/ 264617200 h 288"/>
                    <a:gd name="T10" fmla="*/ 448588476 w 213"/>
                    <a:gd name="T11" fmla="*/ 0 h 288"/>
                    <a:gd name="T12" fmla="*/ 536794869 w 213"/>
                    <a:gd name="T13" fmla="*/ 90725625 h 288"/>
                    <a:gd name="T14" fmla="*/ 352822397 w 213"/>
                    <a:gd name="T15" fmla="*/ 267136563 h 288"/>
                    <a:gd name="T16" fmla="*/ 451109430 w 213"/>
                    <a:gd name="T17" fmla="*/ 362902500 h 288"/>
                    <a:gd name="T18" fmla="*/ 199093432 w 213"/>
                    <a:gd name="T19" fmla="*/ 614918125 h 288"/>
                    <a:gd name="T20" fmla="*/ 304940151 w 213"/>
                    <a:gd name="T21" fmla="*/ 614918125 h 288"/>
                    <a:gd name="T22" fmla="*/ 304940151 w 213"/>
                    <a:gd name="T23" fmla="*/ 725805000 h 288"/>
                    <a:gd name="T24" fmla="*/ 0 w 213"/>
                    <a:gd name="T25" fmla="*/ 725805000 h 288"/>
                    <a:gd name="T26" fmla="*/ 0 w 213"/>
                    <a:gd name="T27" fmla="*/ 420866888 h 2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13" h="288">
                      <a:moveTo>
                        <a:pt x="0" y="167"/>
                      </a:moveTo>
                      <a:lnTo>
                        <a:pt x="44" y="167"/>
                      </a:lnTo>
                      <a:lnTo>
                        <a:pt x="44" y="209"/>
                      </a:lnTo>
                      <a:lnTo>
                        <a:pt x="109" y="144"/>
                      </a:lnTo>
                      <a:lnTo>
                        <a:pt x="69" y="105"/>
                      </a:lnTo>
                      <a:lnTo>
                        <a:pt x="178" y="0"/>
                      </a:lnTo>
                      <a:lnTo>
                        <a:pt x="213" y="36"/>
                      </a:lnTo>
                      <a:lnTo>
                        <a:pt x="140" y="106"/>
                      </a:lnTo>
                      <a:lnTo>
                        <a:pt x="179" y="144"/>
                      </a:lnTo>
                      <a:lnTo>
                        <a:pt x="79" y="244"/>
                      </a:lnTo>
                      <a:lnTo>
                        <a:pt x="121" y="244"/>
                      </a:lnTo>
                      <a:lnTo>
                        <a:pt x="121" y="288"/>
                      </a:lnTo>
                      <a:lnTo>
                        <a:pt x="0" y="288"/>
                      </a:lnTo>
                      <a:lnTo>
                        <a:pt x="0" y="1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0" name="Freeform 34">
                  <a:extLst>
                    <a:ext uri="{FF2B5EF4-FFF2-40B4-BE49-F238E27FC236}">
                      <a16:creationId xmlns:a16="http://schemas.microsoft.com/office/drawing/2014/main" id="{BF0411C0-814E-468F-883A-E66A7C10FA6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812925" y="3065463"/>
                  <a:ext cx="871538" cy="771525"/>
                </a:xfrm>
                <a:custGeom>
                  <a:avLst/>
                  <a:gdLst>
                    <a:gd name="T0" fmla="*/ 634231611 w 390"/>
                    <a:gd name="T1" fmla="*/ 1060225182 h 345"/>
                    <a:gd name="T2" fmla="*/ 0 w 390"/>
                    <a:gd name="T3" fmla="*/ 1060225182 h 345"/>
                    <a:gd name="T4" fmla="*/ 0 w 390"/>
                    <a:gd name="T5" fmla="*/ 885187405 h 345"/>
                    <a:gd name="T6" fmla="*/ 454448964 w 390"/>
                    <a:gd name="T7" fmla="*/ 885187405 h 345"/>
                    <a:gd name="T8" fmla="*/ 544340288 w 390"/>
                    <a:gd name="T9" fmla="*/ 670142142 h 345"/>
                    <a:gd name="T10" fmla="*/ 219732608 w 390"/>
                    <a:gd name="T11" fmla="*/ 350073319 h 345"/>
                    <a:gd name="T12" fmla="*/ 344581543 w 390"/>
                    <a:gd name="T13" fmla="*/ 225048252 h 345"/>
                    <a:gd name="T14" fmla="*/ 664194640 w 390"/>
                    <a:gd name="T15" fmla="*/ 545114839 h 345"/>
                    <a:gd name="T16" fmla="*/ 888921831 w 390"/>
                    <a:gd name="T17" fmla="*/ 450094267 h 345"/>
                    <a:gd name="T18" fmla="*/ 888921831 w 390"/>
                    <a:gd name="T19" fmla="*/ 0 h 345"/>
                    <a:gd name="T20" fmla="*/ 1063709894 w 390"/>
                    <a:gd name="T21" fmla="*/ 0 h 345"/>
                    <a:gd name="T22" fmla="*/ 1063709894 w 390"/>
                    <a:gd name="T23" fmla="*/ 450094267 h 345"/>
                    <a:gd name="T24" fmla="*/ 1303418600 w 390"/>
                    <a:gd name="T25" fmla="*/ 555117828 h 345"/>
                    <a:gd name="T26" fmla="*/ 1618037114 w 390"/>
                    <a:gd name="T27" fmla="*/ 240051618 h 345"/>
                    <a:gd name="T28" fmla="*/ 1742886049 w 390"/>
                    <a:gd name="T29" fmla="*/ 365076685 h 345"/>
                    <a:gd name="T30" fmla="*/ 1423272952 w 390"/>
                    <a:gd name="T31" fmla="*/ 685145508 h 345"/>
                    <a:gd name="T32" fmla="*/ 1498182761 w 390"/>
                    <a:gd name="T33" fmla="*/ 885187405 h 345"/>
                    <a:gd name="T34" fmla="*/ 1947637142 w 390"/>
                    <a:gd name="T35" fmla="*/ 885187405 h 345"/>
                    <a:gd name="T36" fmla="*/ 1947637142 w 390"/>
                    <a:gd name="T37" fmla="*/ 1065225559 h 345"/>
                    <a:gd name="T38" fmla="*/ 1498182761 w 390"/>
                    <a:gd name="T39" fmla="*/ 1065225559 h 345"/>
                    <a:gd name="T40" fmla="*/ 1403296854 w 390"/>
                    <a:gd name="T41" fmla="*/ 1285271198 h 345"/>
                    <a:gd name="T42" fmla="*/ 1717915368 w 390"/>
                    <a:gd name="T43" fmla="*/ 1600337408 h 345"/>
                    <a:gd name="T44" fmla="*/ 1593066432 w 390"/>
                    <a:gd name="T45" fmla="*/ 1725364712 h 345"/>
                    <a:gd name="T46" fmla="*/ 1278447919 w 390"/>
                    <a:gd name="T47" fmla="*/ 1410298501 h 345"/>
                    <a:gd name="T48" fmla="*/ 1223516443 w 390"/>
                    <a:gd name="T49" fmla="*/ 1355285414 h 345"/>
                    <a:gd name="T50" fmla="*/ 1218521860 w 390"/>
                    <a:gd name="T51" fmla="*/ 1350285038 h 345"/>
                    <a:gd name="T52" fmla="*/ 1153601217 w 390"/>
                    <a:gd name="T53" fmla="*/ 1285271198 h 345"/>
                    <a:gd name="T54" fmla="*/ 1173577315 w 390"/>
                    <a:gd name="T55" fmla="*/ 1265267455 h 345"/>
                    <a:gd name="T56" fmla="*/ 1328389281 w 390"/>
                    <a:gd name="T57" fmla="*/ 975205364 h 345"/>
                    <a:gd name="T58" fmla="*/ 978813154 w 390"/>
                    <a:gd name="T59" fmla="*/ 620131668 h 345"/>
                    <a:gd name="T60" fmla="*/ 624242445 w 390"/>
                    <a:gd name="T61" fmla="*/ 975205364 h 345"/>
                    <a:gd name="T62" fmla="*/ 634231611 w 390"/>
                    <a:gd name="T63" fmla="*/ 1060225182 h 3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90" h="345">
                      <a:moveTo>
                        <a:pt x="127" y="212"/>
                      </a:move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91" y="177"/>
                        <a:pt x="91" y="177"/>
                        <a:pt x="91" y="177"/>
                      </a:cubicBezTo>
                      <a:cubicBezTo>
                        <a:pt x="94" y="161"/>
                        <a:pt x="100" y="147"/>
                        <a:pt x="109" y="134"/>
                      </a:cubicBezTo>
                      <a:cubicBezTo>
                        <a:pt x="44" y="70"/>
                        <a:pt x="44" y="70"/>
                        <a:pt x="44" y="70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133" y="109"/>
                        <a:pt x="133" y="109"/>
                        <a:pt x="133" y="109"/>
                      </a:cubicBezTo>
                      <a:cubicBezTo>
                        <a:pt x="146" y="100"/>
                        <a:pt x="161" y="93"/>
                        <a:pt x="178" y="90"/>
                      </a:cubicBezTo>
                      <a:cubicBezTo>
                        <a:pt x="178" y="0"/>
                        <a:pt x="178" y="0"/>
                        <a:pt x="178" y="0"/>
                      </a:cubicBez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13" y="90"/>
                        <a:pt x="213" y="90"/>
                        <a:pt x="213" y="90"/>
                      </a:cubicBezTo>
                      <a:cubicBezTo>
                        <a:pt x="231" y="93"/>
                        <a:pt x="247" y="100"/>
                        <a:pt x="261" y="111"/>
                      </a:cubicBezTo>
                      <a:cubicBezTo>
                        <a:pt x="324" y="48"/>
                        <a:pt x="324" y="48"/>
                        <a:pt x="324" y="48"/>
                      </a:cubicBezTo>
                      <a:cubicBezTo>
                        <a:pt x="349" y="73"/>
                        <a:pt x="349" y="73"/>
                        <a:pt x="349" y="73"/>
                      </a:cubicBezTo>
                      <a:cubicBezTo>
                        <a:pt x="285" y="137"/>
                        <a:pt x="285" y="137"/>
                        <a:pt x="285" y="137"/>
                      </a:cubicBezTo>
                      <a:cubicBezTo>
                        <a:pt x="292" y="149"/>
                        <a:pt x="298" y="163"/>
                        <a:pt x="300" y="177"/>
                      </a:cubicBezTo>
                      <a:cubicBezTo>
                        <a:pt x="390" y="177"/>
                        <a:pt x="390" y="177"/>
                        <a:pt x="390" y="177"/>
                      </a:cubicBezTo>
                      <a:cubicBezTo>
                        <a:pt x="390" y="213"/>
                        <a:pt x="390" y="213"/>
                        <a:pt x="390" y="213"/>
                      </a:cubicBezTo>
                      <a:cubicBezTo>
                        <a:pt x="300" y="213"/>
                        <a:pt x="300" y="213"/>
                        <a:pt x="300" y="213"/>
                      </a:cubicBezTo>
                      <a:cubicBezTo>
                        <a:pt x="297" y="229"/>
                        <a:pt x="291" y="244"/>
                        <a:pt x="281" y="257"/>
                      </a:cubicBezTo>
                      <a:cubicBezTo>
                        <a:pt x="344" y="320"/>
                        <a:pt x="344" y="320"/>
                        <a:pt x="344" y="320"/>
                      </a:cubicBezTo>
                      <a:cubicBezTo>
                        <a:pt x="319" y="345"/>
                        <a:pt x="319" y="345"/>
                        <a:pt x="319" y="345"/>
                      </a:cubicBezTo>
                      <a:cubicBezTo>
                        <a:pt x="256" y="282"/>
                        <a:pt x="256" y="282"/>
                        <a:pt x="256" y="282"/>
                      </a:cubicBezTo>
                      <a:cubicBezTo>
                        <a:pt x="256" y="282"/>
                        <a:pt x="251" y="277"/>
                        <a:pt x="245" y="271"/>
                      </a:cubicBezTo>
                      <a:cubicBezTo>
                        <a:pt x="245" y="270"/>
                        <a:pt x="245" y="270"/>
                        <a:pt x="244" y="270"/>
                      </a:cubicBezTo>
                      <a:cubicBezTo>
                        <a:pt x="238" y="263"/>
                        <a:pt x="231" y="256"/>
                        <a:pt x="231" y="257"/>
                      </a:cubicBezTo>
                      <a:cubicBezTo>
                        <a:pt x="235" y="253"/>
                        <a:pt x="235" y="253"/>
                        <a:pt x="235" y="253"/>
                      </a:cubicBezTo>
                      <a:cubicBezTo>
                        <a:pt x="254" y="241"/>
                        <a:pt x="266" y="219"/>
                        <a:pt x="266" y="195"/>
                      </a:cubicBezTo>
                      <a:cubicBezTo>
                        <a:pt x="266" y="156"/>
                        <a:pt x="235" y="124"/>
                        <a:pt x="196" y="124"/>
                      </a:cubicBezTo>
                      <a:cubicBezTo>
                        <a:pt x="157" y="124"/>
                        <a:pt x="125" y="156"/>
                        <a:pt x="125" y="195"/>
                      </a:cubicBezTo>
                      <a:cubicBezTo>
                        <a:pt x="125" y="203"/>
                        <a:pt x="127" y="212"/>
                        <a:pt x="127" y="2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09585"/>
                  <a:endParaRPr lang="sr-Latn-CS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1E5679A-FD3E-4903-9A31-1918C4838F68}"/>
                </a:ext>
              </a:extLst>
            </p:cNvPr>
            <p:cNvSpPr/>
            <p:nvPr/>
          </p:nvSpPr>
          <p:spPr>
            <a:xfrm>
              <a:off x="4843463" y="0"/>
              <a:ext cx="1525406" cy="25717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sr-Latn-CS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46" name="Grafik 45">
            <a:extLst>
              <a:ext uri="{FF2B5EF4-FFF2-40B4-BE49-F238E27FC236}">
                <a16:creationId xmlns:a16="http://schemas.microsoft.com/office/drawing/2014/main" id="{1C581DA0-9718-41B7-CF43-CE724BE9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3523709"/>
            <a:ext cx="1240536" cy="1240536"/>
          </a:xfrm>
          <a:prstGeom prst="rect">
            <a:avLst/>
          </a:prstGeom>
        </p:spPr>
      </p:pic>
      <p:sp>
        <p:nvSpPr>
          <p:cNvPr id="47" name="Textplatzhalter 43">
            <a:extLst>
              <a:ext uri="{FF2B5EF4-FFF2-40B4-BE49-F238E27FC236}">
                <a16:creationId xmlns:a16="http://schemas.microsoft.com/office/drawing/2014/main" id="{42131931-CCB8-F289-7FB0-F45AAED0F6BC}"/>
              </a:ext>
            </a:extLst>
          </p:cNvPr>
          <p:cNvSpPr txBox="1">
            <a:spLocks/>
          </p:cNvSpPr>
          <p:nvPr/>
        </p:nvSpPr>
        <p:spPr>
          <a:xfrm>
            <a:off x="719667" y="5759800"/>
            <a:ext cx="1548045" cy="480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Font typeface="Arial" panose="020B0604020202020204" pitchFamily="34" charset="0"/>
              <a:buNone/>
              <a:defRPr lang="de-DE" sz="24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239178" indent="-239178" algn="l" defTabSz="914377" rtl="0" eaLnBrk="1" latinLnBrk="0" hangingPunct="1">
              <a:lnSpc>
                <a:spcPts val="3333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20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601118" indent="-239178" algn="l" defTabSz="914377" rtl="0" eaLnBrk="1" latinLnBrk="0" hangingPunct="1">
              <a:lnSpc>
                <a:spcPts val="2533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33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838179" indent="-237061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21.11.2022</a:t>
            </a:r>
          </a:p>
        </p:txBody>
      </p:sp>
    </p:spTree>
    <p:extLst>
      <p:ext uri="{BB962C8B-B14F-4D97-AF65-F5344CB8AC3E}">
        <p14:creationId xmlns:p14="http://schemas.microsoft.com/office/powerpoint/2010/main" val="5637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2767920"/>
            <a:ext cx="10032667" cy="1322160"/>
          </a:xfrm>
        </p:spPr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Brauchbare Augmentation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Untersuchen des Output auf Tauglichkeit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Vervielfältigung von Biases 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endParaRPr lang="de-DE" sz="1867" noProof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3" name="Fußzeilenplatzhalter 1">
            <a:extLst>
              <a:ext uri="{FF2B5EF4-FFF2-40B4-BE49-F238E27FC236}">
                <a16:creationId xmlns:a16="http://schemas.microsoft.com/office/drawing/2014/main" id="{A7CF64DD-C9CA-F93E-CF52-DBC755A943BB}"/>
              </a:ext>
            </a:extLst>
          </p:cNvPr>
          <p:cNvSpPr txBox="1">
            <a:spLocks/>
          </p:cNvSpPr>
          <p:nvPr/>
        </p:nvSpPr>
        <p:spPr>
          <a:xfrm>
            <a:off x="719667" y="3970080"/>
            <a:ext cx="7313265" cy="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333" b="0" kern="1200" smtClean="0">
                <a:solidFill>
                  <a:schemeClr val="bg1">
                    <a:lumMod val="65000"/>
                  </a:schemeClr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FFFFFF">
                    <a:lumMod val="65000"/>
                  </a:srgbClr>
                </a:solidFill>
              </a:rPr>
              <a:t>https://snapstack.cz/data-augmentation-advantages-challenges-and-instances/ (14.11.22) </a:t>
            </a:r>
          </a:p>
        </p:txBody>
      </p:sp>
    </p:spTree>
    <p:extLst>
      <p:ext uri="{BB962C8B-B14F-4D97-AF65-F5344CB8AC3E}">
        <p14:creationId xmlns:p14="http://schemas.microsoft.com/office/powerpoint/2010/main" val="3370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– brauchbare </a:t>
            </a:r>
            <a:r>
              <a:rPr lang="de-DE" dirty="0" err="1"/>
              <a:t>Augmentierung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DC28271-4EAE-F9A7-3966-27F578989F06}"/>
              </a:ext>
            </a:extLst>
          </p:cNvPr>
          <p:cNvSpPr/>
          <p:nvPr/>
        </p:nvSpPr>
        <p:spPr>
          <a:xfrm>
            <a:off x="4700016" y="3218688"/>
            <a:ext cx="2791968" cy="420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739895EC-66F4-22FE-72BB-F3A4A17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77" y="2895217"/>
            <a:ext cx="828045" cy="323471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867" noProof="1"/>
              <a:t>Rotation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842AC0-4AA7-8BC8-2EA1-52265E02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2399727"/>
            <a:ext cx="6286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DAE315-B4D6-14D0-D307-ADC0F0B1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93" y="3639312"/>
            <a:ext cx="6572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07ECD-6860-6A92-C919-6DB6E4234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37236" y="2399727"/>
            <a:ext cx="6286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83110DB-FCC7-7E0B-2E35-EC7367CF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03898" y="3649450"/>
            <a:ext cx="6572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">
            <a:extLst>
              <a:ext uri="{FF2B5EF4-FFF2-40B4-BE49-F238E27FC236}">
                <a16:creationId xmlns:a16="http://schemas.microsoft.com/office/drawing/2014/main" id="{7D674296-D9BC-E7E3-FD99-4DE11B0E4598}"/>
              </a:ext>
            </a:extLst>
          </p:cNvPr>
          <p:cNvSpPr txBox="1">
            <a:spLocks/>
          </p:cNvSpPr>
          <p:nvPr/>
        </p:nvSpPr>
        <p:spPr>
          <a:xfrm>
            <a:off x="2367493" y="4458312"/>
            <a:ext cx="7313265" cy="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333" b="0" kern="1200" smtClean="0">
                <a:solidFill>
                  <a:schemeClr val="bg1">
                    <a:lumMod val="65000"/>
                  </a:schemeClr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FFFFFF">
                    <a:lumMod val="65000"/>
                  </a:srgbClr>
                </a:solidFill>
              </a:rPr>
              <a:t>Bilder aus MNIST Datensatz http://yann.lecun.com/exdb/mnist/ (14.11.22) </a:t>
            </a:r>
          </a:p>
        </p:txBody>
      </p:sp>
    </p:spTree>
    <p:extLst>
      <p:ext uri="{BB962C8B-B14F-4D97-AF65-F5344CB8AC3E}">
        <p14:creationId xmlns:p14="http://schemas.microsoft.com/office/powerpoint/2010/main" val="333126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4. Einfache Transformationen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42677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Transformationen</a:t>
            </a:r>
            <a:endParaRPr lang="sr-Latn-C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59" y="3048155"/>
            <a:ext cx="4895517" cy="990663"/>
          </a:xfrm>
        </p:spPr>
        <p:txBody>
          <a:bodyPr/>
          <a:lstStyle/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torchvision.transform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Auswahl der Transformationswerte aus einem Bereich</a:t>
            </a:r>
            <a:endParaRPr lang="de-DE" sz="1333" noProof="1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/>
              <a:pPr defTabSz="609585"/>
              <a:t>13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C84155-F8C6-4B29-A05B-5CD500B75D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57150" y="3048155"/>
            <a:ext cx="4895517" cy="761690"/>
          </a:xfrm>
        </p:spPr>
        <p:txBody>
          <a:bodyPr/>
          <a:lstStyle/>
          <a:p>
            <a:pPr marL="0" lvl="3">
              <a:lnSpc>
                <a:spcPct val="100000"/>
              </a:lnSpc>
              <a:spcAft>
                <a:spcPts val="800"/>
              </a:spcAft>
            </a:pPr>
            <a:r>
              <a:rPr lang="de-DE" sz="1867" b="1" noProof="1"/>
              <a:t>torchvision.transforms.functional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67" noProof="1"/>
              <a:t>Nutzen von festen Werten für Transformation</a:t>
            </a:r>
          </a:p>
          <a:p>
            <a:pPr marL="0" lvl="3">
              <a:lnSpc>
                <a:spcPct val="100000"/>
              </a:lnSpc>
              <a:spcAft>
                <a:spcPts val="800"/>
              </a:spcAft>
            </a:pPr>
            <a:endParaRPr lang="de-DE" sz="1333" noProof="1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5A88C8-7A6F-44DC-AB39-78579D1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ED6F31-C853-2CB2-88F8-BB2C1525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4370972"/>
            <a:ext cx="26670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FE7D0AA-553B-162E-5B1C-DCE4CBA7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67" y="4380497"/>
            <a:ext cx="34480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446" y="2379300"/>
            <a:ext cx="2877442" cy="2099400"/>
          </a:xfrm>
        </p:spPr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Graustufen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Spiegeln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Rotation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Ausschnitte/Zuschnitte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Unschärfe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Transformationen - Beispiele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3" name="Fußzeilenplatzhalter 1">
            <a:extLst>
              <a:ext uri="{FF2B5EF4-FFF2-40B4-BE49-F238E27FC236}">
                <a16:creationId xmlns:a16="http://schemas.microsoft.com/office/drawing/2014/main" id="{D3A92F04-FE90-791C-A520-E2342D6D6CEB}"/>
              </a:ext>
            </a:extLst>
          </p:cNvPr>
          <p:cNvSpPr txBox="1">
            <a:spLocks/>
          </p:cNvSpPr>
          <p:nvPr/>
        </p:nvSpPr>
        <p:spPr>
          <a:xfrm>
            <a:off x="4297446" y="4358700"/>
            <a:ext cx="2464301" cy="7306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333" b="0" kern="1200" smtClean="0">
                <a:solidFill>
                  <a:schemeClr val="bg1">
                    <a:lumMod val="65000"/>
                  </a:schemeClr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FFFFFF">
                    <a:lumMod val="65000"/>
                  </a:srgbClr>
                </a:solidFill>
              </a:rPr>
              <a:t>https://towardsdatascience.com/a-comprehensive-guide-to-image-augmentation-using-pytorch-fb162f2444be (14.11.2022)</a:t>
            </a:r>
          </a:p>
        </p:txBody>
      </p:sp>
    </p:spTree>
    <p:extLst>
      <p:ext uri="{BB962C8B-B14F-4D97-AF65-F5344CB8AC3E}">
        <p14:creationId xmlns:p14="http://schemas.microsoft.com/office/powerpoint/2010/main" val="35076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5. Normalisierung von Bilddateien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004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2795196"/>
            <a:ext cx="10514928" cy="1657440"/>
          </a:xfrm>
        </p:spPr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00" noProof="1"/>
              <a:t>Skalierung der Pixel-Werte in einem festen Bereich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00" noProof="1"/>
              <a:t>Verbesserter und schnellerer Lernprozess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00" noProof="1"/>
              <a:t>Senkung der Gefahr von verschwindenden oder explodierenden Gradienten </a:t>
            </a:r>
            <a:endParaRPr lang="de-DE" sz="1600" noProof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</a:t>
            </a:r>
            <a:r>
              <a:rPr lang="de-DE"/>
              <a:t>- Bilddateien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/>
              <a:pPr defTabSz="609585"/>
              <a:t>16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31207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2432314"/>
            <a:ext cx="10514928" cy="1993372"/>
          </a:xfrm>
        </p:spPr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00" noProof="1"/>
              <a:t>Berechnung Mittelwertes und Standardabweichung des Datensatzes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00" noProof="1"/>
              <a:t>Umwandlung des Bilds in einem Tensor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00" noProof="1"/>
              <a:t>Aufrufen der normalize Funktion mit berechneten Mittelwert und Standardabweichung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endParaRPr lang="de-DE" sz="1800" noProof="1"/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00" noProof="1"/>
              <a:t>Normalisierung der Daten immer empfehlenswert</a:t>
            </a:r>
            <a:endParaRPr lang="de-DE" sz="1600" noProof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406863"/>
            <a:ext cx="10033000" cy="1161408"/>
          </a:xfrm>
        </p:spPr>
        <p:txBody>
          <a:bodyPr/>
          <a:lstStyle/>
          <a:p>
            <a:r>
              <a:rPr lang="de-DE" dirty="0"/>
              <a:t>Normalisierung – nach Mittelwert und Standardabweichung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/>
              <a:pPr defTabSz="609585"/>
              <a:t>17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332351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1161408"/>
          </a:xfrm>
        </p:spPr>
        <p:txBody>
          <a:bodyPr/>
          <a:lstStyle/>
          <a:p>
            <a:r>
              <a:rPr lang="de-DE" dirty="0"/>
              <a:t>6. Fortgeschrittene Transformationen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4947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Fortgeschrittene Transformationen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858836C3-0573-29C5-C739-A5F66CEDC68C}"/>
              </a:ext>
            </a:extLst>
          </p:cNvPr>
          <p:cNvSpPr txBox="1">
            <a:spLocks/>
          </p:cNvSpPr>
          <p:nvPr/>
        </p:nvSpPr>
        <p:spPr>
          <a:xfrm>
            <a:off x="4677852" y="1177057"/>
            <a:ext cx="2116630" cy="3629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Font typeface="Arial" panose="020B0604020202020204" pitchFamily="34" charset="0"/>
              <a:buNone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82029" indent="-182029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32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601118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21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838179" indent="-237061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de-DE" sz="1867" b="1" noProof="1"/>
              <a:t>Neural Style Transfer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B6BC024-42D4-A617-0993-457218BE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9" y="2442868"/>
            <a:ext cx="2949965" cy="19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945ABC6-88E4-9645-A162-08B03BB0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05" y="2442868"/>
            <a:ext cx="3512932" cy="19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dditionszeichen 8">
            <a:extLst>
              <a:ext uri="{FF2B5EF4-FFF2-40B4-BE49-F238E27FC236}">
                <a16:creationId xmlns:a16="http://schemas.microsoft.com/office/drawing/2014/main" id="{C3464E61-0668-0964-CF0A-A8028D37FCFA}"/>
              </a:ext>
            </a:extLst>
          </p:cNvPr>
          <p:cNvSpPr/>
          <p:nvPr/>
        </p:nvSpPr>
        <p:spPr>
          <a:xfrm>
            <a:off x="3618997" y="3176335"/>
            <a:ext cx="493295" cy="5053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 9">
            <a:extLst>
              <a:ext uri="{FF2B5EF4-FFF2-40B4-BE49-F238E27FC236}">
                <a16:creationId xmlns:a16="http://schemas.microsoft.com/office/drawing/2014/main" id="{AC084765-E542-B461-0140-31B648E45EBF}"/>
              </a:ext>
            </a:extLst>
          </p:cNvPr>
          <p:cNvSpPr/>
          <p:nvPr/>
        </p:nvSpPr>
        <p:spPr>
          <a:xfrm>
            <a:off x="8017250" y="3178745"/>
            <a:ext cx="531103" cy="50532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FECB269-17D7-DFB7-586B-67AD94C7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58" y="2442868"/>
            <a:ext cx="2949963" cy="19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D25029-37DE-484F-BFE0-9B37AF2B26B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543146A9-5DC4-4B55-AE18-37DB2D433B30}"/>
              </a:ext>
            </a:extLst>
          </p:cNvPr>
          <p:cNvSpPr txBox="1">
            <a:spLocks/>
          </p:cNvSpPr>
          <p:nvPr/>
        </p:nvSpPr>
        <p:spPr>
          <a:xfrm>
            <a:off x="719667" y="1927814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2</a:t>
            </a:r>
            <a:endParaRPr lang="en-US" sz="2667" b="1" dirty="0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8553B291-F254-4D2F-890F-E6F7D54C72DB}"/>
              </a:ext>
            </a:extLst>
          </p:cNvPr>
          <p:cNvSpPr txBox="1">
            <a:spLocks/>
          </p:cNvSpPr>
          <p:nvPr/>
        </p:nvSpPr>
        <p:spPr>
          <a:xfrm>
            <a:off x="1377511" y="1927814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Gründe</a:t>
            </a:r>
            <a:r>
              <a:rPr lang="en-US" sz="2667" dirty="0"/>
              <a:t> für Data Augmentation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6D1EA94A-8F87-468C-8135-0B415992AC38}"/>
              </a:ext>
            </a:extLst>
          </p:cNvPr>
          <p:cNvSpPr txBox="1">
            <a:spLocks/>
          </p:cNvSpPr>
          <p:nvPr/>
        </p:nvSpPr>
        <p:spPr>
          <a:xfrm>
            <a:off x="719667" y="2502039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3</a:t>
            </a:r>
            <a:endParaRPr lang="en-US" sz="2667" b="1" dirty="0"/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C0D5DAEA-9BE5-42ED-8571-E9B40BC31CE4}"/>
              </a:ext>
            </a:extLst>
          </p:cNvPr>
          <p:cNvSpPr txBox="1">
            <a:spLocks/>
          </p:cNvSpPr>
          <p:nvPr/>
        </p:nvSpPr>
        <p:spPr>
          <a:xfrm>
            <a:off x="1377511" y="2502039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Challenges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18F74B9E-7023-46A2-BDA7-C2C1306A02DC}"/>
              </a:ext>
            </a:extLst>
          </p:cNvPr>
          <p:cNvSpPr txBox="1">
            <a:spLocks/>
          </p:cNvSpPr>
          <p:nvPr/>
        </p:nvSpPr>
        <p:spPr>
          <a:xfrm>
            <a:off x="719667" y="3076265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4</a:t>
            </a:r>
            <a:endParaRPr lang="en-US" sz="2667" b="1" dirty="0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454AA859-061E-42EB-B7DE-222C7FA7B1AD}"/>
              </a:ext>
            </a:extLst>
          </p:cNvPr>
          <p:cNvSpPr txBox="1">
            <a:spLocks/>
          </p:cNvSpPr>
          <p:nvPr/>
        </p:nvSpPr>
        <p:spPr>
          <a:xfrm>
            <a:off x="1383785" y="3109783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Einfache</a:t>
            </a:r>
            <a:r>
              <a:rPr lang="en-US" sz="2667" dirty="0"/>
              <a:t> </a:t>
            </a:r>
            <a:r>
              <a:rPr lang="de-DE" sz="2667" dirty="0"/>
              <a:t>Transformationen</a:t>
            </a:r>
          </a:p>
        </p:txBody>
      </p:sp>
      <p:sp>
        <p:nvSpPr>
          <p:cNvPr id="30" name="Textplatzhalter 15">
            <a:extLst>
              <a:ext uri="{FF2B5EF4-FFF2-40B4-BE49-F238E27FC236}">
                <a16:creationId xmlns:a16="http://schemas.microsoft.com/office/drawing/2014/main" id="{8B31DF66-B06B-484A-8047-36BFC1944940}"/>
              </a:ext>
            </a:extLst>
          </p:cNvPr>
          <p:cNvSpPr txBox="1">
            <a:spLocks/>
          </p:cNvSpPr>
          <p:nvPr/>
        </p:nvSpPr>
        <p:spPr>
          <a:xfrm>
            <a:off x="719667" y="3650490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/>
              <a:t>5</a:t>
            </a:r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D215D439-550F-410F-AF19-9EF6D0443698}"/>
              </a:ext>
            </a:extLst>
          </p:cNvPr>
          <p:cNvSpPr txBox="1">
            <a:spLocks/>
          </p:cNvSpPr>
          <p:nvPr/>
        </p:nvSpPr>
        <p:spPr>
          <a:xfrm>
            <a:off x="1377509" y="4241504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Fortgeschrittenere</a:t>
            </a:r>
            <a:r>
              <a:rPr lang="en-US" sz="2667" dirty="0"/>
              <a:t> </a:t>
            </a:r>
            <a:r>
              <a:rPr lang="en-US" sz="2667" dirty="0" err="1"/>
              <a:t>Transformationen</a:t>
            </a:r>
            <a:endParaRPr lang="en-US" sz="2667" dirty="0"/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00582DB6-B40A-428E-A0BA-3855FEF92081}"/>
              </a:ext>
            </a:extLst>
          </p:cNvPr>
          <p:cNvSpPr txBox="1">
            <a:spLocks/>
          </p:cNvSpPr>
          <p:nvPr/>
        </p:nvSpPr>
        <p:spPr>
          <a:xfrm>
            <a:off x="719667" y="4224715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/>
              <a:t>6</a:t>
            </a:r>
            <a:endParaRPr lang="en-US" sz="2667" b="1" dirty="0"/>
          </a:p>
        </p:txBody>
      </p:sp>
      <p:sp>
        <p:nvSpPr>
          <p:cNvPr id="33" name="Textplatzhalter 18">
            <a:extLst>
              <a:ext uri="{FF2B5EF4-FFF2-40B4-BE49-F238E27FC236}">
                <a16:creationId xmlns:a16="http://schemas.microsoft.com/office/drawing/2014/main" id="{ACC5FFFB-716B-484B-A75D-A976E78CBF51}"/>
              </a:ext>
            </a:extLst>
          </p:cNvPr>
          <p:cNvSpPr txBox="1">
            <a:spLocks/>
          </p:cNvSpPr>
          <p:nvPr/>
        </p:nvSpPr>
        <p:spPr>
          <a:xfrm>
            <a:off x="1377509" y="4790677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Online vs Offline </a:t>
            </a:r>
            <a:r>
              <a:rPr lang="en-US" sz="2667" dirty="0" err="1"/>
              <a:t>Augmentierung</a:t>
            </a:r>
            <a:endParaRPr lang="en-US" sz="2667" dirty="0"/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566FBAA8-43ED-4DBC-AFC9-1330DCA82E8E}"/>
              </a:ext>
            </a:extLst>
          </p:cNvPr>
          <p:cNvSpPr txBox="1">
            <a:spLocks/>
          </p:cNvSpPr>
          <p:nvPr/>
        </p:nvSpPr>
        <p:spPr>
          <a:xfrm>
            <a:off x="719667" y="4798941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/>
              <a:t>7</a:t>
            </a:r>
          </a:p>
        </p:txBody>
      </p:sp>
      <p:sp>
        <p:nvSpPr>
          <p:cNvPr id="36" name="Textplatzhalter 16">
            <a:extLst>
              <a:ext uri="{FF2B5EF4-FFF2-40B4-BE49-F238E27FC236}">
                <a16:creationId xmlns:a16="http://schemas.microsoft.com/office/drawing/2014/main" id="{A9F6ABC1-4AD7-44C1-9EAE-8425F5A3C804}"/>
              </a:ext>
            </a:extLst>
          </p:cNvPr>
          <p:cNvSpPr txBox="1">
            <a:spLocks/>
          </p:cNvSpPr>
          <p:nvPr/>
        </p:nvSpPr>
        <p:spPr>
          <a:xfrm>
            <a:off x="1377509" y="3666972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Normalisierung</a:t>
            </a:r>
            <a:r>
              <a:rPr lang="en-US" sz="2667" dirty="0"/>
              <a:t> von </a:t>
            </a:r>
            <a:r>
              <a:rPr lang="en-US" sz="2667" dirty="0" err="1"/>
              <a:t>Bilddateien</a:t>
            </a:r>
            <a:endParaRPr lang="en-US" sz="2667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4F464E-FDE8-4E3A-A5F1-477583630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5AFF4E1C-F7E6-59EB-AC04-325525E095BD}"/>
              </a:ext>
            </a:extLst>
          </p:cNvPr>
          <p:cNvSpPr txBox="1">
            <a:spLocks/>
          </p:cNvSpPr>
          <p:nvPr/>
        </p:nvSpPr>
        <p:spPr>
          <a:xfrm>
            <a:off x="732430" y="1382193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/>
              <a:t>1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4DDF5284-8C56-36B3-C123-AAD8C77B5B2F}"/>
              </a:ext>
            </a:extLst>
          </p:cNvPr>
          <p:cNvSpPr txBox="1">
            <a:spLocks/>
          </p:cNvSpPr>
          <p:nvPr/>
        </p:nvSpPr>
        <p:spPr>
          <a:xfrm>
            <a:off x="1377511" y="1382193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Definition Data Augmentation</a:t>
            </a:r>
          </a:p>
        </p:txBody>
      </p:sp>
      <p:sp>
        <p:nvSpPr>
          <p:cNvPr id="7" name="Textplatzhalter 15">
            <a:extLst>
              <a:ext uri="{FF2B5EF4-FFF2-40B4-BE49-F238E27FC236}">
                <a16:creationId xmlns:a16="http://schemas.microsoft.com/office/drawing/2014/main" id="{9AB1434D-B263-7397-355E-96B2C17F88E6}"/>
              </a:ext>
            </a:extLst>
          </p:cNvPr>
          <p:cNvSpPr txBox="1">
            <a:spLocks/>
          </p:cNvSpPr>
          <p:nvPr/>
        </p:nvSpPr>
        <p:spPr>
          <a:xfrm>
            <a:off x="732430" y="5373167"/>
            <a:ext cx="554968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/>
              <a:t>8</a:t>
            </a: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B50768A9-4842-2D0C-17BA-DAB4398D7854}"/>
              </a:ext>
            </a:extLst>
          </p:cNvPr>
          <p:cNvSpPr txBox="1">
            <a:spLocks/>
          </p:cNvSpPr>
          <p:nvPr/>
        </p:nvSpPr>
        <p:spPr>
          <a:xfrm>
            <a:off x="1377509" y="5358879"/>
            <a:ext cx="10336123" cy="45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36525" indent="-136525" algn="l" defTabSz="6858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3" indent="0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136525" indent="-136525" algn="l" defTabSz="6858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55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 err="1"/>
              <a:t>Bewertung</a:t>
            </a:r>
            <a:r>
              <a:rPr lang="en-US" sz="2667" dirty="0"/>
              <a:t> von </a:t>
            </a:r>
            <a:r>
              <a:rPr lang="en-US" sz="2667" dirty="0" err="1"/>
              <a:t>Daten</a:t>
            </a:r>
            <a:r>
              <a:rPr lang="en-US" sz="2667" dirty="0"/>
              <a:t> </a:t>
            </a:r>
            <a:r>
              <a:rPr lang="en-US" sz="2667" dirty="0" err="1"/>
              <a:t>Augmentierung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93912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Fortgeschrittene Transformationen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858836C3-0573-29C5-C739-A5F66CEDC68C}"/>
              </a:ext>
            </a:extLst>
          </p:cNvPr>
          <p:cNvSpPr txBox="1">
            <a:spLocks/>
          </p:cNvSpPr>
          <p:nvPr/>
        </p:nvSpPr>
        <p:spPr>
          <a:xfrm>
            <a:off x="4524306" y="1220487"/>
            <a:ext cx="3143385" cy="4712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Font typeface="Arial" panose="020B0604020202020204" pitchFamily="34" charset="0"/>
              <a:buNone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182029" indent="-182029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2667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32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601118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en-US" sz="21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838179" indent="-237061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de-DE" sz="1867" b="1" noProof="1"/>
              <a:t>Generative Adversarial Networks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003717-161E-8A3C-05CC-E7ABB075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85" y="2081587"/>
            <a:ext cx="9178428" cy="30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7. Online </a:t>
            </a:r>
            <a:r>
              <a:rPr lang="de-DE" dirty="0" err="1"/>
              <a:t>vs</a:t>
            </a:r>
            <a:r>
              <a:rPr lang="de-DE" dirty="0"/>
              <a:t> Offline </a:t>
            </a:r>
            <a:r>
              <a:rPr lang="de-DE" dirty="0" err="1"/>
              <a:t>Augmentierung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131755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Online </a:t>
            </a:r>
            <a:r>
              <a:rPr lang="de-DE" dirty="0" err="1"/>
              <a:t>vs</a:t>
            </a:r>
            <a:r>
              <a:rPr lang="de-DE" dirty="0"/>
              <a:t> Offline Augmentation</a:t>
            </a:r>
            <a:endParaRPr lang="sr-Latn-C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2512563"/>
            <a:ext cx="4895517" cy="2097568"/>
          </a:xfrm>
        </p:spPr>
        <p:txBody>
          <a:bodyPr/>
          <a:lstStyle/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Online Augmentation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Verarbeitet in real-time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Training mit verschiedenen Bildern/Daten je Epoche</a:t>
            </a:r>
          </a:p>
          <a:p>
            <a:pPr marL="239178" lvl="3">
              <a:spcAft>
                <a:spcPts val="800"/>
              </a:spcAft>
            </a:pPr>
            <a:r>
              <a:rPr lang="de-DE" sz="1867" noProof="1"/>
              <a:t>Speicherplatz nicht betroffen</a:t>
            </a:r>
            <a:endParaRPr lang="de-DE" sz="1333" noProof="1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/>
              <a:pPr defTabSz="609585"/>
              <a:t>22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C84155-F8C6-4B29-A05B-5CD500B75D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4582" y="2446389"/>
            <a:ext cx="4895517" cy="2229915"/>
          </a:xfrm>
        </p:spPr>
        <p:txBody>
          <a:bodyPr/>
          <a:lstStyle/>
          <a:p>
            <a:pPr marL="0" lvl="3">
              <a:lnSpc>
                <a:spcPct val="100000"/>
              </a:lnSpc>
              <a:spcAft>
                <a:spcPts val="800"/>
              </a:spcAft>
            </a:pPr>
            <a:r>
              <a:rPr lang="de-DE" sz="1867" b="1" noProof="1"/>
              <a:t>Offline Augmentation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67" noProof="1"/>
              <a:t>Vor der Verarbeitung/dem Training des Models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67" noProof="1"/>
              <a:t>Häufige Verwendung bei kleinem Datensatz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67" noProof="1"/>
              <a:t>Speicherplatz beachten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sz="1867" noProof="1"/>
          </a:p>
          <a:p>
            <a:pPr marL="0" lvl="3">
              <a:lnSpc>
                <a:spcPct val="100000"/>
              </a:lnSpc>
              <a:spcAft>
                <a:spcPts val="800"/>
              </a:spcAft>
            </a:pPr>
            <a:endParaRPr lang="de-DE" sz="1333" noProof="1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5A88C8-7A6F-44DC-AB39-78579D1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3" name="Fußzeilenplatzhalter 1">
            <a:extLst>
              <a:ext uri="{FF2B5EF4-FFF2-40B4-BE49-F238E27FC236}">
                <a16:creationId xmlns:a16="http://schemas.microsoft.com/office/drawing/2014/main" id="{D77D6ED9-846A-AE9B-9F5D-9CA9F8E1B3A9}"/>
              </a:ext>
            </a:extLst>
          </p:cNvPr>
          <p:cNvSpPr txBox="1">
            <a:spLocks/>
          </p:cNvSpPr>
          <p:nvPr/>
        </p:nvSpPr>
        <p:spPr>
          <a:xfrm>
            <a:off x="719667" y="4366897"/>
            <a:ext cx="9860432" cy="7306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333" b="0" kern="1200" smtClean="0">
                <a:solidFill>
                  <a:schemeClr val="bg1">
                    <a:lumMod val="65000"/>
                  </a:schemeClr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FFFFFF">
                    <a:lumMod val="65000"/>
                  </a:srgbClr>
                </a:solidFill>
              </a:rPr>
              <a:t>https://www.analyticsvidhya.com/blog/2021/06/offline-data-augmentation-for-multiple-images/ (14.11.2022)</a:t>
            </a:r>
          </a:p>
        </p:txBody>
      </p:sp>
    </p:spTree>
    <p:extLst>
      <p:ext uri="{BB962C8B-B14F-4D97-AF65-F5344CB8AC3E}">
        <p14:creationId xmlns:p14="http://schemas.microsoft.com/office/powerpoint/2010/main" val="19211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8. Bewertung von </a:t>
            </a:r>
            <a:r>
              <a:rPr lang="de-DE" dirty="0" err="1"/>
              <a:t>Augmentierungen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5652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– Baseline Model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DC28271-4EAE-F9A7-3966-27F578989F06}"/>
              </a:ext>
            </a:extLst>
          </p:cNvPr>
          <p:cNvSpPr/>
          <p:nvPr/>
        </p:nvSpPr>
        <p:spPr>
          <a:xfrm>
            <a:off x="3701247" y="1984130"/>
            <a:ext cx="1043058" cy="37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1054DB8-8FB0-2949-86B8-FBD63EA6A380}"/>
              </a:ext>
            </a:extLst>
          </p:cNvPr>
          <p:cNvSpPr/>
          <p:nvPr/>
        </p:nvSpPr>
        <p:spPr>
          <a:xfrm>
            <a:off x="3701247" y="4329345"/>
            <a:ext cx="1043058" cy="37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CB85B2-BFA9-0C0E-F3F3-71C1E475D535}"/>
              </a:ext>
            </a:extLst>
          </p:cNvPr>
          <p:cNvSpPr txBox="1"/>
          <p:nvPr/>
        </p:nvSpPr>
        <p:spPr>
          <a:xfrm>
            <a:off x="1395685" y="1847870"/>
            <a:ext cx="211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Trainingsdaten ohne </a:t>
            </a:r>
            <a:r>
              <a:rPr lang="de-DE" dirty="0" err="1"/>
              <a:t>Augmentierung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7C9CCD2-0FCB-94D5-BD66-6DB2C8521915}"/>
              </a:ext>
            </a:extLst>
          </p:cNvPr>
          <p:cNvSpPr txBox="1"/>
          <p:nvPr/>
        </p:nvSpPr>
        <p:spPr>
          <a:xfrm>
            <a:off x="1395685" y="4193086"/>
            <a:ext cx="211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Trainingsdaten mit </a:t>
            </a:r>
            <a:r>
              <a:rPr lang="de-DE" dirty="0" err="1"/>
              <a:t>Augmentierung</a:t>
            </a:r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5A2F21B-DCA6-3171-F124-5A283E8F3A5C}"/>
              </a:ext>
            </a:extLst>
          </p:cNvPr>
          <p:cNvSpPr/>
          <p:nvPr/>
        </p:nvSpPr>
        <p:spPr>
          <a:xfrm rot="2289218">
            <a:off x="7143719" y="2262114"/>
            <a:ext cx="1043058" cy="37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86907F7-1284-6F3F-4675-DEEDE7C797F9}"/>
              </a:ext>
            </a:extLst>
          </p:cNvPr>
          <p:cNvSpPr/>
          <p:nvPr/>
        </p:nvSpPr>
        <p:spPr>
          <a:xfrm rot="19911968">
            <a:off x="7121250" y="4105510"/>
            <a:ext cx="1043058" cy="37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A0DC70-4F5C-346A-023B-EE445BB56F29}"/>
              </a:ext>
            </a:extLst>
          </p:cNvPr>
          <p:cNvSpPr txBox="1"/>
          <p:nvPr/>
        </p:nvSpPr>
        <p:spPr>
          <a:xfrm>
            <a:off x="8190822" y="2958345"/>
            <a:ext cx="211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Vergleich der Genauigkeit mittels Baseline Models</a:t>
            </a:r>
          </a:p>
        </p:txBody>
      </p:sp>
      <p:sp>
        <p:nvSpPr>
          <p:cNvPr id="18" name="Fußzeilenplatzhalter 1">
            <a:extLst>
              <a:ext uri="{FF2B5EF4-FFF2-40B4-BE49-F238E27FC236}">
                <a16:creationId xmlns:a16="http://schemas.microsoft.com/office/drawing/2014/main" id="{6BBF8634-C5D4-84A1-E8DE-5DEBCF3DF84E}"/>
              </a:ext>
            </a:extLst>
          </p:cNvPr>
          <p:cNvSpPr txBox="1">
            <a:spLocks/>
          </p:cNvSpPr>
          <p:nvPr/>
        </p:nvSpPr>
        <p:spPr>
          <a:xfrm>
            <a:off x="5329990" y="2842822"/>
            <a:ext cx="1482112" cy="7036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333" b="0" kern="1200" smtClean="0">
                <a:solidFill>
                  <a:schemeClr val="bg1">
                    <a:lumMod val="65000"/>
                  </a:schemeClr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FFFFFF">
                    <a:lumMod val="65000"/>
                  </a:srgbClr>
                </a:solidFill>
              </a:rPr>
              <a:t>https://static.thenounproject.com/png/911654-200.png (20.11.22)</a:t>
            </a:r>
          </a:p>
        </p:txBody>
      </p:sp>
      <p:pic>
        <p:nvPicPr>
          <p:cNvPr id="7174" name="Picture 6" descr="Neural Network Icons - Download Free Vector Icons | Noun Project">
            <a:extLst>
              <a:ext uri="{FF2B5EF4-FFF2-40B4-BE49-F238E27FC236}">
                <a16:creationId xmlns:a16="http://schemas.microsoft.com/office/drawing/2014/main" id="{E1058015-5164-235A-2A57-A4FD92D9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90" y="15303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Neural Network Icons - Download Free Vector Icons | Noun Project">
            <a:extLst>
              <a:ext uri="{FF2B5EF4-FFF2-40B4-BE49-F238E27FC236}">
                <a16:creationId xmlns:a16="http://schemas.microsoft.com/office/drawing/2014/main" id="{7B7E261B-5166-B7D1-A97C-4990CBC6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90" y="37962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8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– Baseline Model</a:t>
            </a:r>
            <a:endParaRPr lang="sr-Latn-C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59" y="1182664"/>
            <a:ext cx="4895517" cy="4882503"/>
          </a:xfrm>
        </p:spPr>
        <p:txBody>
          <a:bodyPr/>
          <a:lstStyle/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Case 1</a:t>
            </a:r>
          </a:p>
          <a:p>
            <a:pPr marL="342900" lvl="3" indent="-342900">
              <a:spcAft>
                <a:spcPts val="800"/>
              </a:spcAft>
            </a:pPr>
            <a:r>
              <a:rPr lang="de-DE" sz="1867" noProof="1"/>
              <a:t>Ohne Augmentierung – geringste Varianz</a:t>
            </a:r>
          </a:p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Case 2</a:t>
            </a:r>
          </a:p>
          <a:p>
            <a:pPr marL="342900" lvl="3" indent="-342900">
              <a:spcAft>
                <a:spcPts val="800"/>
              </a:spcAft>
            </a:pPr>
            <a:r>
              <a:rPr lang="de-DE" sz="1867" noProof="1"/>
              <a:t>Anwendung einfacher Transformationen (Skalierung, horizontale und vertikale Spiegelungen)</a:t>
            </a:r>
          </a:p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Case 3</a:t>
            </a:r>
          </a:p>
          <a:p>
            <a:pPr marL="342900" lvl="3" indent="-342900">
              <a:spcAft>
                <a:spcPts val="800"/>
              </a:spcAft>
            </a:pPr>
            <a:r>
              <a:rPr lang="de-DE" sz="1867" noProof="1"/>
              <a:t>Weitere Transformationen, wie in Case 2 und zufällige Rotationen</a:t>
            </a:r>
          </a:p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Case 4</a:t>
            </a:r>
          </a:p>
          <a:p>
            <a:pPr marL="342900" lvl="3" indent="-342900">
              <a:spcAft>
                <a:spcPts val="800"/>
              </a:spcAft>
            </a:pPr>
            <a:r>
              <a:rPr lang="de-DE" sz="1867" noProof="1"/>
              <a:t>Horizontale und vertikale Verschiebungen </a:t>
            </a:r>
          </a:p>
          <a:p>
            <a:pPr marL="0" lvl="3" indent="0">
              <a:spcAft>
                <a:spcPts val="800"/>
              </a:spcAft>
              <a:buNone/>
            </a:pPr>
            <a:r>
              <a:rPr lang="de-DE" sz="1867" b="1" noProof="1"/>
              <a:t>Case 5</a:t>
            </a:r>
          </a:p>
          <a:p>
            <a:pPr marL="342900" lvl="3" indent="-342900">
              <a:spcAft>
                <a:spcPts val="800"/>
              </a:spcAft>
            </a:pPr>
            <a:r>
              <a:rPr lang="de-DE" sz="1867" noProof="1"/>
              <a:t>Zufällige Vergrößerungen und Veränderungen zB des Kontrastes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5A88C8-7A6F-44DC-AB39-78579D1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FB6DAAA-45C0-B0E6-F424-CED01989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53" y="2471737"/>
            <a:ext cx="6429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D70EF4D8-3A63-AC69-74F9-A2A2379FC9FB}"/>
              </a:ext>
            </a:extLst>
          </p:cNvPr>
          <p:cNvSpPr txBox="1">
            <a:spLocks/>
          </p:cNvSpPr>
          <p:nvPr/>
        </p:nvSpPr>
        <p:spPr>
          <a:xfrm>
            <a:off x="5330853" y="4605403"/>
            <a:ext cx="6429375" cy="5841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333" b="0" kern="1200" smtClean="0">
                <a:solidFill>
                  <a:schemeClr val="bg1">
                    <a:lumMod val="65000"/>
                  </a:schemeClr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FFFFFF">
                    <a:lumMod val="65000"/>
                  </a:srgbClr>
                </a:solidFill>
              </a:rPr>
              <a:t>https://towardsdatascience.com/balancing-the-regularization-effect-of-data-augmentation-eb551be48374#:~:text=The%20Effect%20of%20Data%20Augmentation&amp;text=But%20another%20important%20effect%20is,version%20of%20the%20original%20data. (20.11.22)</a:t>
            </a:r>
          </a:p>
        </p:txBody>
      </p:sp>
    </p:spTree>
    <p:extLst>
      <p:ext uri="{BB962C8B-B14F-4D97-AF65-F5344CB8AC3E}">
        <p14:creationId xmlns:p14="http://schemas.microsoft.com/office/powerpoint/2010/main" val="23036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873D4-E197-0443-88DC-D02E3995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17233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1. Definition von Data Augmentation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>
                <a:solidFill>
                  <a:srgbClr val="FFFFFF"/>
                </a:solidFill>
              </a:rPr>
              <a:pPr defTabSz="609585"/>
              <a:t>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/>
            <a:r>
              <a:rPr lang="de-DE" dirty="0">
                <a:solidFill>
                  <a:srgbClr val="FFFFFF"/>
                </a:solidFill>
              </a:rPr>
              <a:t>Oliver </a:t>
            </a:r>
            <a:r>
              <a:rPr lang="de-DE" dirty="0" err="1">
                <a:solidFill>
                  <a:srgbClr val="FFFFFF"/>
                </a:solidFill>
              </a:rPr>
              <a:t>Thomaschewski</a:t>
            </a:r>
            <a:r>
              <a:rPr lang="de-DE" dirty="0">
                <a:solidFill>
                  <a:srgbClr val="FFFFFF"/>
                </a:solidFill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5002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2795196"/>
            <a:ext cx="10514928" cy="1657440"/>
          </a:xfrm>
        </p:spPr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Zu deutsch: Erweitern des Datensatzes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Generieren neuer Daten basierend auf einem bestehenden Datensatz</a:t>
            </a:r>
          </a:p>
          <a:p>
            <a:pPr marL="476239" lvl="4">
              <a:spcAft>
                <a:spcPts val="800"/>
              </a:spcAft>
            </a:pPr>
            <a:r>
              <a:rPr lang="de-DE" sz="1600" noProof="1"/>
              <a:t>Größere Datenmenge zum Trainieren</a:t>
            </a:r>
          </a:p>
          <a:p>
            <a:pPr marL="476239" lvl="4">
              <a:spcAft>
                <a:spcPts val="800"/>
              </a:spcAft>
            </a:pPr>
            <a:r>
              <a:rPr lang="de-DE" sz="1600" noProof="1"/>
              <a:t>Erhöhen der Diversität im Datensatz</a:t>
            </a:r>
          </a:p>
          <a:p>
            <a:pPr marL="476239" lvl="4">
              <a:spcAft>
                <a:spcPts val="800"/>
              </a:spcAft>
            </a:pPr>
            <a:endParaRPr lang="de-DE" sz="1600" noProof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Data Augmentation?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/>
              <a:pPr defTabSz="609585"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28224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1161408"/>
          </a:xfrm>
        </p:spPr>
        <p:txBody>
          <a:bodyPr/>
          <a:lstStyle/>
          <a:p>
            <a:r>
              <a:rPr lang="de-DE" dirty="0"/>
              <a:t>2. Warum sollte man Daten augmentieren?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375210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Vereinfachtes Beispeil: Katze oder Hund?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192" y="4319532"/>
            <a:ext cx="2648842" cy="322016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Katze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 noProof="1"/>
              <a:pPr defTabSz="609585"/>
              <a:t>6</a:t>
            </a:fld>
            <a:endParaRPr lang="de-DE" noProof="1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6697EC-D46B-4FC5-A393-7179A44E2B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03848" y="4360540"/>
            <a:ext cx="3176251" cy="240000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Hund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88A15-CA59-4117-B16F-5FDC9572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656791C-B92D-3148-2E2A-7A301D5C6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0" r="16870"/>
          <a:stretch/>
        </p:blipFill>
        <p:spPr>
          <a:xfrm>
            <a:off x="1872192" y="173995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8F9A5D5-D3AC-5F21-8478-F4EE5EEB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67" r="13867"/>
          <a:stretch/>
        </p:blipFill>
        <p:spPr>
          <a:xfrm>
            <a:off x="7440142" y="1739957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85AAEC6E-2FE3-43CD-B241-D963019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Vereinfachtes Beispeil: Katze oder Hund?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DC7BD85-1F52-4EBC-B07C-1B8FEE6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192" y="4319532"/>
            <a:ext cx="2648842" cy="322016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Katze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38D3A-5E68-4CAD-9B94-17116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45D25029-37DE-484F-BFE0-9B37AF2B26B8}" type="slidenum">
              <a:rPr lang="de-DE" noProof="1"/>
              <a:pPr defTabSz="609585"/>
              <a:t>7</a:t>
            </a:fld>
            <a:endParaRPr lang="de-DE" noProof="1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6697EC-D46B-4FC5-A393-7179A44E2B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03848" y="4360540"/>
            <a:ext cx="3176251" cy="240000"/>
          </a:xfrm>
        </p:spPr>
        <p:txBody>
          <a:bodyPr/>
          <a:lstStyle/>
          <a:p>
            <a:pPr marL="0" lvl="3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de-DE" sz="1600" b="1" noProof="1"/>
              <a:t>Klassifizierung: Hund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88A15-CA59-4117-B16F-5FDC9572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Oliver </a:t>
            </a:r>
            <a:r>
              <a:rPr lang="de-DE" dirty="0" err="1"/>
              <a:t>Thomaschewski</a:t>
            </a:r>
            <a:r>
              <a:rPr lang="de-DE" dirty="0"/>
              <a:t> | Lisa-Marlen Wiegandt</a:t>
            </a:r>
          </a:p>
        </p:txBody>
      </p:sp>
      <p:sp>
        <p:nvSpPr>
          <p:cNvPr id="7" name="Inhaltsplatzhalter 9">
            <a:extLst>
              <a:ext uri="{FF2B5EF4-FFF2-40B4-BE49-F238E27FC236}">
                <a16:creationId xmlns:a16="http://schemas.microsoft.com/office/drawing/2014/main" id="{379F1C01-A43E-0C66-623C-1D231CB96A62}"/>
              </a:ext>
            </a:extLst>
          </p:cNvPr>
          <p:cNvSpPr txBox="1">
            <a:spLocks/>
          </p:cNvSpPr>
          <p:nvPr/>
        </p:nvSpPr>
        <p:spPr>
          <a:xfrm>
            <a:off x="4411746" y="5300117"/>
            <a:ext cx="2648842" cy="5053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239178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600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2pPr>
            <a:lvl3pPr marL="476239" indent="-23706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467" kern="1200" dirty="0" smtClean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3pPr>
            <a:lvl4pPr marL="476239" indent="-237061" algn="l" defTabSz="914377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4pPr>
            <a:lvl5pPr marL="601118" indent="-239178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3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lang="de-DE" sz="1333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defRPr>
            </a:lvl5pPr>
            <a:lvl6pPr marL="838179" indent="-237061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de-DE" sz="1600" b="1" noProof="1"/>
              <a:t>Wie würde ohne Augmentierung die Katze eingeordnet werden?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656791C-B92D-3148-2E2A-7A301D5C6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0" r="16870"/>
          <a:stretch/>
        </p:blipFill>
        <p:spPr>
          <a:xfrm>
            <a:off x="1872192" y="173995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8F9A5D5-D3AC-5F21-8478-F4EE5EEB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67" r="13867"/>
          <a:stretch/>
        </p:blipFill>
        <p:spPr>
          <a:xfrm>
            <a:off x="7440142" y="1739957"/>
            <a:ext cx="2160000" cy="216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E644C4B-08FF-D63E-056E-D71F1797A8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33" t="5807" r="36388" b="38461"/>
          <a:stretch/>
        </p:blipFill>
        <p:spPr>
          <a:xfrm>
            <a:off x="4656167" y="2918107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90810-C4F9-4909-9DD5-451FA7A9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71957"/>
            <a:ext cx="10032667" cy="1914086"/>
          </a:xfrm>
        </p:spPr>
        <p:txBody>
          <a:bodyPr/>
          <a:lstStyle/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Verbeserung der Genauigkeit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Bessere Generalisierung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Verringerung der Kosten für Datensammlung und Daten Labeling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Vermeidung Datenschutzproblemen</a:t>
            </a:r>
          </a:p>
          <a:p>
            <a:pPr marL="239178" lvl="3" indent="-239178">
              <a:lnSpc>
                <a:spcPct val="100000"/>
              </a:lnSpc>
              <a:spcAft>
                <a:spcPts val="800"/>
              </a:spcAft>
            </a:pPr>
            <a:r>
              <a:rPr lang="de-DE" sz="1867" noProof="1"/>
              <a:t>Vermeidung Overfitting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C11151-AFD3-4918-B546-DA880E40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braucht man Data Augmentation?</a:t>
            </a:r>
            <a:endParaRPr lang="sr-Latn-C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6B3CB-482B-4686-A31C-3C1E7DE2C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787878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32B9206-613C-42CD-9344-72F6A9511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  <p:sp>
        <p:nvSpPr>
          <p:cNvPr id="3" name="Fußzeilenplatzhalter 1">
            <a:extLst>
              <a:ext uri="{FF2B5EF4-FFF2-40B4-BE49-F238E27FC236}">
                <a16:creationId xmlns:a16="http://schemas.microsoft.com/office/drawing/2014/main" id="{E18CED07-9D9B-0AE5-3407-2CF63AEFC5D5}"/>
              </a:ext>
            </a:extLst>
          </p:cNvPr>
          <p:cNvSpPr txBox="1">
            <a:spLocks/>
          </p:cNvSpPr>
          <p:nvPr/>
        </p:nvSpPr>
        <p:spPr>
          <a:xfrm>
            <a:off x="719667" y="4386043"/>
            <a:ext cx="7313265" cy="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333" b="0" kern="1200" smtClean="0">
                <a:solidFill>
                  <a:schemeClr val="bg1">
                    <a:lumMod val="65000"/>
                  </a:schemeClr>
                </a:solidFill>
                <a:latin typeface="HTWBerlin Office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rgbClr val="FFFFFF">
                    <a:lumMod val="65000"/>
                  </a:srgbClr>
                </a:solidFill>
              </a:rPr>
              <a:t>https://snapstack.cz/data-augmentation-advantages-challenges-and-instances/ (14.11.22) </a:t>
            </a:r>
          </a:p>
        </p:txBody>
      </p:sp>
    </p:spTree>
    <p:extLst>
      <p:ext uri="{BB962C8B-B14F-4D97-AF65-F5344CB8AC3E}">
        <p14:creationId xmlns:p14="http://schemas.microsoft.com/office/powerpoint/2010/main" val="10688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BA0C1E-7BE0-4EA4-93B2-80850F7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1348381"/>
            <a:ext cx="8040511" cy="584327"/>
          </a:xfrm>
        </p:spPr>
        <p:txBody>
          <a:bodyPr/>
          <a:lstStyle/>
          <a:p>
            <a:r>
              <a:rPr lang="de-DE" dirty="0"/>
              <a:t>3. Challenges</a:t>
            </a:r>
            <a:endParaRPr lang="sr-Latn-CS" b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709D36-B4EC-4703-8CE4-A0457C99B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25029-37DE-484F-BFE0-9B37AF2B26B8}" type="slidenum">
              <a:rPr kumimoji="0" lang="de-DE" sz="1333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333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TWBerlin Office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1BEC8B-5A45-4C7F-9B47-9A1E161FA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Oliver </a:t>
            </a:r>
            <a:r>
              <a:rPr kumimoji="0" lang="de-DE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Thomaschewski</a:t>
            </a:r>
            <a:r>
              <a:rPr kumimoji="0" lang="de-DE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TWBerlin Office" panose="02000000000000000000" pitchFamily="2" charset="0"/>
                <a:ea typeface="+mn-ea"/>
                <a:cs typeface="+mn-cs"/>
              </a:rPr>
              <a:t> | Lisa-Marlen Wiegandt</a:t>
            </a:r>
          </a:p>
        </p:txBody>
      </p:sp>
    </p:spTree>
    <p:extLst>
      <p:ext uri="{BB962C8B-B14F-4D97-AF65-F5344CB8AC3E}">
        <p14:creationId xmlns:p14="http://schemas.microsoft.com/office/powerpoint/2010/main" val="1546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HTW Berlin">
      <a:dk1>
        <a:srgbClr val="000000"/>
      </a:dk1>
      <a:lt1>
        <a:srgbClr val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Breitbild</PresentationFormat>
  <Paragraphs>160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HTWBerlin Office</vt:lpstr>
      <vt:lpstr>Verdana</vt:lpstr>
      <vt:lpstr>Office</vt:lpstr>
      <vt:lpstr>1_Office</vt:lpstr>
      <vt:lpstr>Data Augmentation</vt:lpstr>
      <vt:lpstr>Agenda</vt:lpstr>
      <vt:lpstr>1. Definition von Data Augmentation</vt:lpstr>
      <vt:lpstr>Was ist Data Augmentation?</vt:lpstr>
      <vt:lpstr>2. Warum sollte man Daten augmentieren?</vt:lpstr>
      <vt:lpstr>Vereinfachtes Beispeil: Katze oder Hund?</vt:lpstr>
      <vt:lpstr>Vereinfachtes Beispeil: Katze oder Hund?</vt:lpstr>
      <vt:lpstr>Warum braucht man Data Augmentation?</vt:lpstr>
      <vt:lpstr>3. Challenges</vt:lpstr>
      <vt:lpstr>Challenges</vt:lpstr>
      <vt:lpstr>Challenges – brauchbare Augmentierung</vt:lpstr>
      <vt:lpstr>4. Einfache Transformationen</vt:lpstr>
      <vt:lpstr>Einfache Transformationen</vt:lpstr>
      <vt:lpstr>Einfache Transformationen - Beispiele</vt:lpstr>
      <vt:lpstr>5. Normalisierung von Bilddateien</vt:lpstr>
      <vt:lpstr>Normalisierung - Bilddateien</vt:lpstr>
      <vt:lpstr>Normalisierung – nach Mittelwert und Standardabweichung</vt:lpstr>
      <vt:lpstr>6. Fortgeschrittene Transformationen</vt:lpstr>
      <vt:lpstr>Fortgeschrittene Transformationen</vt:lpstr>
      <vt:lpstr>Fortgeschrittene Transformationen</vt:lpstr>
      <vt:lpstr>7. Online vs Offline Augmentierung</vt:lpstr>
      <vt:lpstr>Online vs Offline Augmentation</vt:lpstr>
      <vt:lpstr>8. Bewertung von Augmentierungen</vt:lpstr>
      <vt:lpstr>Bewertung – Baseline Model</vt:lpstr>
      <vt:lpstr>Bewertung – Baseline Model</vt:lpstr>
      <vt:lpstr>Vielen Dank.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</dc:title>
  <dc:creator>Lisa-Marlen Wiegandt</dc:creator>
  <cp:lastModifiedBy>Lisa-Marlen Wiegandt</cp:lastModifiedBy>
  <cp:revision>16</cp:revision>
  <dcterms:created xsi:type="dcterms:W3CDTF">2022-11-17T17:25:22Z</dcterms:created>
  <dcterms:modified xsi:type="dcterms:W3CDTF">2022-11-22T12:04:05Z</dcterms:modified>
</cp:coreProperties>
</file>