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0" r:id="rId4"/>
    <p:sldId id="268" r:id="rId5"/>
    <p:sldId id="269" r:id="rId6"/>
    <p:sldId id="273" r:id="rId7"/>
    <p:sldId id="274"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ABDBFC43-6815-8BAA-A993-AA3753713C90}" v="8" dt="2022-03-28T23:28:40.400"/>
    <p1510:client id="{ACCDF94A-58BD-B97E-687E-56F875D214F2}" v="909" dt="2022-03-30T09:34:00.291"/>
    <p1510:client id="{B8012A67-F7ED-3337-9962-BA52C2BC7091}" v="20" dt="2022-03-28T22:51:16.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Trengrove" userId="S::trengroveo2@middleton.school.nz::971beb12-afea-48c6-872d-e06c042c8d0a" providerId="AD" clId="Web-{B8012A67-F7ED-3337-9962-BA52C2BC7091}"/>
    <pc:docChg chg="modSld">
      <pc:chgData name="Oliver Trengrove" userId="S::trengroveo2@middleton.school.nz::971beb12-afea-48c6-872d-e06c042c8d0a" providerId="AD" clId="Web-{B8012A67-F7ED-3337-9962-BA52C2BC7091}" dt="2022-03-28T22:51:16.855" v="19" actId="20577"/>
      <pc:docMkLst>
        <pc:docMk/>
      </pc:docMkLst>
      <pc:sldChg chg="modSp">
        <pc:chgData name="Oliver Trengrove" userId="S::trengroveo2@middleton.school.nz::971beb12-afea-48c6-872d-e06c042c8d0a" providerId="AD" clId="Web-{B8012A67-F7ED-3337-9962-BA52C2BC7091}" dt="2022-03-28T22:51:16.855" v="19" actId="20577"/>
        <pc:sldMkLst>
          <pc:docMk/>
          <pc:sldMk cId="1362934084" sldId="256"/>
        </pc:sldMkLst>
        <pc:spChg chg="mod">
          <ac:chgData name="Oliver Trengrove" userId="S::trengroveo2@middleton.school.nz::971beb12-afea-48c6-872d-e06c042c8d0a" providerId="AD" clId="Web-{B8012A67-F7ED-3337-9962-BA52C2BC7091}" dt="2022-03-28T22:51:16.855" v="19" actId="20577"/>
          <ac:spMkLst>
            <pc:docMk/>
            <pc:sldMk cId="1362934084" sldId="256"/>
            <ac:spMk id="3" creationId="{930E6464-DA98-43C8-B6C9-594748754628}"/>
          </ac:spMkLst>
        </pc:spChg>
      </pc:sldChg>
    </pc:docChg>
  </pc:docChgLst>
  <pc:docChgLst>
    <pc:chgData name="Oliver Trengrove" userId="S::trengroveo2@middleton.school.nz::971beb12-afea-48c6-872d-e06c042c8d0a" providerId="AD" clId="Web-{ACCDF94A-58BD-B97E-687E-56F875D214F2}"/>
    <pc:docChg chg="delSld modSld">
      <pc:chgData name="Oliver Trengrove" userId="S::trengroveo2@middleton.school.nz::971beb12-afea-48c6-872d-e06c042c8d0a" providerId="AD" clId="Web-{ACCDF94A-58BD-B97E-687E-56F875D214F2}" dt="2022-03-30T09:34:00.291" v="782" actId="20577"/>
      <pc:docMkLst>
        <pc:docMk/>
      </pc:docMkLst>
      <pc:sldChg chg="addSp modSp">
        <pc:chgData name="Oliver Trengrove" userId="S::trengroveo2@middleton.school.nz::971beb12-afea-48c6-872d-e06c042c8d0a" providerId="AD" clId="Web-{ACCDF94A-58BD-B97E-687E-56F875D214F2}" dt="2022-03-30T09:34:00.291" v="782" actId="20577"/>
        <pc:sldMkLst>
          <pc:docMk/>
          <pc:sldMk cId="1357549755" sldId="261"/>
        </pc:sldMkLst>
        <pc:spChg chg="mod">
          <ac:chgData name="Oliver Trengrove" userId="S::trengroveo2@middleton.school.nz::971beb12-afea-48c6-872d-e06c042c8d0a" providerId="AD" clId="Web-{ACCDF94A-58BD-B97E-687E-56F875D214F2}" dt="2022-03-30T09:34:00.291" v="782" actId="20577"/>
          <ac:spMkLst>
            <pc:docMk/>
            <pc:sldMk cId="1357549755" sldId="261"/>
            <ac:spMk id="3" creationId="{A89172B1-B985-48A3-8018-FC6FF45BCE4F}"/>
          </ac:spMkLst>
        </pc:spChg>
        <pc:spChg chg="add mod">
          <ac:chgData name="Oliver Trengrove" userId="S::trengroveo2@middleton.school.nz::971beb12-afea-48c6-872d-e06c042c8d0a" providerId="AD" clId="Web-{ACCDF94A-58BD-B97E-687E-56F875D214F2}" dt="2022-03-30T09:32:27.664" v="692" actId="20577"/>
          <ac:spMkLst>
            <pc:docMk/>
            <pc:sldMk cId="1357549755" sldId="261"/>
            <ac:spMk id="4" creationId="{24D985B2-1681-7DD6-3151-5D3DBEC2FB6A}"/>
          </ac:spMkLst>
        </pc:spChg>
        <pc:spChg chg="add">
          <ac:chgData name="Oliver Trengrove" userId="S::trengroveo2@middleton.school.nz::971beb12-afea-48c6-872d-e06c042c8d0a" providerId="AD" clId="Web-{ACCDF94A-58BD-B97E-687E-56F875D214F2}" dt="2022-03-30T09:33:05.149" v="714"/>
          <ac:spMkLst>
            <pc:docMk/>
            <pc:sldMk cId="1357549755" sldId="261"/>
            <ac:spMk id="5" creationId="{44EF3863-5115-C7DE-367E-53F5CD0DD0CA}"/>
          </ac:spMkLst>
        </pc:spChg>
      </pc:sldChg>
      <pc:sldChg chg="del">
        <pc:chgData name="Oliver Trengrove" userId="S::trengroveo2@middleton.school.nz::971beb12-afea-48c6-872d-e06c042c8d0a" providerId="AD" clId="Web-{ACCDF94A-58BD-B97E-687E-56F875D214F2}" dt="2022-03-30T09:31:45.272" v="686"/>
        <pc:sldMkLst>
          <pc:docMk/>
          <pc:sldMk cId="1084233196" sldId="263"/>
        </pc:sldMkLst>
      </pc:sldChg>
      <pc:sldChg chg="addSp modSp">
        <pc:chgData name="Oliver Trengrove" userId="S::trengroveo2@middleton.school.nz::971beb12-afea-48c6-872d-e06c042c8d0a" providerId="AD" clId="Web-{ACCDF94A-58BD-B97E-687E-56F875D214F2}" dt="2022-03-30T09:04:00.743" v="649" actId="20577"/>
        <pc:sldMkLst>
          <pc:docMk/>
          <pc:sldMk cId="0" sldId="268"/>
        </pc:sldMkLst>
        <pc:spChg chg="mod">
          <ac:chgData name="Oliver Trengrove" userId="S::trengroveo2@middleton.school.nz::971beb12-afea-48c6-872d-e06c042c8d0a" providerId="AD" clId="Web-{ACCDF94A-58BD-B97E-687E-56F875D214F2}" dt="2022-03-30T09:04:00.743" v="649" actId="20577"/>
          <ac:spMkLst>
            <pc:docMk/>
            <pc:sldMk cId="0" sldId="268"/>
            <ac:spMk id="86" creationId="{00000000-0000-0000-0000-000000000000}"/>
          </ac:spMkLst>
        </pc:spChg>
        <pc:picChg chg="add mod">
          <ac:chgData name="Oliver Trengrove" userId="S::trengroveo2@middleton.school.nz::971beb12-afea-48c6-872d-e06c042c8d0a" providerId="AD" clId="Web-{ACCDF94A-58BD-B97E-687E-56F875D214F2}" dt="2022-03-30T09:03:34.727" v="634" actId="14100"/>
          <ac:picMkLst>
            <pc:docMk/>
            <pc:sldMk cId="0" sldId="268"/>
            <ac:picMk id="2" creationId="{1E6E002F-A197-35A8-D851-A4BB6D7117B2}"/>
          </ac:picMkLst>
        </pc:picChg>
      </pc:sldChg>
      <pc:sldChg chg="addSp delSp modSp">
        <pc:chgData name="Oliver Trengrove" userId="S::trengroveo2@middleton.school.nz::971beb12-afea-48c6-872d-e06c042c8d0a" providerId="AD" clId="Web-{ACCDF94A-58BD-B97E-687E-56F875D214F2}" dt="2022-03-30T09:16:06.637" v="669"/>
        <pc:sldMkLst>
          <pc:docMk/>
          <pc:sldMk cId="0" sldId="269"/>
        </pc:sldMkLst>
        <pc:spChg chg="mod">
          <ac:chgData name="Oliver Trengrove" userId="S::trengroveo2@middleton.school.nz::971beb12-afea-48c6-872d-e06c042c8d0a" providerId="AD" clId="Web-{ACCDF94A-58BD-B97E-687E-56F875D214F2}" dt="2022-03-30T08:48:59.576" v="626" actId="20577"/>
          <ac:spMkLst>
            <pc:docMk/>
            <pc:sldMk cId="0" sldId="269"/>
            <ac:spMk id="91" creationId="{00000000-0000-0000-0000-000000000000}"/>
          </ac:spMkLst>
        </pc:spChg>
        <pc:graphicFrameChg chg="mod modGraphic">
          <ac:chgData name="Oliver Trengrove" userId="S::trengroveo2@middleton.school.nz::971beb12-afea-48c6-872d-e06c042c8d0a" providerId="AD" clId="Web-{ACCDF94A-58BD-B97E-687E-56F875D214F2}" dt="2022-03-30T08:48:43.560" v="616"/>
          <ac:graphicFrameMkLst>
            <pc:docMk/>
            <pc:sldMk cId="0" sldId="269"/>
            <ac:graphicFrameMk id="92" creationId="{00000000-0000-0000-0000-000000000000}"/>
          </ac:graphicFrameMkLst>
        </pc:graphicFrameChg>
        <pc:picChg chg="add del mod">
          <ac:chgData name="Oliver Trengrove" userId="S::trengroveo2@middleton.school.nz::971beb12-afea-48c6-872d-e06c042c8d0a" providerId="AD" clId="Web-{ACCDF94A-58BD-B97E-687E-56F875D214F2}" dt="2022-03-30T09:16:06.637" v="669"/>
          <ac:picMkLst>
            <pc:docMk/>
            <pc:sldMk cId="0" sldId="269"/>
            <ac:picMk id="2" creationId="{7DF27E64-A1B1-D902-7DE7-38BD61F070A6}"/>
          </ac:picMkLst>
        </pc:picChg>
      </pc:sldChg>
      <pc:sldChg chg="del">
        <pc:chgData name="Oliver Trengrove" userId="S::trengroveo2@middleton.school.nz::971beb12-afea-48c6-872d-e06c042c8d0a" providerId="AD" clId="Web-{ACCDF94A-58BD-B97E-687E-56F875D214F2}" dt="2022-03-30T09:31:49.757" v="687"/>
        <pc:sldMkLst>
          <pc:docMk/>
          <pc:sldMk cId="1053444694" sldId="270"/>
        </pc:sldMkLst>
      </pc:sldChg>
      <pc:sldChg chg="del">
        <pc:chgData name="Oliver Trengrove" userId="S::trengroveo2@middleton.school.nz::971beb12-afea-48c6-872d-e06c042c8d0a" providerId="AD" clId="Web-{ACCDF94A-58BD-B97E-687E-56F875D214F2}" dt="2022-03-30T09:31:28.569" v="685"/>
        <pc:sldMkLst>
          <pc:docMk/>
          <pc:sldMk cId="975627948" sldId="272"/>
        </pc:sldMkLst>
      </pc:sldChg>
      <pc:sldChg chg="addSp delSp modSp">
        <pc:chgData name="Oliver Trengrove" userId="S::trengroveo2@middleton.school.nz::971beb12-afea-48c6-872d-e06c042c8d0a" providerId="AD" clId="Web-{ACCDF94A-58BD-B97E-687E-56F875D214F2}" dt="2022-03-30T09:18:23.282" v="684" actId="1076"/>
        <pc:sldMkLst>
          <pc:docMk/>
          <pc:sldMk cId="89592267" sldId="274"/>
        </pc:sldMkLst>
        <pc:spChg chg="mod">
          <ac:chgData name="Oliver Trengrove" userId="S::trengroveo2@middleton.school.nz::971beb12-afea-48c6-872d-e06c042c8d0a" providerId="AD" clId="Web-{ACCDF94A-58BD-B97E-687E-56F875D214F2}" dt="2022-03-30T09:14:02.868" v="660" actId="20577"/>
          <ac:spMkLst>
            <pc:docMk/>
            <pc:sldMk cId="89592267" sldId="274"/>
            <ac:spMk id="2" creationId="{1CC5D32F-7C18-4D00-8D54-2FB046F0A206}"/>
          </ac:spMkLst>
        </pc:spChg>
        <pc:spChg chg="add del">
          <ac:chgData name="Oliver Trengrove" userId="S::trengroveo2@middleton.school.nz::971beb12-afea-48c6-872d-e06c042c8d0a" providerId="AD" clId="Web-{ACCDF94A-58BD-B97E-687E-56F875D214F2}" dt="2022-03-30T09:13:38.602" v="656"/>
          <ac:spMkLst>
            <pc:docMk/>
            <pc:sldMk cId="89592267" sldId="274"/>
            <ac:spMk id="3" creationId="{C6C8118F-E2E5-1ED6-46CA-B8682E70EA7B}"/>
          </ac:spMkLst>
        </pc:spChg>
        <pc:spChg chg="add del mod">
          <ac:chgData name="Oliver Trengrove" userId="S::trengroveo2@middleton.school.nz::971beb12-afea-48c6-872d-e06c042c8d0a" providerId="AD" clId="Web-{ACCDF94A-58BD-B97E-687E-56F875D214F2}" dt="2022-03-30T09:13:36.352" v="655"/>
          <ac:spMkLst>
            <pc:docMk/>
            <pc:sldMk cId="89592267" sldId="274"/>
            <ac:spMk id="5" creationId="{C64FCCCA-DE1D-FA35-DB82-45F798FA266E}"/>
          </ac:spMkLst>
        </pc:spChg>
        <pc:spChg chg="add mod">
          <ac:chgData name="Oliver Trengrove" userId="S::trengroveo2@middleton.school.nz::971beb12-afea-48c6-872d-e06c042c8d0a" providerId="AD" clId="Web-{ACCDF94A-58BD-B97E-687E-56F875D214F2}" dt="2022-03-30T09:14:15.634" v="665" actId="1076"/>
          <ac:spMkLst>
            <pc:docMk/>
            <pc:sldMk cId="89592267" sldId="274"/>
            <ac:spMk id="7" creationId="{311A2CDF-BFD1-AC77-161B-B838BDBFEDA9}"/>
          </ac:spMkLst>
        </pc:spChg>
        <pc:spChg chg="add mod">
          <ac:chgData name="Oliver Trengrove" userId="S::trengroveo2@middleton.school.nz::971beb12-afea-48c6-872d-e06c042c8d0a" providerId="AD" clId="Web-{ACCDF94A-58BD-B97E-687E-56F875D214F2}" dt="2022-03-30T09:16:30.810" v="676" actId="1076"/>
          <ac:spMkLst>
            <pc:docMk/>
            <pc:sldMk cId="89592267" sldId="274"/>
            <ac:spMk id="10" creationId="{B0CB6038-74C0-CE18-F45C-3646167B6499}"/>
          </ac:spMkLst>
        </pc:spChg>
        <pc:spChg chg="add mod">
          <ac:chgData name="Oliver Trengrove" userId="S::trengroveo2@middleton.school.nz::971beb12-afea-48c6-872d-e06c042c8d0a" providerId="AD" clId="Web-{ACCDF94A-58BD-B97E-687E-56F875D214F2}" dt="2022-03-30T09:16:52.967" v="681" actId="1076"/>
          <ac:spMkLst>
            <pc:docMk/>
            <pc:sldMk cId="89592267" sldId="274"/>
            <ac:spMk id="11" creationId="{0F6444ED-0D37-43EC-6C9E-7D65A28C8209}"/>
          </ac:spMkLst>
        </pc:spChg>
        <pc:picChg chg="add mod">
          <ac:chgData name="Oliver Trengrove" userId="S::trengroveo2@middleton.school.nz::971beb12-afea-48c6-872d-e06c042c8d0a" providerId="AD" clId="Web-{ACCDF94A-58BD-B97E-687E-56F875D214F2}" dt="2022-03-30T09:13:31.789" v="653" actId="1076"/>
          <ac:picMkLst>
            <pc:docMk/>
            <pc:sldMk cId="89592267" sldId="274"/>
            <ac:picMk id="6" creationId="{F180155F-DA81-1F1E-4560-DF53B22992B7}"/>
          </ac:picMkLst>
        </pc:picChg>
        <pc:picChg chg="add mod">
          <ac:chgData name="Oliver Trengrove" userId="S::trengroveo2@middleton.school.nz::971beb12-afea-48c6-872d-e06c042c8d0a" providerId="AD" clId="Web-{ACCDF94A-58BD-B97E-687E-56F875D214F2}" dt="2022-03-30T09:16:10.278" v="670" actId="1076"/>
          <ac:picMkLst>
            <pc:docMk/>
            <pc:sldMk cId="89592267" sldId="274"/>
            <ac:picMk id="9" creationId="{C678AB8C-849A-B47C-13FB-5EF0ADFD9E09}"/>
          </ac:picMkLst>
        </pc:picChg>
        <pc:picChg chg="add mod">
          <ac:chgData name="Oliver Trengrove" userId="S::trengroveo2@middleton.school.nz::971beb12-afea-48c6-872d-e06c042c8d0a" providerId="AD" clId="Web-{ACCDF94A-58BD-B97E-687E-56F875D214F2}" dt="2022-03-30T09:18:23.282" v="684" actId="1076"/>
          <ac:picMkLst>
            <pc:docMk/>
            <pc:sldMk cId="89592267" sldId="274"/>
            <ac:picMk id="12" creationId="{E9CF587E-790B-AC5C-8FF3-10B3A36C3B61}"/>
          </ac:picMkLst>
        </pc:picChg>
      </pc:sldChg>
    </pc:docChg>
  </pc:docChgLst>
  <pc:docChgLst>
    <pc:chgData name="Oliver Trengrove" userId="S::trengroveo2@middleton.school.nz::971beb12-afea-48c6-872d-e06c042c8d0a" providerId="AD" clId="Web-{ABDBFC43-6815-8BAA-A993-AA3753713C90}"/>
    <pc:docChg chg="modSld">
      <pc:chgData name="Oliver Trengrove" userId="S::trengroveo2@middleton.school.nz::971beb12-afea-48c6-872d-e06c042c8d0a" providerId="AD" clId="Web-{ABDBFC43-6815-8BAA-A993-AA3753713C90}" dt="2022-03-28T23:28:40.322" v="5" actId="1076"/>
      <pc:docMkLst>
        <pc:docMk/>
      </pc:docMkLst>
      <pc:sldChg chg="addSp delSp modSp">
        <pc:chgData name="Oliver Trengrove" userId="S::trengroveo2@middleton.school.nz::971beb12-afea-48c6-872d-e06c042c8d0a" providerId="AD" clId="Web-{ABDBFC43-6815-8BAA-A993-AA3753713C90}" dt="2022-03-28T23:28:40.322" v="5" actId="1076"/>
        <pc:sldMkLst>
          <pc:docMk/>
          <pc:sldMk cId="3760331451" sldId="260"/>
        </pc:sldMkLst>
        <pc:spChg chg="add del">
          <ac:chgData name="Oliver Trengrove" userId="S::trengroveo2@middleton.school.nz::971beb12-afea-48c6-872d-e06c042c8d0a" providerId="AD" clId="Web-{ABDBFC43-6815-8BAA-A993-AA3753713C90}" dt="2022-03-28T23:14:50.627" v="3"/>
          <ac:spMkLst>
            <pc:docMk/>
            <pc:sldMk cId="3760331451" sldId="260"/>
            <ac:spMk id="3" creationId="{7C2B85C3-0B4F-2CF3-726E-53A1D764BB8D}"/>
          </ac:spMkLst>
        </pc:spChg>
        <pc:picChg chg="add mod">
          <ac:chgData name="Oliver Trengrove" userId="S::trengroveo2@middleton.school.nz::971beb12-afea-48c6-872d-e06c042c8d0a" providerId="AD" clId="Web-{ABDBFC43-6815-8BAA-A993-AA3753713C90}" dt="2022-03-28T23:14:46.283" v="2" actId="1076"/>
          <ac:picMkLst>
            <pc:docMk/>
            <pc:sldMk cId="3760331451" sldId="260"/>
            <ac:picMk id="5" creationId="{6F610BA3-12F1-38C3-EB84-C31659405A83}"/>
          </ac:picMkLst>
        </pc:picChg>
        <pc:picChg chg="add mod">
          <ac:chgData name="Oliver Trengrove" userId="S::trengroveo2@middleton.school.nz::971beb12-afea-48c6-872d-e06c042c8d0a" providerId="AD" clId="Web-{ABDBFC43-6815-8BAA-A993-AA3753713C90}" dt="2022-03-28T23:28:40.322" v="5" actId="1076"/>
          <ac:picMkLst>
            <pc:docMk/>
            <pc:sldMk cId="3760331451" sldId="260"/>
            <ac:picMk id="6" creationId="{1FAB1544-7122-E948-B56F-02AF1C0EC5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Oliver </a:t>
            </a:r>
            <a:r>
              <a:rPr lang="en-NZ" b="1" dirty="0" err="1">
                <a:cs typeface="Calibri"/>
              </a:rPr>
              <a:t>Trengrove</a:t>
            </a:r>
            <a:endParaRPr lang="en-NZ" b="1" dirty="0">
              <a:cs typeface="Calibri"/>
            </a:endParaRPr>
          </a:p>
        </p:txBody>
      </p:sp>
    </p:spTree>
    <p:extLst>
      <p:ext uri="{BB962C8B-B14F-4D97-AF65-F5344CB8AC3E}">
        <p14:creationId xmlns:p14="http://schemas.microsoft.com/office/powerpoint/2010/main" val="136293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5" descr="Graphical user interface, text, email&#10;&#10;Description automatically generated">
            <a:extLst>
              <a:ext uri="{FF2B5EF4-FFF2-40B4-BE49-F238E27FC236}">
                <a16:creationId xmlns:a16="http://schemas.microsoft.com/office/drawing/2014/main" id="{6F610BA3-12F1-38C3-EB84-C31659405A83}"/>
              </a:ext>
            </a:extLst>
          </p:cNvPr>
          <p:cNvPicPr>
            <a:picLocks noChangeAspect="1"/>
          </p:cNvPicPr>
          <p:nvPr/>
        </p:nvPicPr>
        <p:blipFill>
          <a:blip r:embed="rId3"/>
          <a:stretch>
            <a:fillRect/>
          </a:stretch>
        </p:blipFill>
        <p:spPr>
          <a:xfrm>
            <a:off x="700505" y="1911949"/>
            <a:ext cx="2743200" cy="2285470"/>
          </a:xfrm>
          <a:prstGeom prst="rect">
            <a:avLst/>
          </a:prstGeom>
        </p:spPr>
      </p:pic>
      <p:pic>
        <p:nvPicPr>
          <p:cNvPr id="6" name="Picture 6" descr="Text, letter&#10;&#10;Description automatically generated">
            <a:extLst>
              <a:ext uri="{FF2B5EF4-FFF2-40B4-BE49-F238E27FC236}">
                <a16:creationId xmlns:a16="http://schemas.microsoft.com/office/drawing/2014/main" id="{1FAB1544-7122-E948-B56F-02AF1C0EC597}"/>
              </a:ext>
            </a:extLst>
          </p:cNvPr>
          <p:cNvPicPr>
            <a:picLocks noChangeAspect="1"/>
          </p:cNvPicPr>
          <p:nvPr/>
        </p:nvPicPr>
        <p:blipFill>
          <a:blip r:embed="rId4"/>
          <a:stretch>
            <a:fillRect/>
          </a:stretch>
        </p:blipFill>
        <p:spPr>
          <a:xfrm>
            <a:off x="3574211" y="1916502"/>
            <a:ext cx="2743200" cy="36576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Almost finished board (Trello screenshot)</a:t>
            </a:r>
            <a:endParaRPr sz="4000" dirty="0"/>
          </a:p>
        </p:txBody>
      </p:sp>
      <p:pic>
        <p:nvPicPr>
          <p:cNvPr id="2" name="Picture 2" descr="Graphical user interface, text&#10;&#10;Description automatically generated">
            <a:extLst>
              <a:ext uri="{FF2B5EF4-FFF2-40B4-BE49-F238E27FC236}">
                <a16:creationId xmlns:a16="http://schemas.microsoft.com/office/drawing/2014/main" id="{1E6E002F-A197-35A8-D851-A4BB6D7117B2}"/>
              </a:ext>
            </a:extLst>
          </p:cNvPr>
          <p:cNvPicPr>
            <a:picLocks noChangeAspect="1"/>
          </p:cNvPicPr>
          <p:nvPr/>
        </p:nvPicPr>
        <p:blipFill>
          <a:blip r:embed="rId3"/>
          <a:stretch>
            <a:fillRect/>
          </a:stretch>
        </p:blipFill>
        <p:spPr>
          <a:xfrm>
            <a:off x="842513" y="1105261"/>
            <a:ext cx="7660256" cy="5107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Unicorn Project- Test Plan</a:t>
            </a:r>
            <a:endParaRPr lang="en-US" sz="4000" dirty="0">
              <a:cs typeface="Calibri Light" panose="020F0302020204030204"/>
            </a:endParaRPr>
          </a:p>
        </p:txBody>
      </p:sp>
      <p:graphicFrame>
        <p:nvGraphicFramePr>
          <p:cNvPr id="92" name="Google Shape;92;p19"/>
          <p:cNvGraphicFramePr/>
          <p:nvPr>
            <p:extLst>
              <p:ext uri="{D42A27DB-BD31-4B8C-83A1-F6EECF244321}">
                <p14:modId xmlns:p14="http://schemas.microsoft.com/office/powerpoint/2010/main" val="2503509951"/>
              </p:ext>
            </p:extLst>
          </p:nvPr>
        </p:nvGraphicFramePr>
        <p:xfrm>
          <a:off x="509967" y="1690300"/>
          <a:ext cx="11360800" cy="512039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Given the user starts the game, when they are presented with the welcome message and enters "y"</a:t>
                      </a:r>
                      <a:endParaRPr sz="2400" dirty="0"/>
                    </a:p>
                  </a:txBody>
                  <a:tcPr marL="121900" marR="121900" marT="121900" marB="121900"/>
                </a:tc>
                <a:tc>
                  <a:txBody>
                    <a:bodyPr/>
                    <a:lstStyle/>
                    <a:p>
                      <a:pPr marL="0" lvl="0" indent="0" algn="l" rtl="0">
                        <a:spcBef>
                          <a:spcPts val="0"/>
                        </a:spcBef>
                        <a:spcAft>
                          <a:spcPts val="0"/>
                        </a:spcAft>
                        <a:buNone/>
                      </a:pPr>
                      <a:r>
                        <a:rPr lang="en-US" sz="2400" dirty="0"/>
                        <a:t>Then they are shown the randomly selected token and how much money they have won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sz="2400" dirty="0"/>
                        <a:t>Given the user has finished their first round when the message is shown</a:t>
                      </a:r>
                      <a:endParaRPr sz="2400" dirty="0"/>
                    </a:p>
                  </a:txBody>
                  <a:tcPr marL="121899" marR="121899" marT="121899" marB="121899"/>
                </a:tc>
                <a:tc>
                  <a:txBody>
                    <a:bodyPr/>
                    <a:lstStyle/>
                    <a:p>
                      <a:pPr marL="0" lvl="0" indent="0" algn="l">
                        <a:spcBef>
                          <a:spcPts val="0"/>
                        </a:spcBef>
                        <a:spcAft>
                          <a:spcPts val="0"/>
                        </a:spcAft>
                        <a:buNone/>
                      </a:pPr>
                      <a:r>
                        <a:rPr lang="en-US" sz="2400" dirty="0"/>
                        <a:t>Then the user has the option to quit or continue</a:t>
                      </a:r>
                      <a:endParaRPr sz="2400" dirty="0"/>
                    </a:p>
                  </a:txBody>
                  <a:tcPr marL="121899" marR="121899" marT="121899" marB="121899"/>
                </a:tc>
                <a:extLst>
                  <a:ext uri="{0D108BD9-81ED-4DB2-BD59-A6C34878D82A}">
                    <a16:rowId xmlns:a16="http://schemas.microsoft.com/office/drawing/2014/main" val="3986198980"/>
                  </a:ext>
                </a:extLst>
              </a:tr>
              <a:tr h="609560">
                <a:tc>
                  <a:txBody>
                    <a:bodyPr/>
                    <a:lstStyle/>
                    <a:p>
                      <a:pPr marL="0" lvl="0" indent="0" algn="l">
                        <a:spcBef>
                          <a:spcPts val="0"/>
                        </a:spcBef>
                        <a:spcAft>
                          <a:spcPts val="0"/>
                        </a:spcAft>
                        <a:buNone/>
                      </a:pPr>
                      <a:r>
                        <a:rPr lang="en-US" sz="2400" dirty="0"/>
                        <a:t>Given the user is playing the game, when they have reached the betting limit</a:t>
                      </a:r>
                      <a:endParaRPr sz="2400" dirty="0"/>
                    </a:p>
                  </a:txBody>
                  <a:tcPr marL="121899" marR="121899" marT="121899" marB="121899"/>
                </a:tc>
                <a:tc>
                  <a:txBody>
                    <a:bodyPr/>
                    <a:lstStyle/>
                    <a:p>
                      <a:pPr marL="0" lvl="0" indent="0" algn="l">
                        <a:spcBef>
                          <a:spcPts val="0"/>
                        </a:spcBef>
                        <a:spcAft>
                          <a:spcPts val="0"/>
                        </a:spcAft>
                        <a:buNone/>
                      </a:pPr>
                      <a:r>
                        <a:rPr lang="en-US" sz="2400" dirty="0"/>
                        <a:t>Then they are shown a message telling them they will be forced to stop</a:t>
                      </a:r>
                      <a:endParaRPr sz="2400" dirty="0"/>
                    </a:p>
                  </a:txBody>
                  <a:tcPr marL="121899" marR="121899" marT="121899" marB="121899"/>
                </a:tc>
                <a:extLst>
                  <a:ext uri="{0D108BD9-81ED-4DB2-BD59-A6C34878D82A}">
                    <a16:rowId xmlns:a16="http://schemas.microsoft.com/office/drawing/2014/main" val="3434077922"/>
                  </a:ext>
                </a:extLst>
              </a:tr>
              <a:tr h="609560">
                <a:tc>
                  <a:txBody>
                    <a:bodyPr/>
                    <a:lstStyle/>
                    <a:p>
                      <a:pPr marL="0" lvl="0" indent="0" algn="l">
                        <a:spcBef>
                          <a:spcPts val="0"/>
                        </a:spcBef>
                        <a:spcAft>
                          <a:spcPts val="0"/>
                        </a:spcAft>
                        <a:buNone/>
                      </a:pPr>
                      <a:endParaRPr sz="2400" dirty="0"/>
                    </a:p>
                  </a:txBody>
                  <a:tcPr marL="121898" marR="121898" marT="121898" marB="121898"/>
                </a:tc>
                <a:tc>
                  <a:txBody>
                    <a:bodyPr/>
                    <a:lstStyle/>
                    <a:p>
                      <a:pPr marL="0" lvl="0" indent="0" algn="l">
                        <a:spcBef>
                          <a:spcPts val="0"/>
                        </a:spcBef>
                        <a:spcAft>
                          <a:spcPts val="0"/>
                        </a:spcAft>
                        <a:buNone/>
                      </a:pPr>
                      <a:endParaRPr sz="2400" dirty="0"/>
                    </a:p>
                  </a:txBody>
                  <a:tcPr marL="121898" marR="121898" marT="121898" marB="121898"/>
                </a:tc>
                <a:extLst>
                  <a:ext uri="{0D108BD9-81ED-4DB2-BD59-A6C34878D82A}">
                    <a16:rowId xmlns:a16="http://schemas.microsoft.com/office/drawing/2014/main" val="3634021124"/>
                  </a:ext>
                </a:extLst>
              </a:tr>
              <a:tr h="609560">
                <a:tc>
                  <a:txBody>
                    <a:bodyPr/>
                    <a:lstStyle/>
                    <a:p>
                      <a:pPr marL="0" lvl="0" indent="0" algn="l">
                        <a:spcBef>
                          <a:spcPts val="0"/>
                        </a:spcBef>
                        <a:spcAft>
                          <a:spcPts val="0"/>
                        </a:spcAft>
                        <a:buNone/>
                      </a:pPr>
                      <a:endParaRPr sz="2400" dirty="0"/>
                    </a:p>
                  </a:txBody>
                  <a:tcPr marL="121898" marR="121898" marT="121898" marB="121898"/>
                </a:tc>
                <a:tc>
                  <a:txBody>
                    <a:bodyPr/>
                    <a:lstStyle/>
                    <a:p>
                      <a:pPr marL="0" lvl="0" indent="0" algn="l">
                        <a:spcBef>
                          <a:spcPts val="0"/>
                        </a:spcBef>
                        <a:spcAft>
                          <a:spcPts val="0"/>
                        </a:spcAft>
                        <a:buNone/>
                      </a:pPr>
                      <a:endParaRPr sz="2400" dirty="0"/>
                    </a:p>
                  </a:txBody>
                  <a:tcPr marL="121898" marR="121898" marT="121898" marB="121898"/>
                </a:tc>
                <a:extLst>
                  <a:ext uri="{0D108BD9-81ED-4DB2-BD59-A6C34878D82A}">
                    <a16:rowId xmlns:a16="http://schemas.microsoft.com/office/drawing/2014/main" val="1461347034"/>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 Testing Results</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6" name="Picture 6" descr="Text&#10;&#10;Description automatically generated">
            <a:extLst>
              <a:ext uri="{FF2B5EF4-FFF2-40B4-BE49-F238E27FC236}">
                <a16:creationId xmlns:a16="http://schemas.microsoft.com/office/drawing/2014/main" id="{F180155F-DA81-1F1E-4560-DF53B22992B7}"/>
              </a:ext>
            </a:extLst>
          </p:cNvPr>
          <p:cNvPicPr>
            <a:picLocks noChangeAspect="1"/>
          </p:cNvPicPr>
          <p:nvPr/>
        </p:nvPicPr>
        <p:blipFill>
          <a:blip r:embed="rId3"/>
          <a:stretch>
            <a:fillRect/>
          </a:stretch>
        </p:blipFill>
        <p:spPr>
          <a:xfrm>
            <a:off x="928777" y="2126052"/>
            <a:ext cx="2743200" cy="1714500"/>
          </a:xfrm>
          <a:prstGeom prst="rect">
            <a:avLst/>
          </a:prstGeom>
        </p:spPr>
      </p:pic>
      <p:sp>
        <p:nvSpPr>
          <p:cNvPr id="7" name="TextBox 6">
            <a:extLst>
              <a:ext uri="{FF2B5EF4-FFF2-40B4-BE49-F238E27FC236}">
                <a16:creationId xmlns:a16="http://schemas.microsoft.com/office/drawing/2014/main" id="{311A2CDF-BFD1-AC77-161B-B838BDBFEDA9}"/>
              </a:ext>
            </a:extLst>
          </p:cNvPr>
          <p:cNvSpPr txBox="1"/>
          <p:nvPr/>
        </p:nvSpPr>
        <p:spPr>
          <a:xfrm>
            <a:off x="797584" y="17177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 1</a:t>
            </a:r>
            <a:endParaRPr lang="en-US" dirty="0"/>
          </a:p>
        </p:txBody>
      </p:sp>
      <p:pic>
        <p:nvPicPr>
          <p:cNvPr id="9" name="Picture 2" descr="Text&#10;&#10;Description automatically generated">
            <a:extLst>
              <a:ext uri="{FF2B5EF4-FFF2-40B4-BE49-F238E27FC236}">
                <a16:creationId xmlns:a16="http://schemas.microsoft.com/office/drawing/2014/main" id="{C678AB8C-849A-B47C-13FB-5EF0ADFD9E09}"/>
              </a:ext>
            </a:extLst>
          </p:cNvPr>
          <p:cNvPicPr>
            <a:picLocks noChangeAspect="1"/>
          </p:cNvPicPr>
          <p:nvPr/>
        </p:nvPicPr>
        <p:blipFill>
          <a:blip r:embed="rId4"/>
          <a:stretch>
            <a:fillRect/>
          </a:stretch>
        </p:blipFill>
        <p:spPr>
          <a:xfrm>
            <a:off x="4163683" y="2126052"/>
            <a:ext cx="2743200" cy="1714500"/>
          </a:xfrm>
          <a:prstGeom prst="rect">
            <a:avLst/>
          </a:prstGeom>
        </p:spPr>
      </p:pic>
      <p:sp>
        <p:nvSpPr>
          <p:cNvPr id="10" name="TextBox 9">
            <a:extLst>
              <a:ext uri="{FF2B5EF4-FFF2-40B4-BE49-F238E27FC236}">
                <a16:creationId xmlns:a16="http://schemas.microsoft.com/office/drawing/2014/main" id="{B0CB6038-74C0-CE18-F45C-3646167B6499}"/>
              </a:ext>
            </a:extLst>
          </p:cNvPr>
          <p:cNvSpPr txBox="1"/>
          <p:nvPr/>
        </p:nvSpPr>
        <p:spPr>
          <a:xfrm>
            <a:off x="4163683" y="17339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Test 2</a:t>
            </a:r>
          </a:p>
        </p:txBody>
      </p:sp>
      <p:sp>
        <p:nvSpPr>
          <p:cNvPr id="11" name="TextBox 10">
            <a:extLst>
              <a:ext uri="{FF2B5EF4-FFF2-40B4-BE49-F238E27FC236}">
                <a16:creationId xmlns:a16="http://schemas.microsoft.com/office/drawing/2014/main" id="{0F6444ED-0D37-43EC-6C9E-7D65A28C8209}"/>
              </a:ext>
            </a:extLst>
          </p:cNvPr>
          <p:cNvSpPr txBox="1"/>
          <p:nvPr/>
        </p:nvSpPr>
        <p:spPr>
          <a:xfrm>
            <a:off x="7211683" y="176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Test 3</a:t>
            </a:r>
          </a:p>
        </p:txBody>
      </p:sp>
      <p:pic>
        <p:nvPicPr>
          <p:cNvPr id="12" name="Picture 12" descr="Text&#10;&#10;Description automatically generated">
            <a:extLst>
              <a:ext uri="{FF2B5EF4-FFF2-40B4-BE49-F238E27FC236}">
                <a16:creationId xmlns:a16="http://schemas.microsoft.com/office/drawing/2014/main" id="{E9CF587E-790B-AC5C-8FF3-10B3A36C3B61}"/>
              </a:ext>
            </a:extLst>
          </p:cNvPr>
          <p:cNvPicPr>
            <a:picLocks noChangeAspect="1"/>
          </p:cNvPicPr>
          <p:nvPr/>
        </p:nvPicPr>
        <p:blipFill>
          <a:blip r:embed="rId5"/>
          <a:stretch>
            <a:fillRect/>
          </a:stretch>
        </p:blipFill>
        <p:spPr>
          <a:xfrm>
            <a:off x="7211683" y="2126052"/>
            <a:ext cx="2743200" cy="1714500"/>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702372"/>
          </a:xfrm>
          <a:prstGeom prst="rect">
            <a:avLst/>
          </a:prstGeom>
        </p:spPr>
        <p:txBody>
          <a:bodyPr wrap="square" lIns="91440" tIns="45720" rIns="91440" bIns="45720" anchor="t">
            <a:spAutoFit/>
          </a:bodyPr>
          <a:lstStyle/>
          <a:p>
            <a:pPr>
              <a:lnSpc>
                <a:spcPct val="115000"/>
              </a:lnSpc>
            </a:pPr>
            <a:r>
              <a:rPr lang="en-NZ" i="1" dirty="0">
                <a:latin typeface="Arial"/>
                <a:ea typeface="Arial" panose="020B0604020202020204" pitchFamily="34" charset="0"/>
                <a:cs typeface="Arial"/>
              </a:rPr>
              <a:t>I was having trouble installing </a:t>
            </a:r>
            <a:r>
              <a:rPr lang="en-NZ" i="1" err="1">
                <a:latin typeface="Arial"/>
                <a:ea typeface="Arial" panose="020B0604020202020204" pitchFamily="34" charset="0"/>
                <a:cs typeface="Arial"/>
              </a:rPr>
              <a:t>Github</a:t>
            </a:r>
            <a:r>
              <a:rPr lang="en-NZ" i="1" dirty="0">
                <a:latin typeface="Arial"/>
                <a:ea typeface="Arial" panose="020B0604020202020204" pitchFamily="34" charset="0"/>
                <a:cs typeface="Arial"/>
              </a:rPr>
              <a:t> into the folder where my project files were. I </a:t>
            </a:r>
            <a:r>
              <a:rPr lang="en-NZ" i="1" err="1">
                <a:latin typeface="Arial"/>
                <a:ea typeface="Arial" panose="020B0604020202020204" pitchFamily="34" charset="0"/>
                <a:cs typeface="Arial"/>
              </a:rPr>
              <a:t>comleted</a:t>
            </a:r>
            <a:r>
              <a:rPr lang="en-NZ" i="1" dirty="0">
                <a:latin typeface="Arial"/>
                <a:ea typeface="Arial" panose="020B0604020202020204" pitchFamily="34" charset="0"/>
                <a:cs typeface="Arial"/>
              </a:rPr>
              <a:t> my project then changed project folders and got </a:t>
            </a:r>
            <a:r>
              <a:rPr lang="en-NZ" i="1" err="1">
                <a:latin typeface="Arial"/>
                <a:ea typeface="Arial" panose="020B0604020202020204" pitchFamily="34" charset="0"/>
                <a:cs typeface="Arial"/>
              </a:rPr>
              <a:t>Github</a:t>
            </a:r>
            <a:r>
              <a:rPr lang="en-NZ" i="1">
                <a:latin typeface="Arial"/>
                <a:ea typeface="Arial" panose="020B0604020202020204" pitchFamily="34" charset="0"/>
                <a:cs typeface="Arial"/>
              </a:rPr>
              <a:t> working and commited my </a:t>
            </a:r>
            <a:endParaRPr lang="en-NZ" i="1" dirty="0">
              <a:latin typeface="Arial"/>
              <a:ea typeface="Arial" panose="020B0604020202020204" pitchFamily="34" charset="0"/>
              <a:cs typeface="Arial"/>
            </a:endParaRPr>
          </a:p>
        </p:txBody>
      </p:sp>
      <p:sp>
        <p:nvSpPr>
          <p:cNvPr id="4" name="TextBox 3">
            <a:extLst>
              <a:ext uri="{FF2B5EF4-FFF2-40B4-BE49-F238E27FC236}">
                <a16:creationId xmlns:a16="http://schemas.microsoft.com/office/drawing/2014/main" id="{24D985B2-1681-7DD6-3151-5D3DBEC2FB6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5" name="TextBox 4">
            <a:extLst>
              <a:ext uri="{FF2B5EF4-FFF2-40B4-BE49-F238E27FC236}">
                <a16:creationId xmlns:a16="http://schemas.microsoft.com/office/drawing/2014/main" id="{44EF3863-5115-C7DE-367E-53F5CD0DD0CA}"/>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135754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AS91883(1.7) &amp; AS91884(1.8) Documentation</vt:lpstr>
      <vt:lpstr>[Overtype this with your program name]</vt:lpstr>
      <vt:lpstr>Decomposition:</vt:lpstr>
      <vt:lpstr>Almost finished board (Trello screenshot)</vt:lpstr>
      <vt:lpstr>Unicorn Project- Test Plan</vt:lpstr>
      <vt:lpstr>[Component name]: Trialling </vt:lpstr>
      <vt:lpstr> Testing Results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110</cp:revision>
  <dcterms:created xsi:type="dcterms:W3CDTF">2020-03-13T23:52:53Z</dcterms:created>
  <dcterms:modified xsi:type="dcterms:W3CDTF">2022-03-30T09:34:00Z</dcterms:modified>
</cp:coreProperties>
</file>