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25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285"/>
    <p:restoredTop sz="94694"/>
  </p:normalViewPr>
  <p:slideViewPr>
    <p:cSldViewPr snapToGrid="0">
      <p:cViewPr varScale="1">
        <p:scale>
          <a:sx n="121" d="100"/>
          <a:sy n="121" d="100"/>
        </p:scale>
        <p:origin x="112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sv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B8AD4500-0B18-416D-B252-816E6770C41F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9141F947-FD5A-4F4D-A707-51E629992F69}">
      <dgm:prSet/>
      <dgm:spPr/>
      <dgm:t>
        <a:bodyPr/>
        <a:lstStyle/>
        <a:p>
          <a:r>
            <a:rPr lang="en-US"/>
            <a:t>The Online Course Registration and Enrollment System (OCRES) was developed as a comprehensive project to demonstrate full-stack development skills.</a:t>
          </a:r>
        </a:p>
      </dgm:t>
    </dgm:pt>
    <dgm:pt modelId="{2A50603F-BBD4-42D7-9F6A-49324530EC60}" type="parTrans" cxnId="{52DC9488-5824-40CF-A1DE-A801DADDA359}">
      <dgm:prSet/>
      <dgm:spPr/>
      <dgm:t>
        <a:bodyPr/>
        <a:lstStyle/>
        <a:p>
          <a:endParaRPr lang="en-US"/>
        </a:p>
      </dgm:t>
    </dgm:pt>
    <dgm:pt modelId="{CFA3A5E3-5399-49D1-8634-7DFC66E6A039}" type="sibTrans" cxnId="{52DC9488-5824-40CF-A1DE-A801DADDA359}">
      <dgm:prSet/>
      <dgm:spPr/>
      <dgm:t>
        <a:bodyPr/>
        <a:lstStyle/>
        <a:p>
          <a:endParaRPr lang="en-US"/>
        </a:p>
      </dgm:t>
    </dgm:pt>
    <dgm:pt modelId="{7E68A280-4181-45FD-B2EC-99C95AA61FED}">
      <dgm:prSet/>
      <dgm:spPr/>
      <dgm:t>
        <a:bodyPr/>
        <a:lstStyle/>
        <a:p>
          <a:r>
            <a:rPr lang="en-US"/>
            <a:t>The project spans multiple phases, including requirements specification, UML modeling, database design, and PHP implementation.</a:t>
          </a:r>
        </a:p>
      </dgm:t>
    </dgm:pt>
    <dgm:pt modelId="{3039BB11-B7CD-4032-A719-79F6913AF12E}" type="parTrans" cxnId="{8310EC3D-61AC-45D1-B8AD-12EB0DA4D2A0}">
      <dgm:prSet/>
      <dgm:spPr/>
      <dgm:t>
        <a:bodyPr/>
        <a:lstStyle/>
        <a:p>
          <a:endParaRPr lang="en-US"/>
        </a:p>
      </dgm:t>
    </dgm:pt>
    <dgm:pt modelId="{15B04F2C-BD46-4D9D-B231-A639AC547D2B}" type="sibTrans" cxnId="{8310EC3D-61AC-45D1-B8AD-12EB0DA4D2A0}">
      <dgm:prSet/>
      <dgm:spPr/>
      <dgm:t>
        <a:bodyPr/>
        <a:lstStyle/>
        <a:p>
          <a:endParaRPr lang="en-US"/>
        </a:p>
      </dgm:t>
    </dgm:pt>
    <dgm:pt modelId="{40ED684F-30DB-40C7-9701-C8AD90854172}">
      <dgm:prSet/>
      <dgm:spPr/>
      <dgm:t>
        <a:bodyPr/>
        <a:lstStyle/>
        <a:p>
          <a:r>
            <a:rPr lang="en-US"/>
            <a:t>It incorporates modern security practices such as password hashing and prepared statements for database interactions.</a:t>
          </a:r>
        </a:p>
      </dgm:t>
    </dgm:pt>
    <dgm:pt modelId="{C21132B0-FAE8-437E-A4A0-8C250F375350}" type="parTrans" cxnId="{037DE8E8-DF7D-41FC-A4D7-6FEED552802C}">
      <dgm:prSet/>
      <dgm:spPr/>
      <dgm:t>
        <a:bodyPr/>
        <a:lstStyle/>
        <a:p>
          <a:endParaRPr lang="en-US"/>
        </a:p>
      </dgm:t>
    </dgm:pt>
    <dgm:pt modelId="{FC6D401C-6641-4F94-BAE0-C15B72077ECF}" type="sibTrans" cxnId="{037DE8E8-DF7D-41FC-A4D7-6FEED552802C}">
      <dgm:prSet/>
      <dgm:spPr/>
      <dgm:t>
        <a:bodyPr/>
        <a:lstStyle/>
        <a:p>
          <a:endParaRPr lang="en-US"/>
        </a:p>
      </dgm:t>
    </dgm:pt>
    <dgm:pt modelId="{BA7A3541-E72A-4400-9946-340BEA89F32E}">
      <dgm:prSet/>
      <dgm:spPr/>
      <dgm:t>
        <a:bodyPr/>
        <a:lstStyle/>
        <a:p>
          <a:r>
            <a:rPr lang="en-US"/>
            <a:t>This presentation will cover each phase of the project, including design, development, and testing, reflecting a complete software development lifecycle.</a:t>
          </a:r>
        </a:p>
      </dgm:t>
    </dgm:pt>
    <dgm:pt modelId="{0DA7BFFB-3F7C-4209-AF6B-ABBC0561A8CE}" type="parTrans" cxnId="{14F5F586-1314-4965-9F9C-8F1DD32E4E43}">
      <dgm:prSet/>
      <dgm:spPr/>
      <dgm:t>
        <a:bodyPr/>
        <a:lstStyle/>
        <a:p>
          <a:endParaRPr lang="en-US"/>
        </a:p>
      </dgm:t>
    </dgm:pt>
    <dgm:pt modelId="{FA091A21-9509-477D-8411-6E47070B7BD8}" type="sibTrans" cxnId="{14F5F586-1314-4965-9F9C-8F1DD32E4E43}">
      <dgm:prSet/>
      <dgm:spPr/>
      <dgm:t>
        <a:bodyPr/>
        <a:lstStyle/>
        <a:p>
          <a:endParaRPr lang="en-US"/>
        </a:p>
      </dgm:t>
    </dgm:pt>
    <dgm:pt modelId="{4B041008-51EE-4889-B5AC-1F6A8D5D0CA3}" type="pres">
      <dgm:prSet presAssocID="{B8AD4500-0B18-416D-B252-816E6770C41F}" presName="root" presStyleCnt="0">
        <dgm:presLayoutVars>
          <dgm:dir/>
          <dgm:resizeHandles val="exact"/>
        </dgm:presLayoutVars>
      </dgm:prSet>
      <dgm:spPr/>
    </dgm:pt>
    <dgm:pt modelId="{7A56D710-F10F-4903-8879-625337C6F785}" type="pres">
      <dgm:prSet presAssocID="{B8AD4500-0B18-416D-B252-816E6770C41F}" presName="container" presStyleCnt="0">
        <dgm:presLayoutVars>
          <dgm:dir/>
          <dgm:resizeHandles val="exact"/>
        </dgm:presLayoutVars>
      </dgm:prSet>
      <dgm:spPr/>
    </dgm:pt>
    <dgm:pt modelId="{AB920513-F997-4165-B73F-6416F48E56D0}" type="pres">
      <dgm:prSet presAssocID="{9141F947-FD5A-4F4D-A707-51E629992F69}" presName="compNode" presStyleCnt="0"/>
      <dgm:spPr/>
    </dgm:pt>
    <dgm:pt modelId="{5A862F37-277F-4E11-9A17-CDC13972D86C}" type="pres">
      <dgm:prSet presAssocID="{9141F947-FD5A-4F4D-A707-51E629992F69}" presName="iconBgRect" presStyleLbl="bgShp" presStyleIdx="0" presStyleCnt="4"/>
      <dgm:spPr/>
    </dgm:pt>
    <dgm:pt modelId="{0BF0E229-A9F5-48A9-971B-46ADFE7D670C}" type="pres">
      <dgm:prSet presAssocID="{9141F947-FD5A-4F4D-A707-51E629992F69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ooks"/>
        </a:ext>
      </dgm:extLst>
    </dgm:pt>
    <dgm:pt modelId="{E46028E4-1321-4C29-8EFC-83E9809CB0BF}" type="pres">
      <dgm:prSet presAssocID="{9141F947-FD5A-4F4D-A707-51E629992F69}" presName="spaceRect" presStyleCnt="0"/>
      <dgm:spPr/>
    </dgm:pt>
    <dgm:pt modelId="{5F3C5F5E-61E2-4B08-9936-01820205533B}" type="pres">
      <dgm:prSet presAssocID="{9141F947-FD5A-4F4D-A707-51E629992F69}" presName="textRect" presStyleLbl="revTx" presStyleIdx="0" presStyleCnt="4">
        <dgm:presLayoutVars>
          <dgm:chMax val="1"/>
          <dgm:chPref val="1"/>
        </dgm:presLayoutVars>
      </dgm:prSet>
      <dgm:spPr/>
    </dgm:pt>
    <dgm:pt modelId="{F4D70331-D20A-4510-9FEC-FF77CD33A8B8}" type="pres">
      <dgm:prSet presAssocID="{CFA3A5E3-5399-49D1-8634-7DFC66E6A039}" presName="sibTrans" presStyleLbl="sibTrans2D1" presStyleIdx="0" presStyleCnt="0"/>
      <dgm:spPr/>
    </dgm:pt>
    <dgm:pt modelId="{C1914CC9-936C-4050-B4BE-C38E69266BCA}" type="pres">
      <dgm:prSet presAssocID="{7E68A280-4181-45FD-B2EC-99C95AA61FED}" presName="compNode" presStyleCnt="0"/>
      <dgm:spPr/>
    </dgm:pt>
    <dgm:pt modelId="{40EBF7D1-FBFD-4391-9F9F-B1104D353EE0}" type="pres">
      <dgm:prSet presAssocID="{7E68A280-4181-45FD-B2EC-99C95AA61FED}" presName="iconBgRect" presStyleLbl="bgShp" presStyleIdx="1" presStyleCnt="4"/>
      <dgm:spPr/>
    </dgm:pt>
    <dgm:pt modelId="{4898C060-A04A-4F78-BD45-16AE0446D269}" type="pres">
      <dgm:prSet presAssocID="{7E68A280-4181-45FD-B2EC-99C95AA61FED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rocessor"/>
        </a:ext>
      </dgm:extLst>
    </dgm:pt>
    <dgm:pt modelId="{C082F214-5629-46D2-BBD3-E0377B7AF3C0}" type="pres">
      <dgm:prSet presAssocID="{7E68A280-4181-45FD-B2EC-99C95AA61FED}" presName="spaceRect" presStyleCnt="0"/>
      <dgm:spPr/>
    </dgm:pt>
    <dgm:pt modelId="{C6896A60-1D21-4472-B59E-96C03FE08A3F}" type="pres">
      <dgm:prSet presAssocID="{7E68A280-4181-45FD-B2EC-99C95AA61FED}" presName="textRect" presStyleLbl="revTx" presStyleIdx="1" presStyleCnt="4">
        <dgm:presLayoutVars>
          <dgm:chMax val="1"/>
          <dgm:chPref val="1"/>
        </dgm:presLayoutVars>
      </dgm:prSet>
      <dgm:spPr/>
    </dgm:pt>
    <dgm:pt modelId="{C80C8495-3BCC-4359-84FE-FD6E24A09953}" type="pres">
      <dgm:prSet presAssocID="{15B04F2C-BD46-4D9D-B231-A639AC547D2B}" presName="sibTrans" presStyleLbl="sibTrans2D1" presStyleIdx="0" presStyleCnt="0"/>
      <dgm:spPr/>
    </dgm:pt>
    <dgm:pt modelId="{F4ADAB38-6FB0-48E8-A509-6355B6CD99FE}" type="pres">
      <dgm:prSet presAssocID="{40ED684F-30DB-40C7-9701-C8AD90854172}" presName="compNode" presStyleCnt="0"/>
      <dgm:spPr/>
    </dgm:pt>
    <dgm:pt modelId="{7996FF87-7EEB-4B5A-9954-96C267031E43}" type="pres">
      <dgm:prSet presAssocID="{40ED684F-30DB-40C7-9701-C8AD90854172}" presName="iconBgRect" presStyleLbl="bgShp" presStyleIdx="2" presStyleCnt="4"/>
      <dgm:spPr/>
    </dgm:pt>
    <dgm:pt modelId="{2E9037FC-361E-400C-93D4-00F22354F247}" type="pres">
      <dgm:prSet presAssocID="{40ED684F-30DB-40C7-9701-C8AD90854172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ock"/>
        </a:ext>
      </dgm:extLst>
    </dgm:pt>
    <dgm:pt modelId="{1FF78184-1758-44F7-99D6-F26466446995}" type="pres">
      <dgm:prSet presAssocID="{40ED684F-30DB-40C7-9701-C8AD90854172}" presName="spaceRect" presStyleCnt="0"/>
      <dgm:spPr/>
    </dgm:pt>
    <dgm:pt modelId="{BCF3BFFE-6D11-4CD6-B19F-F9906D4C7633}" type="pres">
      <dgm:prSet presAssocID="{40ED684F-30DB-40C7-9701-C8AD90854172}" presName="textRect" presStyleLbl="revTx" presStyleIdx="2" presStyleCnt="4">
        <dgm:presLayoutVars>
          <dgm:chMax val="1"/>
          <dgm:chPref val="1"/>
        </dgm:presLayoutVars>
      </dgm:prSet>
      <dgm:spPr/>
    </dgm:pt>
    <dgm:pt modelId="{FE27D78D-736D-44CD-9FE6-9B4D9986301C}" type="pres">
      <dgm:prSet presAssocID="{FC6D401C-6641-4F94-BAE0-C15B72077ECF}" presName="sibTrans" presStyleLbl="sibTrans2D1" presStyleIdx="0" presStyleCnt="0"/>
      <dgm:spPr/>
    </dgm:pt>
    <dgm:pt modelId="{F2073545-50FC-4BDE-94E8-C5E1352200D6}" type="pres">
      <dgm:prSet presAssocID="{BA7A3541-E72A-4400-9946-340BEA89F32E}" presName="compNode" presStyleCnt="0"/>
      <dgm:spPr/>
    </dgm:pt>
    <dgm:pt modelId="{6FFA0BCA-D37F-431A-9CB6-79B3EBF8EF15}" type="pres">
      <dgm:prSet presAssocID="{BA7A3541-E72A-4400-9946-340BEA89F32E}" presName="iconBgRect" presStyleLbl="bgShp" presStyleIdx="3" presStyleCnt="4"/>
      <dgm:spPr/>
    </dgm:pt>
    <dgm:pt modelId="{0A3A9AEB-D650-46C7-AB0F-7ACE19851EC6}" type="pres">
      <dgm:prSet presAssocID="{BA7A3541-E72A-4400-9946-340BEA89F32E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lowchart"/>
        </a:ext>
      </dgm:extLst>
    </dgm:pt>
    <dgm:pt modelId="{237D9742-72AC-4A31-9F0B-FA00CD6261CB}" type="pres">
      <dgm:prSet presAssocID="{BA7A3541-E72A-4400-9946-340BEA89F32E}" presName="spaceRect" presStyleCnt="0"/>
      <dgm:spPr/>
    </dgm:pt>
    <dgm:pt modelId="{FEBD3BD5-1ED3-4EE5-AE5F-D7ADE2DE6CD5}" type="pres">
      <dgm:prSet presAssocID="{BA7A3541-E72A-4400-9946-340BEA89F32E}" presName="textRect" presStyleLbl="revTx" presStyleIdx="3" presStyleCnt="4">
        <dgm:presLayoutVars>
          <dgm:chMax val="1"/>
          <dgm:chPref val="1"/>
        </dgm:presLayoutVars>
      </dgm:prSet>
      <dgm:spPr/>
    </dgm:pt>
  </dgm:ptLst>
  <dgm:cxnLst>
    <dgm:cxn modelId="{E7C48712-EE37-41C4-B822-0CAC86491D3A}" type="presOf" srcId="{CFA3A5E3-5399-49D1-8634-7DFC66E6A039}" destId="{F4D70331-D20A-4510-9FEC-FF77CD33A8B8}" srcOrd="0" destOrd="0" presId="urn:microsoft.com/office/officeart/2018/2/layout/IconCircleList"/>
    <dgm:cxn modelId="{F5045115-AFA0-4893-A750-376C3BDD0896}" type="presOf" srcId="{7E68A280-4181-45FD-B2EC-99C95AA61FED}" destId="{C6896A60-1D21-4472-B59E-96C03FE08A3F}" srcOrd="0" destOrd="0" presId="urn:microsoft.com/office/officeart/2018/2/layout/IconCircleList"/>
    <dgm:cxn modelId="{221C5B17-7A78-45DC-8150-C9D1F2920EDB}" type="presOf" srcId="{B8AD4500-0B18-416D-B252-816E6770C41F}" destId="{4B041008-51EE-4889-B5AC-1F6A8D5D0CA3}" srcOrd="0" destOrd="0" presId="urn:microsoft.com/office/officeart/2018/2/layout/IconCircleList"/>
    <dgm:cxn modelId="{FA9AF225-6903-4753-A722-91744A9045CE}" type="presOf" srcId="{9141F947-FD5A-4F4D-A707-51E629992F69}" destId="{5F3C5F5E-61E2-4B08-9936-01820205533B}" srcOrd="0" destOrd="0" presId="urn:microsoft.com/office/officeart/2018/2/layout/IconCircleList"/>
    <dgm:cxn modelId="{C4635E28-3A09-4BBD-AFC9-76248886B79D}" type="presOf" srcId="{FC6D401C-6641-4F94-BAE0-C15B72077ECF}" destId="{FE27D78D-736D-44CD-9FE6-9B4D9986301C}" srcOrd="0" destOrd="0" presId="urn:microsoft.com/office/officeart/2018/2/layout/IconCircleList"/>
    <dgm:cxn modelId="{8310EC3D-61AC-45D1-B8AD-12EB0DA4D2A0}" srcId="{B8AD4500-0B18-416D-B252-816E6770C41F}" destId="{7E68A280-4181-45FD-B2EC-99C95AA61FED}" srcOrd="1" destOrd="0" parTransId="{3039BB11-B7CD-4032-A719-79F6913AF12E}" sibTransId="{15B04F2C-BD46-4D9D-B231-A639AC547D2B}"/>
    <dgm:cxn modelId="{DF24C884-493F-4844-83B3-D20EF7CBBDCA}" type="presOf" srcId="{15B04F2C-BD46-4D9D-B231-A639AC547D2B}" destId="{C80C8495-3BCC-4359-84FE-FD6E24A09953}" srcOrd="0" destOrd="0" presId="urn:microsoft.com/office/officeart/2018/2/layout/IconCircleList"/>
    <dgm:cxn modelId="{14F5F586-1314-4965-9F9C-8F1DD32E4E43}" srcId="{B8AD4500-0B18-416D-B252-816E6770C41F}" destId="{BA7A3541-E72A-4400-9946-340BEA89F32E}" srcOrd="3" destOrd="0" parTransId="{0DA7BFFB-3F7C-4209-AF6B-ABBC0561A8CE}" sibTransId="{FA091A21-9509-477D-8411-6E47070B7BD8}"/>
    <dgm:cxn modelId="{52DC9488-5824-40CF-A1DE-A801DADDA359}" srcId="{B8AD4500-0B18-416D-B252-816E6770C41F}" destId="{9141F947-FD5A-4F4D-A707-51E629992F69}" srcOrd="0" destOrd="0" parTransId="{2A50603F-BBD4-42D7-9F6A-49324530EC60}" sibTransId="{CFA3A5E3-5399-49D1-8634-7DFC66E6A039}"/>
    <dgm:cxn modelId="{B348AA98-6FFC-4D88-B734-C2BD86D831A3}" type="presOf" srcId="{BA7A3541-E72A-4400-9946-340BEA89F32E}" destId="{FEBD3BD5-1ED3-4EE5-AE5F-D7ADE2DE6CD5}" srcOrd="0" destOrd="0" presId="urn:microsoft.com/office/officeart/2018/2/layout/IconCircleList"/>
    <dgm:cxn modelId="{FC9973BB-0EFD-46EE-8F56-A20B1FB9A4CA}" type="presOf" srcId="{40ED684F-30DB-40C7-9701-C8AD90854172}" destId="{BCF3BFFE-6D11-4CD6-B19F-F9906D4C7633}" srcOrd="0" destOrd="0" presId="urn:microsoft.com/office/officeart/2018/2/layout/IconCircleList"/>
    <dgm:cxn modelId="{037DE8E8-DF7D-41FC-A4D7-6FEED552802C}" srcId="{B8AD4500-0B18-416D-B252-816E6770C41F}" destId="{40ED684F-30DB-40C7-9701-C8AD90854172}" srcOrd="2" destOrd="0" parTransId="{C21132B0-FAE8-437E-A4A0-8C250F375350}" sibTransId="{FC6D401C-6641-4F94-BAE0-C15B72077ECF}"/>
    <dgm:cxn modelId="{D9D03F0A-FD60-4FE1-9482-36002E6A8682}" type="presParOf" srcId="{4B041008-51EE-4889-B5AC-1F6A8D5D0CA3}" destId="{7A56D710-F10F-4903-8879-625337C6F785}" srcOrd="0" destOrd="0" presId="urn:microsoft.com/office/officeart/2018/2/layout/IconCircleList"/>
    <dgm:cxn modelId="{5D5FECBA-DB59-4B02-A9D3-B03292F2B558}" type="presParOf" srcId="{7A56D710-F10F-4903-8879-625337C6F785}" destId="{AB920513-F997-4165-B73F-6416F48E56D0}" srcOrd="0" destOrd="0" presId="urn:microsoft.com/office/officeart/2018/2/layout/IconCircleList"/>
    <dgm:cxn modelId="{09F4CD2C-5088-43E3-9720-B03C5EB3A873}" type="presParOf" srcId="{AB920513-F997-4165-B73F-6416F48E56D0}" destId="{5A862F37-277F-4E11-9A17-CDC13972D86C}" srcOrd="0" destOrd="0" presId="urn:microsoft.com/office/officeart/2018/2/layout/IconCircleList"/>
    <dgm:cxn modelId="{0E9258B9-94AB-4CA8-9CC7-74805B9114C4}" type="presParOf" srcId="{AB920513-F997-4165-B73F-6416F48E56D0}" destId="{0BF0E229-A9F5-48A9-971B-46ADFE7D670C}" srcOrd="1" destOrd="0" presId="urn:microsoft.com/office/officeart/2018/2/layout/IconCircleList"/>
    <dgm:cxn modelId="{893F35AA-7330-42C0-AE9E-A780197BA910}" type="presParOf" srcId="{AB920513-F997-4165-B73F-6416F48E56D0}" destId="{E46028E4-1321-4C29-8EFC-83E9809CB0BF}" srcOrd="2" destOrd="0" presId="urn:microsoft.com/office/officeart/2018/2/layout/IconCircleList"/>
    <dgm:cxn modelId="{6C239D9E-4226-420C-93DB-223E4761927D}" type="presParOf" srcId="{AB920513-F997-4165-B73F-6416F48E56D0}" destId="{5F3C5F5E-61E2-4B08-9936-01820205533B}" srcOrd="3" destOrd="0" presId="urn:microsoft.com/office/officeart/2018/2/layout/IconCircleList"/>
    <dgm:cxn modelId="{D35663FF-5D63-40B8-B89A-30FF99C890D7}" type="presParOf" srcId="{7A56D710-F10F-4903-8879-625337C6F785}" destId="{F4D70331-D20A-4510-9FEC-FF77CD33A8B8}" srcOrd="1" destOrd="0" presId="urn:microsoft.com/office/officeart/2018/2/layout/IconCircleList"/>
    <dgm:cxn modelId="{A1C6530F-1549-4F07-95EE-1D43FB3A1B26}" type="presParOf" srcId="{7A56D710-F10F-4903-8879-625337C6F785}" destId="{C1914CC9-936C-4050-B4BE-C38E69266BCA}" srcOrd="2" destOrd="0" presId="urn:microsoft.com/office/officeart/2018/2/layout/IconCircleList"/>
    <dgm:cxn modelId="{5BF5EFF4-17C7-4764-B69F-AEE8665A5411}" type="presParOf" srcId="{C1914CC9-936C-4050-B4BE-C38E69266BCA}" destId="{40EBF7D1-FBFD-4391-9F9F-B1104D353EE0}" srcOrd="0" destOrd="0" presId="urn:microsoft.com/office/officeart/2018/2/layout/IconCircleList"/>
    <dgm:cxn modelId="{CCADB5A3-AE91-444D-A96B-83EBAF59C900}" type="presParOf" srcId="{C1914CC9-936C-4050-B4BE-C38E69266BCA}" destId="{4898C060-A04A-4F78-BD45-16AE0446D269}" srcOrd="1" destOrd="0" presId="urn:microsoft.com/office/officeart/2018/2/layout/IconCircleList"/>
    <dgm:cxn modelId="{00985961-084E-47EA-B882-E06A09CC9A67}" type="presParOf" srcId="{C1914CC9-936C-4050-B4BE-C38E69266BCA}" destId="{C082F214-5629-46D2-BBD3-E0377B7AF3C0}" srcOrd="2" destOrd="0" presId="urn:microsoft.com/office/officeart/2018/2/layout/IconCircleList"/>
    <dgm:cxn modelId="{699E6705-ED13-4388-A6D5-880D6A364880}" type="presParOf" srcId="{C1914CC9-936C-4050-B4BE-C38E69266BCA}" destId="{C6896A60-1D21-4472-B59E-96C03FE08A3F}" srcOrd="3" destOrd="0" presId="urn:microsoft.com/office/officeart/2018/2/layout/IconCircleList"/>
    <dgm:cxn modelId="{FF02FCDA-5229-4ABD-8F57-036D4C755186}" type="presParOf" srcId="{7A56D710-F10F-4903-8879-625337C6F785}" destId="{C80C8495-3BCC-4359-84FE-FD6E24A09953}" srcOrd="3" destOrd="0" presId="urn:microsoft.com/office/officeart/2018/2/layout/IconCircleList"/>
    <dgm:cxn modelId="{30E6DDAB-A159-4D8E-A1A3-361CEC556165}" type="presParOf" srcId="{7A56D710-F10F-4903-8879-625337C6F785}" destId="{F4ADAB38-6FB0-48E8-A509-6355B6CD99FE}" srcOrd="4" destOrd="0" presId="urn:microsoft.com/office/officeart/2018/2/layout/IconCircleList"/>
    <dgm:cxn modelId="{EFB926FD-9456-415B-9A2D-CF72962ACCAE}" type="presParOf" srcId="{F4ADAB38-6FB0-48E8-A509-6355B6CD99FE}" destId="{7996FF87-7EEB-4B5A-9954-96C267031E43}" srcOrd="0" destOrd="0" presId="urn:microsoft.com/office/officeart/2018/2/layout/IconCircleList"/>
    <dgm:cxn modelId="{5448912B-EE7B-4BA9-BB06-D0F092464086}" type="presParOf" srcId="{F4ADAB38-6FB0-48E8-A509-6355B6CD99FE}" destId="{2E9037FC-361E-400C-93D4-00F22354F247}" srcOrd="1" destOrd="0" presId="urn:microsoft.com/office/officeart/2018/2/layout/IconCircleList"/>
    <dgm:cxn modelId="{D958D819-5E14-4966-9CF6-FA54B86128EF}" type="presParOf" srcId="{F4ADAB38-6FB0-48E8-A509-6355B6CD99FE}" destId="{1FF78184-1758-44F7-99D6-F26466446995}" srcOrd="2" destOrd="0" presId="urn:microsoft.com/office/officeart/2018/2/layout/IconCircleList"/>
    <dgm:cxn modelId="{C4F73341-A70C-41D2-B3BD-F6F8608CA29D}" type="presParOf" srcId="{F4ADAB38-6FB0-48E8-A509-6355B6CD99FE}" destId="{BCF3BFFE-6D11-4CD6-B19F-F9906D4C7633}" srcOrd="3" destOrd="0" presId="urn:microsoft.com/office/officeart/2018/2/layout/IconCircleList"/>
    <dgm:cxn modelId="{49A0AEB9-1226-4632-8EDB-0A6FBA7132E4}" type="presParOf" srcId="{7A56D710-F10F-4903-8879-625337C6F785}" destId="{FE27D78D-736D-44CD-9FE6-9B4D9986301C}" srcOrd="5" destOrd="0" presId="urn:microsoft.com/office/officeart/2018/2/layout/IconCircleList"/>
    <dgm:cxn modelId="{4E07942C-2092-4B64-8781-EADA431E25E2}" type="presParOf" srcId="{7A56D710-F10F-4903-8879-625337C6F785}" destId="{F2073545-50FC-4BDE-94E8-C5E1352200D6}" srcOrd="6" destOrd="0" presId="urn:microsoft.com/office/officeart/2018/2/layout/IconCircleList"/>
    <dgm:cxn modelId="{E75CF571-F165-4F73-B626-986B1E849874}" type="presParOf" srcId="{F2073545-50FC-4BDE-94E8-C5E1352200D6}" destId="{6FFA0BCA-D37F-431A-9CB6-79B3EBF8EF15}" srcOrd="0" destOrd="0" presId="urn:microsoft.com/office/officeart/2018/2/layout/IconCircleList"/>
    <dgm:cxn modelId="{8A96B43C-7680-4AAE-8C7E-3F27CCFDD29B}" type="presParOf" srcId="{F2073545-50FC-4BDE-94E8-C5E1352200D6}" destId="{0A3A9AEB-D650-46C7-AB0F-7ACE19851EC6}" srcOrd="1" destOrd="0" presId="urn:microsoft.com/office/officeart/2018/2/layout/IconCircleList"/>
    <dgm:cxn modelId="{3DD88667-83BA-456A-920F-543B0F707418}" type="presParOf" srcId="{F2073545-50FC-4BDE-94E8-C5E1352200D6}" destId="{237D9742-72AC-4A31-9F0B-FA00CD6261CB}" srcOrd="2" destOrd="0" presId="urn:microsoft.com/office/officeart/2018/2/layout/IconCircleList"/>
    <dgm:cxn modelId="{B7A2EFA4-1DF0-419E-8F20-97403B2F02E5}" type="presParOf" srcId="{F2073545-50FC-4BDE-94E8-C5E1352200D6}" destId="{FEBD3BD5-1ED3-4EE5-AE5F-D7ADE2DE6CD5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C8204A3D-68C6-48FB-97D9-8BD90ED3CB3C}" type="doc">
      <dgm:prSet loTypeId="urn:microsoft.com/office/officeart/2005/8/layout/hierarchy2" loCatId="hierarchy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3D267942-48E5-4EBE-A74A-4264BA55C8D7}">
      <dgm:prSet/>
      <dgm:spPr/>
      <dgm:t>
        <a:bodyPr/>
        <a:lstStyle/>
        <a:p>
          <a:r>
            <a:rPr lang="en-US"/>
            <a:t>The UML models provided a structured representation of the system’s architecture and interactions.</a:t>
          </a:r>
        </a:p>
      </dgm:t>
    </dgm:pt>
    <dgm:pt modelId="{BEA1486C-C502-4929-BE7F-8B03E9500AF0}" type="parTrans" cxnId="{6395FB09-9BCC-46EE-8E7D-65C0BD38705B}">
      <dgm:prSet/>
      <dgm:spPr/>
      <dgm:t>
        <a:bodyPr/>
        <a:lstStyle/>
        <a:p>
          <a:endParaRPr lang="en-US"/>
        </a:p>
      </dgm:t>
    </dgm:pt>
    <dgm:pt modelId="{D2057C56-358F-4DCF-B2C5-79E774585AC9}" type="sibTrans" cxnId="{6395FB09-9BCC-46EE-8E7D-65C0BD38705B}">
      <dgm:prSet/>
      <dgm:spPr/>
      <dgm:t>
        <a:bodyPr/>
        <a:lstStyle/>
        <a:p>
          <a:endParaRPr lang="en-US"/>
        </a:p>
      </dgm:t>
    </dgm:pt>
    <dgm:pt modelId="{6295206C-489F-4823-9BB0-CCB8B86BED7E}">
      <dgm:prSet/>
      <dgm:spPr/>
      <dgm:t>
        <a:bodyPr/>
        <a:lstStyle/>
        <a:p>
          <a:r>
            <a:rPr lang="en-US"/>
            <a:t>Included Diagrams:</a:t>
          </a:r>
        </a:p>
      </dgm:t>
    </dgm:pt>
    <dgm:pt modelId="{DF0795B0-2E72-40E6-B132-99123C62117E}" type="parTrans" cxnId="{670DAC29-07C7-4141-A036-055250FCB3D5}">
      <dgm:prSet/>
      <dgm:spPr/>
      <dgm:t>
        <a:bodyPr/>
        <a:lstStyle/>
        <a:p>
          <a:endParaRPr lang="en-US"/>
        </a:p>
      </dgm:t>
    </dgm:pt>
    <dgm:pt modelId="{723CCEE1-8AF8-44DC-8D44-397680CF930F}" type="sibTrans" cxnId="{670DAC29-07C7-4141-A036-055250FCB3D5}">
      <dgm:prSet/>
      <dgm:spPr/>
      <dgm:t>
        <a:bodyPr/>
        <a:lstStyle/>
        <a:p>
          <a:endParaRPr lang="en-US"/>
        </a:p>
      </dgm:t>
    </dgm:pt>
    <dgm:pt modelId="{63B874BC-7DD8-4A63-B94F-98769B2B821E}">
      <dgm:prSet/>
      <dgm:spPr/>
      <dgm:t>
        <a:bodyPr/>
        <a:lstStyle/>
        <a:p>
          <a:r>
            <a:rPr lang="en-US"/>
            <a:t>Use Case Diagram – Visualized user interactions with the system.</a:t>
          </a:r>
        </a:p>
      </dgm:t>
    </dgm:pt>
    <dgm:pt modelId="{00BF2A62-63DD-4BD9-969F-93088F29145A}" type="parTrans" cxnId="{EE74ADFE-56D2-4FBB-A60E-AD37D3FD1C95}">
      <dgm:prSet/>
      <dgm:spPr/>
      <dgm:t>
        <a:bodyPr/>
        <a:lstStyle/>
        <a:p>
          <a:endParaRPr lang="en-US"/>
        </a:p>
      </dgm:t>
    </dgm:pt>
    <dgm:pt modelId="{26217B8F-8C3F-424C-AF0D-E17C65E970FC}" type="sibTrans" cxnId="{EE74ADFE-56D2-4FBB-A60E-AD37D3FD1C95}">
      <dgm:prSet/>
      <dgm:spPr/>
      <dgm:t>
        <a:bodyPr/>
        <a:lstStyle/>
        <a:p>
          <a:endParaRPr lang="en-US"/>
        </a:p>
      </dgm:t>
    </dgm:pt>
    <dgm:pt modelId="{4DCE38CA-EA66-47CC-99EF-A671BCE19CBC}">
      <dgm:prSet/>
      <dgm:spPr/>
      <dgm:t>
        <a:bodyPr/>
        <a:lstStyle/>
        <a:p>
          <a:r>
            <a:rPr lang="en-US"/>
            <a:t>Class Diagram – Defined the core system classes and their relationships.</a:t>
          </a:r>
        </a:p>
      </dgm:t>
    </dgm:pt>
    <dgm:pt modelId="{0E6F5B9C-10D5-473F-A78A-3634D35E9BC5}" type="parTrans" cxnId="{E24284C1-8089-4949-837D-A8886EA29164}">
      <dgm:prSet/>
      <dgm:spPr/>
      <dgm:t>
        <a:bodyPr/>
        <a:lstStyle/>
        <a:p>
          <a:endParaRPr lang="en-US"/>
        </a:p>
      </dgm:t>
    </dgm:pt>
    <dgm:pt modelId="{4C7B31DA-2AE7-4B52-A4A8-383AE9BB941A}" type="sibTrans" cxnId="{E24284C1-8089-4949-837D-A8886EA29164}">
      <dgm:prSet/>
      <dgm:spPr/>
      <dgm:t>
        <a:bodyPr/>
        <a:lstStyle/>
        <a:p>
          <a:endParaRPr lang="en-US"/>
        </a:p>
      </dgm:t>
    </dgm:pt>
    <dgm:pt modelId="{C4FCE6A5-11F9-443C-84C7-261374271A79}">
      <dgm:prSet/>
      <dgm:spPr/>
      <dgm:t>
        <a:bodyPr/>
        <a:lstStyle/>
        <a:p>
          <a:r>
            <a:rPr lang="en-US"/>
            <a:t>Sequence Diagram – Mapped the order of user interactions and data flow.</a:t>
          </a:r>
        </a:p>
      </dgm:t>
    </dgm:pt>
    <dgm:pt modelId="{9730449A-AB0D-4E15-A474-93E52FE26951}" type="parTrans" cxnId="{E9908EE3-6383-4CB2-B778-D87FD18C0717}">
      <dgm:prSet/>
      <dgm:spPr/>
      <dgm:t>
        <a:bodyPr/>
        <a:lstStyle/>
        <a:p>
          <a:endParaRPr lang="en-US"/>
        </a:p>
      </dgm:t>
    </dgm:pt>
    <dgm:pt modelId="{979FE01B-A413-423D-8928-0265B85EF824}" type="sibTrans" cxnId="{E9908EE3-6383-4CB2-B778-D87FD18C0717}">
      <dgm:prSet/>
      <dgm:spPr/>
      <dgm:t>
        <a:bodyPr/>
        <a:lstStyle/>
        <a:p>
          <a:endParaRPr lang="en-US"/>
        </a:p>
      </dgm:t>
    </dgm:pt>
    <dgm:pt modelId="{F0CBA67E-074D-443C-BF10-3034135F97EC}">
      <dgm:prSet/>
      <dgm:spPr/>
      <dgm:t>
        <a:bodyPr/>
        <a:lstStyle/>
        <a:p>
          <a:r>
            <a:rPr lang="en-US"/>
            <a:t>Activity Diagram – Illustrated the decision points and process flows.</a:t>
          </a:r>
        </a:p>
      </dgm:t>
    </dgm:pt>
    <dgm:pt modelId="{CC7D5447-28CD-4F3A-8216-C96D8CFDCEBA}" type="parTrans" cxnId="{5E50B432-2F83-4CB5-8B07-45023C160BBC}">
      <dgm:prSet/>
      <dgm:spPr/>
      <dgm:t>
        <a:bodyPr/>
        <a:lstStyle/>
        <a:p>
          <a:endParaRPr lang="en-US"/>
        </a:p>
      </dgm:t>
    </dgm:pt>
    <dgm:pt modelId="{01A12927-4F6A-46ED-9D06-BDA95501E8E2}" type="sibTrans" cxnId="{5E50B432-2F83-4CB5-8B07-45023C160BBC}">
      <dgm:prSet/>
      <dgm:spPr/>
      <dgm:t>
        <a:bodyPr/>
        <a:lstStyle/>
        <a:p>
          <a:endParaRPr lang="en-US"/>
        </a:p>
      </dgm:t>
    </dgm:pt>
    <dgm:pt modelId="{CFC206AE-BBC4-4281-A55B-C3CA646D1A71}">
      <dgm:prSet/>
      <dgm:spPr/>
      <dgm:t>
        <a:bodyPr/>
        <a:lstStyle/>
        <a:p>
          <a:r>
            <a:rPr lang="en-US"/>
            <a:t>State Diagram – Captured the various states of key objects.</a:t>
          </a:r>
        </a:p>
      </dgm:t>
    </dgm:pt>
    <dgm:pt modelId="{29962573-261F-47F7-9505-245DF69C1CF1}" type="parTrans" cxnId="{3095BA97-4DA8-4D41-97A7-C6B91A7C6071}">
      <dgm:prSet/>
      <dgm:spPr/>
      <dgm:t>
        <a:bodyPr/>
        <a:lstStyle/>
        <a:p>
          <a:endParaRPr lang="en-US"/>
        </a:p>
      </dgm:t>
    </dgm:pt>
    <dgm:pt modelId="{8F4F929D-F390-4F34-B4B4-E1E1FEF49E04}" type="sibTrans" cxnId="{3095BA97-4DA8-4D41-97A7-C6B91A7C6071}">
      <dgm:prSet/>
      <dgm:spPr/>
      <dgm:t>
        <a:bodyPr/>
        <a:lstStyle/>
        <a:p>
          <a:endParaRPr lang="en-US"/>
        </a:p>
      </dgm:t>
    </dgm:pt>
    <dgm:pt modelId="{B4BBE580-258E-4281-9825-EC868E270D63}">
      <dgm:prSet/>
      <dgm:spPr/>
      <dgm:t>
        <a:bodyPr/>
        <a:lstStyle/>
        <a:p>
          <a:r>
            <a:rPr lang="en-US"/>
            <a:t>These diagrams ensured clear communication between design and implementation phases.</a:t>
          </a:r>
        </a:p>
      </dgm:t>
    </dgm:pt>
    <dgm:pt modelId="{4132152E-34C6-4C12-A8F4-9974C62DD7F0}" type="parTrans" cxnId="{A6A86159-80D4-4F3F-A129-DF466F3CEEB9}">
      <dgm:prSet/>
      <dgm:spPr/>
      <dgm:t>
        <a:bodyPr/>
        <a:lstStyle/>
        <a:p>
          <a:endParaRPr lang="en-US"/>
        </a:p>
      </dgm:t>
    </dgm:pt>
    <dgm:pt modelId="{FD718457-5337-403C-BD4E-A55EE979070E}" type="sibTrans" cxnId="{A6A86159-80D4-4F3F-A129-DF466F3CEEB9}">
      <dgm:prSet/>
      <dgm:spPr/>
      <dgm:t>
        <a:bodyPr/>
        <a:lstStyle/>
        <a:p>
          <a:endParaRPr lang="en-US"/>
        </a:p>
      </dgm:t>
    </dgm:pt>
    <dgm:pt modelId="{616A676B-F0B9-884B-86C2-C153AAEF0E6C}" type="pres">
      <dgm:prSet presAssocID="{C8204A3D-68C6-48FB-97D9-8BD90ED3CB3C}" presName="diagram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</dgm:pt>
    <dgm:pt modelId="{D4AE288D-F173-DA4C-8F43-C16E0B38D495}" type="pres">
      <dgm:prSet presAssocID="{3D267942-48E5-4EBE-A74A-4264BA55C8D7}" presName="root1" presStyleCnt="0"/>
      <dgm:spPr/>
    </dgm:pt>
    <dgm:pt modelId="{1EE679DB-FE12-3041-A059-D132F4E4A161}" type="pres">
      <dgm:prSet presAssocID="{3D267942-48E5-4EBE-A74A-4264BA55C8D7}" presName="LevelOneTextNode" presStyleLbl="node0" presStyleIdx="0" presStyleCnt="3">
        <dgm:presLayoutVars>
          <dgm:chPref val="3"/>
        </dgm:presLayoutVars>
      </dgm:prSet>
      <dgm:spPr/>
    </dgm:pt>
    <dgm:pt modelId="{EF660CF5-CE60-BC4B-A6AF-60AE0077297B}" type="pres">
      <dgm:prSet presAssocID="{3D267942-48E5-4EBE-A74A-4264BA55C8D7}" presName="level2hierChild" presStyleCnt="0"/>
      <dgm:spPr/>
    </dgm:pt>
    <dgm:pt modelId="{B289FEAE-47E2-ED41-A468-B779C7A74C79}" type="pres">
      <dgm:prSet presAssocID="{6295206C-489F-4823-9BB0-CCB8B86BED7E}" presName="root1" presStyleCnt="0"/>
      <dgm:spPr/>
    </dgm:pt>
    <dgm:pt modelId="{5FF72B68-3196-844F-9573-3056E80286C6}" type="pres">
      <dgm:prSet presAssocID="{6295206C-489F-4823-9BB0-CCB8B86BED7E}" presName="LevelOneTextNode" presStyleLbl="node0" presStyleIdx="1" presStyleCnt="3">
        <dgm:presLayoutVars>
          <dgm:chPref val="3"/>
        </dgm:presLayoutVars>
      </dgm:prSet>
      <dgm:spPr/>
    </dgm:pt>
    <dgm:pt modelId="{8BF63CCC-A782-9E45-ADF9-0F89B2BF16A2}" type="pres">
      <dgm:prSet presAssocID="{6295206C-489F-4823-9BB0-CCB8B86BED7E}" presName="level2hierChild" presStyleCnt="0"/>
      <dgm:spPr/>
    </dgm:pt>
    <dgm:pt modelId="{989AD102-20F8-164D-AD43-B75F775E45A4}" type="pres">
      <dgm:prSet presAssocID="{00BF2A62-63DD-4BD9-969F-93088F29145A}" presName="conn2-1" presStyleLbl="parChTrans1D2" presStyleIdx="0" presStyleCnt="5"/>
      <dgm:spPr/>
    </dgm:pt>
    <dgm:pt modelId="{26C20B3B-981B-6345-A0FF-C5B011555702}" type="pres">
      <dgm:prSet presAssocID="{00BF2A62-63DD-4BD9-969F-93088F29145A}" presName="connTx" presStyleLbl="parChTrans1D2" presStyleIdx="0" presStyleCnt="5"/>
      <dgm:spPr/>
    </dgm:pt>
    <dgm:pt modelId="{83505535-D886-8A49-99E0-F5DAF858958C}" type="pres">
      <dgm:prSet presAssocID="{63B874BC-7DD8-4A63-B94F-98769B2B821E}" presName="root2" presStyleCnt="0"/>
      <dgm:spPr/>
    </dgm:pt>
    <dgm:pt modelId="{FA49734A-440A-1D41-8204-921193B75105}" type="pres">
      <dgm:prSet presAssocID="{63B874BC-7DD8-4A63-B94F-98769B2B821E}" presName="LevelTwoTextNode" presStyleLbl="node2" presStyleIdx="0" presStyleCnt="5">
        <dgm:presLayoutVars>
          <dgm:chPref val="3"/>
        </dgm:presLayoutVars>
      </dgm:prSet>
      <dgm:spPr/>
    </dgm:pt>
    <dgm:pt modelId="{F1C153C3-3309-B340-8794-C283ACADE953}" type="pres">
      <dgm:prSet presAssocID="{63B874BC-7DD8-4A63-B94F-98769B2B821E}" presName="level3hierChild" presStyleCnt="0"/>
      <dgm:spPr/>
    </dgm:pt>
    <dgm:pt modelId="{3B7B96E3-5178-334B-BE34-46EBA38B77E5}" type="pres">
      <dgm:prSet presAssocID="{0E6F5B9C-10D5-473F-A78A-3634D35E9BC5}" presName="conn2-1" presStyleLbl="parChTrans1D2" presStyleIdx="1" presStyleCnt="5"/>
      <dgm:spPr/>
    </dgm:pt>
    <dgm:pt modelId="{7D4D77C6-262C-A143-9590-CFE4E0C196D9}" type="pres">
      <dgm:prSet presAssocID="{0E6F5B9C-10D5-473F-A78A-3634D35E9BC5}" presName="connTx" presStyleLbl="parChTrans1D2" presStyleIdx="1" presStyleCnt="5"/>
      <dgm:spPr/>
    </dgm:pt>
    <dgm:pt modelId="{9F6FC912-5EE3-0B4E-B8B1-E9EE1AB6B876}" type="pres">
      <dgm:prSet presAssocID="{4DCE38CA-EA66-47CC-99EF-A671BCE19CBC}" presName="root2" presStyleCnt="0"/>
      <dgm:spPr/>
    </dgm:pt>
    <dgm:pt modelId="{FDF7E025-2B6D-A34B-B5C2-CA7218E74ECF}" type="pres">
      <dgm:prSet presAssocID="{4DCE38CA-EA66-47CC-99EF-A671BCE19CBC}" presName="LevelTwoTextNode" presStyleLbl="node2" presStyleIdx="1" presStyleCnt="5">
        <dgm:presLayoutVars>
          <dgm:chPref val="3"/>
        </dgm:presLayoutVars>
      </dgm:prSet>
      <dgm:spPr/>
    </dgm:pt>
    <dgm:pt modelId="{02AFEDF1-8C1A-6243-84E4-89F5083A69A9}" type="pres">
      <dgm:prSet presAssocID="{4DCE38CA-EA66-47CC-99EF-A671BCE19CBC}" presName="level3hierChild" presStyleCnt="0"/>
      <dgm:spPr/>
    </dgm:pt>
    <dgm:pt modelId="{D598231E-3149-8540-A74E-28621872BD3E}" type="pres">
      <dgm:prSet presAssocID="{9730449A-AB0D-4E15-A474-93E52FE26951}" presName="conn2-1" presStyleLbl="parChTrans1D2" presStyleIdx="2" presStyleCnt="5"/>
      <dgm:spPr/>
    </dgm:pt>
    <dgm:pt modelId="{0FE34AAC-B1A2-7344-803E-80694D090DF5}" type="pres">
      <dgm:prSet presAssocID="{9730449A-AB0D-4E15-A474-93E52FE26951}" presName="connTx" presStyleLbl="parChTrans1D2" presStyleIdx="2" presStyleCnt="5"/>
      <dgm:spPr/>
    </dgm:pt>
    <dgm:pt modelId="{02F1E22C-8A8A-B444-B742-C8E4CD1476A9}" type="pres">
      <dgm:prSet presAssocID="{C4FCE6A5-11F9-443C-84C7-261374271A79}" presName="root2" presStyleCnt="0"/>
      <dgm:spPr/>
    </dgm:pt>
    <dgm:pt modelId="{1DF7BF95-2EE6-4745-BF75-9BA60925428B}" type="pres">
      <dgm:prSet presAssocID="{C4FCE6A5-11F9-443C-84C7-261374271A79}" presName="LevelTwoTextNode" presStyleLbl="node2" presStyleIdx="2" presStyleCnt="5">
        <dgm:presLayoutVars>
          <dgm:chPref val="3"/>
        </dgm:presLayoutVars>
      </dgm:prSet>
      <dgm:spPr/>
    </dgm:pt>
    <dgm:pt modelId="{08EFE8D5-F457-974D-B498-518FFD16B371}" type="pres">
      <dgm:prSet presAssocID="{C4FCE6A5-11F9-443C-84C7-261374271A79}" presName="level3hierChild" presStyleCnt="0"/>
      <dgm:spPr/>
    </dgm:pt>
    <dgm:pt modelId="{BEF325ED-65F7-1948-ADF0-E8DA896E9300}" type="pres">
      <dgm:prSet presAssocID="{CC7D5447-28CD-4F3A-8216-C96D8CFDCEBA}" presName="conn2-1" presStyleLbl="parChTrans1D2" presStyleIdx="3" presStyleCnt="5"/>
      <dgm:spPr/>
    </dgm:pt>
    <dgm:pt modelId="{451C404A-9D8F-7647-A604-D7A42D987EAC}" type="pres">
      <dgm:prSet presAssocID="{CC7D5447-28CD-4F3A-8216-C96D8CFDCEBA}" presName="connTx" presStyleLbl="parChTrans1D2" presStyleIdx="3" presStyleCnt="5"/>
      <dgm:spPr/>
    </dgm:pt>
    <dgm:pt modelId="{FAEEBDF3-34C3-CE44-8375-19637C9186E7}" type="pres">
      <dgm:prSet presAssocID="{F0CBA67E-074D-443C-BF10-3034135F97EC}" presName="root2" presStyleCnt="0"/>
      <dgm:spPr/>
    </dgm:pt>
    <dgm:pt modelId="{D64C3449-1823-C843-86D0-EE790869F783}" type="pres">
      <dgm:prSet presAssocID="{F0CBA67E-074D-443C-BF10-3034135F97EC}" presName="LevelTwoTextNode" presStyleLbl="node2" presStyleIdx="3" presStyleCnt="5">
        <dgm:presLayoutVars>
          <dgm:chPref val="3"/>
        </dgm:presLayoutVars>
      </dgm:prSet>
      <dgm:spPr/>
    </dgm:pt>
    <dgm:pt modelId="{A5DFF212-986F-0744-A9C6-6392DDB91DB4}" type="pres">
      <dgm:prSet presAssocID="{F0CBA67E-074D-443C-BF10-3034135F97EC}" presName="level3hierChild" presStyleCnt="0"/>
      <dgm:spPr/>
    </dgm:pt>
    <dgm:pt modelId="{09D3C1FD-CE1A-FD4C-B160-85C37F2EE2DC}" type="pres">
      <dgm:prSet presAssocID="{29962573-261F-47F7-9505-245DF69C1CF1}" presName="conn2-1" presStyleLbl="parChTrans1D2" presStyleIdx="4" presStyleCnt="5"/>
      <dgm:spPr/>
    </dgm:pt>
    <dgm:pt modelId="{5316D5EE-4375-1F40-B9FB-8E576F352CC3}" type="pres">
      <dgm:prSet presAssocID="{29962573-261F-47F7-9505-245DF69C1CF1}" presName="connTx" presStyleLbl="parChTrans1D2" presStyleIdx="4" presStyleCnt="5"/>
      <dgm:spPr/>
    </dgm:pt>
    <dgm:pt modelId="{B0E014D7-1C32-5B4E-8BF8-360A5EFCA76C}" type="pres">
      <dgm:prSet presAssocID="{CFC206AE-BBC4-4281-A55B-C3CA646D1A71}" presName="root2" presStyleCnt="0"/>
      <dgm:spPr/>
    </dgm:pt>
    <dgm:pt modelId="{9DFFCA06-EBC2-A34F-B251-5E693079EE1D}" type="pres">
      <dgm:prSet presAssocID="{CFC206AE-BBC4-4281-A55B-C3CA646D1A71}" presName="LevelTwoTextNode" presStyleLbl="node2" presStyleIdx="4" presStyleCnt="5">
        <dgm:presLayoutVars>
          <dgm:chPref val="3"/>
        </dgm:presLayoutVars>
      </dgm:prSet>
      <dgm:spPr/>
    </dgm:pt>
    <dgm:pt modelId="{E7F686AA-BFBA-1C44-BB90-977E1B6DA23D}" type="pres">
      <dgm:prSet presAssocID="{CFC206AE-BBC4-4281-A55B-C3CA646D1A71}" presName="level3hierChild" presStyleCnt="0"/>
      <dgm:spPr/>
    </dgm:pt>
    <dgm:pt modelId="{EF7714D6-5EF6-8945-B892-889A4A3DD5A8}" type="pres">
      <dgm:prSet presAssocID="{B4BBE580-258E-4281-9825-EC868E270D63}" presName="root1" presStyleCnt="0"/>
      <dgm:spPr/>
    </dgm:pt>
    <dgm:pt modelId="{99330017-6D66-134E-A0A2-2F93FDA8B80D}" type="pres">
      <dgm:prSet presAssocID="{B4BBE580-258E-4281-9825-EC868E270D63}" presName="LevelOneTextNode" presStyleLbl="node0" presStyleIdx="2" presStyleCnt="3">
        <dgm:presLayoutVars>
          <dgm:chPref val="3"/>
        </dgm:presLayoutVars>
      </dgm:prSet>
      <dgm:spPr/>
    </dgm:pt>
    <dgm:pt modelId="{76E88E9C-0A5E-C54C-BEA9-74C0B2B6870F}" type="pres">
      <dgm:prSet presAssocID="{B4BBE580-258E-4281-9825-EC868E270D63}" presName="level2hierChild" presStyleCnt="0"/>
      <dgm:spPr/>
    </dgm:pt>
  </dgm:ptLst>
  <dgm:cxnLst>
    <dgm:cxn modelId="{6395FB09-9BCC-46EE-8E7D-65C0BD38705B}" srcId="{C8204A3D-68C6-48FB-97D9-8BD90ED3CB3C}" destId="{3D267942-48E5-4EBE-A74A-4264BA55C8D7}" srcOrd="0" destOrd="0" parTransId="{BEA1486C-C502-4929-BE7F-8B03E9500AF0}" sibTransId="{D2057C56-358F-4DCF-B2C5-79E774585AC9}"/>
    <dgm:cxn modelId="{39F9AE13-619F-9E42-9D96-A602096309D7}" type="presOf" srcId="{CFC206AE-BBC4-4281-A55B-C3CA646D1A71}" destId="{9DFFCA06-EBC2-A34F-B251-5E693079EE1D}" srcOrd="0" destOrd="0" presId="urn:microsoft.com/office/officeart/2005/8/layout/hierarchy2"/>
    <dgm:cxn modelId="{0590EE25-5355-4E46-BA17-3111D2F130D1}" type="presOf" srcId="{9730449A-AB0D-4E15-A474-93E52FE26951}" destId="{D598231E-3149-8540-A74E-28621872BD3E}" srcOrd="0" destOrd="0" presId="urn:microsoft.com/office/officeart/2005/8/layout/hierarchy2"/>
    <dgm:cxn modelId="{38206D27-2AA4-8643-976E-168AD5C2DAEE}" type="presOf" srcId="{B4BBE580-258E-4281-9825-EC868E270D63}" destId="{99330017-6D66-134E-A0A2-2F93FDA8B80D}" srcOrd="0" destOrd="0" presId="urn:microsoft.com/office/officeart/2005/8/layout/hierarchy2"/>
    <dgm:cxn modelId="{670DAC29-07C7-4141-A036-055250FCB3D5}" srcId="{C8204A3D-68C6-48FB-97D9-8BD90ED3CB3C}" destId="{6295206C-489F-4823-9BB0-CCB8B86BED7E}" srcOrd="1" destOrd="0" parTransId="{DF0795B0-2E72-40E6-B132-99123C62117E}" sibTransId="{723CCEE1-8AF8-44DC-8D44-397680CF930F}"/>
    <dgm:cxn modelId="{BD5E962C-83CA-C741-A0FF-42D2F6433B8D}" type="presOf" srcId="{F0CBA67E-074D-443C-BF10-3034135F97EC}" destId="{D64C3449-1823-C843-86D0-EE790869F783}" srcOrd="0" destOrd="0" presId="urn:microsoft.com/office/officeart/2005/8/layout/hierarchy2"/>
    <dgm:cxn modelId="{458F532E-A731-F24B-BCD3-3379D824E065}" type="presOf" srcId="{C4FCE6A5-11F9-443C-84C7-261374271A79}" destId="{1DF7BF95-2EE6-4745-BF75-9BA60925428B}" srcOrd="0" destOrd="0" presId="urn:microsoft.com/office/officeart/2005/8/layout/hierarchy2"/>
    <dgm:cxn modelId="{5E50B432-2F83-4CB5-8B07-45023C160BBC}" srcId="{6295206C-489F-4823-9BB0-CCB8B86BED7E}" destId="{F0CBA67E-074D-443C-BF10-3034135F97EC}" srcOrd="3" destOrd="0" parTransId="{CC7D5447-28CD-4F3A-8216-C96D8CFDCEBA}" sibTransId="{01A12927-4F6A-46ED-9D06-BDA95501E8E2}"/>
    <dgm:cxn modelId="{A6A86159-80D4-4F3F-A129-DF466F3CEEB9}" srcId="{C8204A3D-68C6-48FB-97D9-8BD90ED3CB3C}" destId="{B4BBE580-258E-4281-9825-EC868E270D63}" srcOrd="2" destOrd="0" parTransId="{4132152E-34C6-4C12-A8F4-9974C62DD7F0}" sibTransId="{FD718457-5337-403C-BD4E-A55EE979070E}"/>
    <dgm:cxn modelId="{53289D95-151F-764B-9226-7F7A776FD60E}" type="presOf" srcId="{00BF2A62-63DD-4BD9-969F-93088F29145A}" destId="{26C20B3B-981B-6345-A0FF-C5B011555702}" srcOrd="1" destOrd="0" presId="urn:microsoft.com/office/officeart/2005/8/layout/hierarchy2"/>
    <dgm:cxn modelId="{3095BA97-4DA8-4D41-97A7-C6B91A7C6071}" srcId="{6295206C-489F-4823-9BB0-CCB8B86BED7E}" destId="{CFC206AE-BBC4-4281-A55B-C3CA646D1A71}" srcOrd="4" destOrd="0" parTransId="{29962573-261F-47F7-9505-245DF69C1CF1}" sibTransId="{8F4F929D-F390-4F34-B4B4-E1E1FEF49E04}"/>
    <dgm:cxn modelId="{8F636EA8-C8EF-414D-B5D4-37A9CD8A5418}" type="presOf" srcId="{CC7D5447-28CD-4F3A-8216-C96D8CFDCEBA}" destId="{451C404A-9D8F-7647-A604-D7A42D987EAC}" srcOrd="1" destOrd="0" presId="urn:microsoft.com/office/officeart/2005/8/layout/hierarchy2"/>
    <dgm:cxn modelId="{ADEA2DB2-6930-6547-A2FB-45BD156F0C2D}" type="presOf" srcId="{6295206C-489F-4823-9BB0-CCB8B86BED7E}" destId="{5FF72B68-3196-844F-9573-3056E80286C6}" srcOrd="0" destOrd="0" presId="urn:microsoft.com/office/officeart/2005/8/layout/hierarchy2"/>
    <dgm:cxn modelId="{B33D02B7-478F-B646-BFF0-752A216A7D2E}" type="presOf" srcId="{9730449A-AB0D-4E15-A474-93E52FE26951}" destId="{0FE34AAC-B1A2-7344-803E-80694D090DF5}" srcOrd="1" destOrd="0" presId="urn:microsoft.com/office/officeart/2005/8/layout/hierarchy2"/>
    <dgm:cxn modelId="{EC9ED3BD-0729-7249-BD5C-52189A319744}" type="presOf" srcId="{3D267942-48E5-4EBE-A74A-4264BA55C8D7}" destId="{1EE679DB-FE12-3041-A059-D132F4E4A161}" srcOrd="0" destOrd="0" presId="urn:microsoft.com/office/officeart/2005/8/layout/hierarchy2"/>
    <dgm:cxn modelId="{8450D9C0-15FB-E040-A003-72A86FF473B0}" type="presOf" srcId="{29962573-261F-47F7-9505-245DF69C1CF1}" destId="{09D3C1FD-CE1A-FD4C-B160-85C37F2EE2DC}" srcOrd="0" destOrd="0" presId="urn:microsoft.com/office/officeart/2005/8/layout/hierarchy2"/>
    <dgm:cxn modelId="{E24284C1-8089-4949-837D-A8886EA29164}" srcId="{6295206C-489F-4823-9BB0-CCB8B86BED7E}" destId="{4DCE38CA-EA66-47CC-99EF-A671BCE19CBC}" srcOrd="1" destOrd="0" parTransId="{0E6F5B9C-10D5-473F-A78A-3634D35E9BC5}" sibTransId="{4C7B31DA-2AE7-4B52-A4A8-383AE9BB941A}"/>
    <dgm:cxn modelId="{132FBFC5-37D0-0E4B-9DB5-172C867543FF}" type="presOf" srcId="{C8204A3D-68C6-48FB-97D9-8BD90ED3CB3C}" destId="{616A676B-F0B9-884B-86C2-C153AAEF0E6C}" srcOrd="0" destOrd="0" presId="urn:microsoft.com/office/officeart/2005/8/layout/hierarchy2"/>
    <dgm:cxn modelId="{746DFACC-6A2D-0E46-BE96-5D3182E6B91D}" type="presOf" srcId="{29962573-261F-47F7-9505-245DF69C1CF1}" destId="{5316D5EE-4375-1F40-B9FB-8E576F352CC3}" srcOrd="1" destOrd="0" presId="urn:microsoft.com/office/officeart/2005/8/layout/hierarchy2"/>
    <dgm:cxn modelId="{182E2DCD-D626-B742-BA60-A44C71F36E83}" type="presOf" srcId="{63B874BC-7DD8-4A63-B94F-98769B2B821E}" destId="{FA49734A-440A-1D41-8204-921193B75105}" srcOrd="0" destOrd="0" presId="urn:microsoft.com/office/officeart/2005/8/layout/hierarchy2"/>
    <dgm:cxn modelId="{27EFCFD6-DF70-A341-A4A2-33308B78C115}" type="presOf" srcId="{0E6F5B9C-10D5-473F-A78A-3634D35E9BC5}" destId="{7D4D77C6-262C-A143-9590-CFE4E0C196D9}" srcOrd="1" destOrd="0" presId="urn:microsoft.com/office/officeart/2005/8/layout/hierarchy2"/>
    <dgm:cxn modelId="{7B3FE8D9-ABEA-FA4C-94C9-F7EED9D93829}" type="presOf" srcId="{4DCE38CA-EA66-47CC-99EF-A671BCE19CBC}" destId="{FDF7E025-2B6D-A34B-B5C2-CA7218E74ECF}" srcOrd="0" destOrd="0" presId="urn:microsoft.com/office/officeart/2005/8/layout/hierarchy2"/>
    <dgm:cxn modelId="{8ECB1CE2-4918-5345-B360-E52637DAC9BC}" type="presOf" srcId="{CC7D5447-28CD-4F3A-8216-C96D8CFDCEBA}" destId="{BEF325ED-65F7-1948-ADF0-E8DA896E9300}" srcOrd="0" destOrd="0" presId="urn:microsoft.com/office/officeart/2005/8/layout/hierarchy2"/>
    <dgm:cxn modelId="{E9908EE3-6383-4CB2-B778-D87FD18C0717}" srcId="{6295206C-489F-4823-9BB0-CCB8B86BED7E}" destId="{C4FCE6A5-11F9-443C-84C7-261374271A79}" srcOrd="2" destOrd="0" parTransId="{9730449A-AB0D-4E15-A474-93E52FE26951}" sibTransId="{979FE01B-A413-423D-8928-0265B85EF824}"/>
    <dgm:cxn modelId="{B912B9E9-27DA-2348-888A-8ABD75E52A0F}" type="presOf" srcId="{00BF2A62-63DD-4BD9-969F-93088F29145A}" destId="{989AD102-20F8-164D-AD43-B75F775E45A4}" srcOrd="0" destOrd="0" presId="urn:microsoft.com/office/officeart/2005/8/layout/hierarchy2"/>
    <dgm:cxn modelId="{21F0BAF4-36C4-DF44-97B2-17A4DF679236}" type="presOf" srcId="{0E6F5B9C-10D5-473F-A78A-3634D35E9BC5}" destId="{3B7B96E3-5178-334B-BE34-46EBA38B77E5}" srcOrd="0" destOrd="0" presId="urn:microsoft.com/office/officeart/2005/8/layout/hierarchy2"/>
    <dgm:cxn modelId="{EE74ADFE-56D2-4FBB-A60E-AD37D3FD1C95}" srcId="{6295206C-489F-4823-9BB0-CCB8B86BED7E}" destId="{63B874BC-7DD8-4A63-B94F-98769B2B821E}" srcOrd="0" destOrd="0" parTransId="{00BF2A62-63DD-4BD9-969F-93088F29145A}" sibTransId="{26217B8F-8C3F-424C-AF0D-E17C65E970FC}"/>
    <dgm:cxn modelId="{9532B3A5-8D33-7846-ACE2-E5E9EBAD2B45}" type="presParOf" srcId="{616A676B-F0B9-884B-86C2-C153AAEF0E6C}" destId="{D4AE288D-F173-DA4C-8F43-C16E0B38D495}" srcOrd="0" destOrd="0" presId="urn:microsoft.com/office/officeart/2005/8/layout/hierarchy2"/>
    <dgm:cxn modelId="{530F5B73-123B-9746-A67F-547619277A3D}" type="presParOf" srcId="{D4AE288D-F173-DA4C-8F43-C16E0B38D495}" destId="{1EE679DB-FE12-3041-A059-D132F4E4A161}" srcOrd="0" destOrd="0" presId="urn:microsoft.com/office/officeart/2005/8/layout/hierarchy2"/>
    <dgm:cxn modelId="{3446DAA0-D47B-094F-9D92-A720449CDD0C}" type="presParOf" srcId="{D4AE288D-F173-DA4C-8F43-C16E0B38D495}" destId="{EF660CF5-CE60-BC4B-A6AF-60AE0077297B}" srcOrd="1" destOrd="0" presId="urn:microsoft.com/office/officeart/2005/8/layout/hierarchy2"/>
    <dgm:cxn modelId="{A544CF06-A535-8B41-A4B9-3644C093EA8E}" type="presParOf" srcId="{616A676B-F0B9-884B-86C2-C153AAEF0E6C}" destId="{B289FEAE-47E2-ED41-A468-B779C7A74C79}" srcOrd="1" destOrd="0" presId="urn:microsoft.com/office/officeart/2005/8/layout/hierarchy2"/>
    <dgm:cxn modelId="{18420110-5C12-0647-B18C-0924DFA87F08}" type="presParOf" srcId="{B289FEAE-47E2-ED41-A468-B779C7A74C79}" destId="{5FF72B68-3196-844F-9573-3056E80286C6}" srcOrd="0" destOrd="0" presId="urn:microsoft.com/office/officeart/2005/8/layout/hierarchy2"/>
    <dgm:cxn modelId="{4E578D7C-7BF4-A941-8231-80A80DEFBA8E}" type="presParOf" srcId="{B289FEAE-47E2-ED41-A468-B779C7A74C79}" destId="{8BF63CCC-A782-9E45-ADF9-0F89B2BF16A2}" srcOrd="1" destOrd="0" presId="urn:microsoft.com/office/officeart/2005/8/layout/hierarchy2"/>
    <dgm:cxn modelId="{2DC29D31-6F87-E14E-90C4-CDD1AC817710}" type="presParOf" srcId="{8BF63CCC-A782-9E45-ADF9-0F89B2BF16A2}" destId="{989AD102-20F8-164D-AD43-B75F775E45A4}" srcOrd="0" destOrd="0" presId="urn:microsoft.com/office/officeart/2005/8/layout/hierarchy2"/>
    <dgm:cxn modelId="{7141245B-C67E-6648-9A21-0E85B35C1E1D}" type="presParOf" srcId="{989AD102-20F8-164D-AD43-B75F775E45A4}" destId="{26C20B3B-981B-6345-A0FF-C5B011555702}" srcOrd="0" destOrd="0" presId="urn:microsoft.com/office/officeart/2005/8/layout/hierarchy2"/>
    <dgm:cxn modelId="{44F87570-B977-0446-823D-B7290CF7EFC8}" type="presParOf" srcId="{8BF63CCC-A782-9E45-ADF9-0F89B2BF16A2}" destId="{83505535-D886-8A49-99E0-F5DAF858958C}" srcOrd="1" destOrd="0" presId="urn:microsoft.com/office/officeart/2005/8/layout/hierarchy2"/>
    <dgm:cxn modelId="{0768594F-8D00-0B46-AF41-50F62580E8DE}" type="presParOf" srcId="{83505535-D886-8A49-99E0-F5DAF858958C}" destId="{FA49734A-440A-1D41-8204-921193B75105}" srcOrd="0" destOrd="0" presId="urn:microsoft.com/office/officeart/2005/8/layout/hierarchy2"/>
    <dgm:cxn modelId="{2453F294-E60D-D14B-B437-82F3ABB4E779}" type="presParOf" srcId="{83505535-D886-8A49-99E0-F5DAF858958C}" destId="{F1C153C3-3309-B340-8794-C283ACADE953}" srcOrd="1" destOrd="0" presId="urn:microsoft.com/office/officeart/2005/8/layout/hierarchy2"/>
    <dgm:cxn modelId="{0001DFEE-1E97-B74C-9F66-1E925FFAFA5E}" type="presParOf" srcId="{8BF63CCC-A782-9E45-ADF9-0F89B2BF16A2}" destId="{3B7B96E3-5178-334B-BE34-46EBA38B77E5}" srcOrd="2" destOrd="0" presId="urn:microsoft.com/office/officeart/2005/8/layout/hierarchy2"/>
    <dgm:cxn modelId="{6057D3D7-D38C-6049-A49D-B3DCAAEAE640}" type="presParOf" srcId="{3B7B96E3-5178-334B-BE34-46EBA38B77E5}" destId="{7D4D77C6-262C-A143-9590-CFE4E0C196D9}" srcOrd="0" destOrd="0" presId="urn:microsoft.com/office/officeart/2005/8/layout/hierarchy2"/>
    <dgm:cxn modelId="{74225C07-669A-184F-B571-2E746804B113}" type="presParOf" srcId="{8BF63CCC-A782-9E45-ADF9-0F89B2BF16A2}" destId="{9F6FC912-5EE3-0B4E-B8B1-E9EE1AB6B876}" srcOrd="3" destOrd="0" presId="urn:microsoft.com/office/officeart/2005/8/layout/hierarchy2"/>
    <dgm:cxn modelId="{A34D282C-68C1-6044-B9A4-9AEDCBA45922}" type="presParOf" srcId="{9F6FC912-5EE3-0B4E-B8B1-E9EE1AB6B876}" destId="{FDF7E025-2B6D-A34B-B5C2-CA7218E74ECF}" srcOrd="0" destOrd="0" presId="urn:microsoft.com/office/officeart/2005/8/layout/hierarchy2"/>
    <dgm:cxn modelId="{04EF89EA-3B99-2545-A43C-465CA7477F04}" type="presParOf" srcId="{9F6FC912-5EE3-0B4E-B8B1-E9EE1AB6B876}" destId="{02AFEDF1-8C1A-6243-84E4-89F5083A69A9}" srcOrd="1" destOrd="0" presId="urn:microsoft.com/office/officeart/2005/8/layout/hierarchy2"/>
    <dgm:cxn modelId="{B2E26404-5974-4C40-889F-AFB63686D269}" type="presParOf" srcId="{8BF63CCC-A782-9E45-ADF9-0F89B2BF16A2}" destId="{D598231E-3149-8540-A74E-28621872BD3E}" srcOrd="4" destOrd="0" presId="urn:microsoft.com/office/officeart/2005/8/layout/hierarchy2"/>
    <dgm:cxn modelId="{11FBFAA1-067E-4249-B17B-CDA35B63EEF6}" type="presParOf" srcId="{D598231E-3149-8540-A74E-28621872BD3E}" destId="{0FE34AAC-B1A2-7344-803E-80694D090DF5}" srcOrd="0" destOrd="0" presId="urn:microsoft.com/office/officeart/2005/8/layout/hierarchy2"/>
    <dgm:cxn modelId="{F992C6A9-669F-B248-9ED1-493A8ADD2318}" type="presParOf" srcId="{8BF63CCC-A782-9E45-ADF9-0F89B2BF16A2}" destId="{02F1E22C-8A8A-B444-B742-C8E4CD1476A9}" srcOrd="5" destOrd="0" presId="urn:microsoft.com/office/officeart/2005/8/layout/hierarchy2"/>
    <dgm:cxn modelId="{90FCF77C-DD5D-8449-90ED-7022977AB438}" type="presParOf" srcId="{02F1E22C-8A8A-B444-B742-C8E4CD1476A9}" destId="{1DF7BF95-2EE6-4745-BF75-9BA60925428B}" srcOrd="0" destOrd="0" presId="urn:microsoft.com/office/officeart/2005/8/layout/hierarchy2"/>
    <dgm:cxn modelId="{B9681179-CE4C-184C-BA82-4B5BFCDE0FB5}" type="presParOf" srcId="{02F1E22C-8A8A-B444-B742-C8E4CD1476A9}" destId="{08EFE8D5-F457-974D-B498-518FFD16B371}" srcOrd="1" destOrd="0" presId="urn:microsoft.com/office/officeart/2005/8/layout/hierarchy2"/>
    <dgm:cxn modelId="{6868FCD2-3D90-D34A-B6FA-D588C3E7C4AF}" type="presParOf" srcId="{8BF63CCC-A782-9E45-ADF9-0F89B2BF16A2}" destId="{BEF325ED-65F7-1948-ADF0-E8DA896E9300}" srcOrd="6" destOrd="0" presId="urn:microsoft.com/office/officeart/2005/8/layout/hierarchy2"/>
    <dgm:cxn modelId="{625C61E9-09EA-4742-9D72-8BE75A545BA7}" type="presParOf" srcId="{BEF325ED-65F7-1948-ADF0-E8DA896E9300}" destId="{451C404A-9D8F-7647-A604-D7A42D987EAC}" srcOrd="0" destOrd="0" presId="urn:microsoft.com/office/officeart/2005/8/layout/hierarchy2"/>
    <dgm:cxn modelId="{B8418760-CCB8-ED48-90C8-EDE2B21055F5}" type="presParOf" srcId="{8BF63CCC-A782-9E45-ADF9-0F89B2BF16A2}" destId="{FAEEBDF3-34C3-CE44-8375-19637C9186E7}" srcOrd="7" destOrd="0" presId="urn:microsoft.com/office/officeart/2005/8/layout/hierarchy2"/>
    <dgm:cxn modelId="{F251C8EF-D104-FF43-88A2-F6A69227DC95}" type="presParOf" srcId="{FAEEBDF3-34C3-CE44-8375-19637C9186E7}" destId="{D64C3449-1823-C843-86D0-EE790869F783}" srcOrd="0" destOrd="0" presId="urn:microsoft.com/office/officeart/2005/8/layout/hierarchy2"/>
    <dgm:cxn modelId="{4B29961D-EEF7-824C-99EA-67A2B3D6E6C2}" type="presParOf" srcId="{FAEEBDF3-34C3-CE44-8375-19637C9186E7}" destId="{A5DFF212-986F-0744-A9C6-6392DDB91DB4}" srcOrd="1" destOrd="0" presId="urn:microsoft.com/office/officeart/2005/8/layout/hierarchy2"/>
    <dgm:cxn modelId="{68BF30B2-6FE4-1A4A-B203-983571E3BFA6}" type="presParOf" srcId="{8BF63CCC-A782-9E45-ADF9-0F89B2BF16A2}" destId="{09D3C1FD-CE1A-FD4C-B160-85C37F2EE2DC}" srcOrd="8" destOrd="0" presId="urn:microsoft.com/office/officeart/2005/8/layout/hierarchy2"/>
    <dgm:cxn modelId="{59530D48-E53C-9349-9293-5FEC9F498E7F}" type="presParOf" srcId="{09D3C1FD-CE1A-FD4C-B160-85C37F2EE2DC}" destId="{5316D5EE-4375-1F40-B9FB-8E576F352CC3}" srcOrd="0" destOrd="0" presId="urn:microsoft.com/office/officeart/2005/8/layout/hierarchy2"/>
    <dgm:cxn modelId="{C80FDED9-3454-654D-A945-F6E4A7794C6A}" type="presParOf" srcId="{8BF63CCC-A782-9E45-ADF9-0F89B2BF16A2}" destId="{B0E014D7-1C32-5B4E-8BF8-360A5EFCA76C}" srcOrd="9" destOrd="0" presId="urn:microsoft.com/office/officeart/2005/8/layout/hierarchy2"/>
    <dgm:cxn modelId="{98511D9E-2687-2E4C-B220-AD8BC180B53E}" type="presParOf" srcId="{B0E014D7-1C32-5B4E-8BF8-360A5EFCA76C}" destId="{9DFFCA06-EBC2-A34F-B251-5E693079EE1D}" srcOrd="0" destOrd="0" presId="urn:microsoft.com/office/officeart/2005/8/layout/hierarchy2"/>
    <dgm:cxn modelId="{E52EA162-141C-C54D-9E2B-EA5D45E8F0A3}" type="presParOf" srcId="{B0E014D7-1C32-5B4E-8BF8-360A5EFCA76C}" destId="{E7F686AA-BFBA-1C44-BB90-977E1B6DA23D}" srcOrd="1" destOrd="0" presId="urn:microsoft.com/office/officeart/2005/8/layout/hierarchy2"/>
    <dgm:cxn modelId="{C7DCA930-5B77-304E-B903-044B5A0D3DF3}" type="presParOf" srcId="{616A676B-F0B9-884B-86C2-C153AAEF0E6C}" destId="{EF7714D6-5EF6-8945-B892-889A4A3DD5A8}" srcOrd="2" destOrd="0" presId="urn:microsoft.com/office/officeart/2005/8/layout/hierarchy2"/>
    <dgm:cxn modelId="{AD06486B-DCB3-E44C-B90A-71BB20AE5DB9}" type="presParOf" srcId="{EF7714D6-5EF6-8945-B892-889A4A3DD5A8}" destId="{99330017-6D66-134E-A0A2-2F93FDA8B80D}" srcOrd="0" destOrd="0" presId="urn:microsoft.com/office/officeart/2005/8/layout/hierarchy2"/>
    <dgm:cxn modelId="{CAD4D3B6-5BCF-C64E-A8E5-45F3CA220E6F}" type="presParOf" srcId="{EF7714D6-5EF6-8945-B892-889A4A3DD5A8}" destId="{76E88E9C-0A5E-C54C-BEA9-74C0B2B6870F}" srcOrd="1" destOrd="0" presId="urn:microsoft.com/office/officeart/2005/8/layout/hierarchy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A862F37-277F-4E11-9A17-CDC13972D86C}">
      <dsp:nvSpPr>
        <dsp:cNvPr id="0" name=""/>
        <dsp:cNvSpPr/>
      </dsp:nvSpPr>
      <dsp:spPr>
        <a:xfrm>
          <a:off x="250668" y="185584"/>
          <a:ext cx="1355699" cy="135569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BF0E229-A9F5-48A9-971B-46ADFE7D670C}">
      <dsp:nvSpPr>
        <dsp:cNvPr id="0" name=""/>
        <dsp:cNvSpPr/>
      </dsp:nvSpPr>
      <dsp:spPr>
        <a:xfrm>
          <a:off x="535365" y="470281"/>
          <a:ext cx="786305" cy="78630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F3C5F5E-61E2-4B08-9936-01820205533B}">
      <dsp:nvSpPr>
        <dsp:cNvPr id="0" name=""/>
        <dsp:cNvSpPr/>
      </dsp:nvSpPr>
      <dsp:spPr>
        <a:xfrm>
          <a:off x="1896875" y="185584"/>
          <a:ext cx="3195578" cy="1355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Online Course Registration and Enrollment System (OCRES) was developed as a comprehensive project to demonstrate full-stack development skills.</a:t>
          </a:r>
        </a:p>
      </dsp:txBody>
      <dsp:txXfrm>
        <a:off x="1896875" y="185584"/>
        <a:ext cx="3195578" cy="1355699"/>
      </dsp:txXfrm>
    </dsp:sp>
    <dsp:sp modelId="{40EBF7D1-FBFD-4391-9F9F-B1104D353EE0}">
      <dsp:nvSpPr>
        <dsp:cNvPr id="0" name=""/>
        <dsp:cNvSpPr/>
      </dsp:nvSpPr>
      <dsp:spPr>
        <a:xfrm>
          <a:off x="5649259" y="185584"/>
          <a:ext cx="1355699" cy="1355699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898C060-A04A-4F78-BD45-16AE0446D269}">
      <dsp:nvSpPr>
        <dsp:cNvPr id="0" name=""/>
        <dsp:cNvSpPr/>
      </dsp:nvSpPr>
      <dsp:spPr>
        <a:xfrm>
          <a:off x="5933956" y="470281"/>
          <a:ext cx="786305" cy="78630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6896A60-1D21-4472-B59E-96C03FE08A3F}">
      <dsp:nvSpPr>
        <dsp:cNvPr id="0" name=""/>
        <dsp:cNvSpPr/>
      </dsp:nvSpPr>
      <dsp:spPr>
        <a:xfrm>
          <a:off x="7295466" y="185584"/>
          <a:ext cx="3195578" cy="1355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The project spans multiple phases, including requirements specification, UML modeling, database design, and PHP implementation.</a:t>
          </a:r>
        </a:p>
      </dsp:txBody>
      <dsp:txXfrm>
        <a:off x="7295466" y="185584"/>
        <a:ext cx="3195578" cy="1355699"/>
      </dsp:txXfrm>
    </dsp:sp>
    <dsp:sp modelId="{7996FF87-7EEB-4B5A-9954-96C267031E43}">
      <dsp:nvSpPr>
        <dsp:cNvPr id="0" name=""/>
        <dsp:cNvSpPr/>
      </dsp:nvSpPr>
      <dsp:spPr>
        <a:xfrm>
          <a:off x="250668" y="2172653"/>
          <a:ext cx="1355699" cy="1355699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E9037FC-361E-400C-93D4-00F22354F247}">
      <dsp:nvSpPr>
        <dsp:cNvPr id="0" name=""/>
        <dsp:cNvSpPr/>
      </dsp:nvSpPr>
      <dsp:spPr>
        <a:xfrm>
          <a:off x="535365" y="2457350"/>
          <a:ext cx="786305" cy="78630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CF3BFFE-6D11-4CD6-B19F-F9906D4C7633}">
      <dsp:nvSpPr>
        <dsp:cNvPr id="0" name=""/>
        <dsp:cNvSpPr/>
      </dsp:nvSpPr>
      <dsp:spPr>
        <a:xfrm>
          <a:off x="1896875" y="2172653"/>
          <a:ext cx="3195578" cy="1355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It incorporates modern security practices such as password hashing and prepared statements for database interactions.</a:t>
          </a:r>
        </a:p>
      </dsp:txBody>
      <dsp:txXfrm>
        <a:off x="1896875" y="2172653"/>
        <a:ext cx="3195578" cy="1355699"/>
      </dsp:txXfrm>
    </dsp:sp>
    <dsp:sp modelId="{6FFA0BCA-D37F-431A-9CB6-79B3EBF8EF15}">
      <dsp:nvSpPr>
        <dsp:cNvPr id="0" name=""/>
        <dsp:cNvSpPr/>
      </dsp:nvSpPr>
      <dsp:spPr>
        <a:xfrm>
          <a:off x="5649259" y="2172653"/>
          <a:ext cx="1355699" cy="1355699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A3A9AEB-D650-46C7-AB0F-7ACE19851EC6}">
      <dsp:nvSpPr>
        <dsp:cNvPr id="0" name=""/>
        <dsp:cNvSpPr/>
      </dsp:nvSpPr>
      <dsp:spPr>
        <a:xfrm>
          <a:off x="5933956" y="2457350"/>
          <a:ext cx="786305" cy="78630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BD3BD5-1ED3-4EE5-AE5F-D7ADE2DE6CD5}">
      <dsp:nvSpPr>
        <dsp:cNvPr id="0" name=""/>
        <dsp:cNvSpPr/>
      </dsp:nvSpPr>
      <dsp:spPr>
        <a:xfrm>
          <a:off x="7295466" y="2172653"/>
          <a:ext cx="3195578" cy="13556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This presentation will cover each phase of the project, including design, development, and testing, reflecting a complete software development lifecycle.</a:t>
          </a:r>
        </a:p>
      </dsp:txBody>
      <dsp:txXfrm>
        <a:off x="7295466" y="2172653"/>
        <a:ext cx="3195578" cy="1355699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EE679DB-FE12-3041-A059-D132F4E4A161}">
      <dsp:nvSpPr>
        <dsp:cNvPr id="0" name=""/>
        <dsp:cNvSpPr/>
      </dsp:nvSpPr>
      <dsp:spPr>
        <a:xfrm>
          <a:off x="667305" y="1077739"/>
          <a:ext cx="1871658" cy="935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 UML models provided a structured representation of the system’s architecture and interactions.</a:t>
          </a:r>
        </a:p>
      </dsp:txBody>
      <dsp:txXfrm>
        <a:off x="694714" y="1105148"/>
        <a:ext cx="1816840" cy="881011"/>
      </dsp:txXfrm>
    </dsp:sp>
    <dsp:sp modelId="{5FF72B68-3196-844F-9573-3056E80286C6}">
      <dsp:nvSpPr>
        <dsp:cNvPr id="0" name=""/>
        <dsp:cNvSpPr/>
      </dsp:nvSpPr>
      <dsp:spPr>
        <a:xfrm>
          <a:off x="667305" y="2153942"/>
          <a:ext cx="1871658" cy="935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Included Diagrams:</a:t>
          </a:r>
        </a:p>
      </dsp:txBody>
      <dsp:txXfrm>
        <a:off x="694714" y="2181351"/>
        <a:ext cx="1816840" cy="881011"/>
      </dsp:txXfrm>
    </dsp:sp>
    <dsp:sp modelId="{989AD102-20F8-164D-AD43-B75F775E45A4}">
      <dsp:nvSpPr>
        <dsp:cNvPr id="0" name=""/>
        <dsp:cNvSpPr/>
      </dsp:nvSpPr>
      <dsp:spPr>
        <a:xfrm rot="17350740">
          <a:off x="1773849" y="1529592"/>
          <a:ext cx="227889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78892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56323" y="1488681"/>
        <a:ext cx="113944" cy="113944"/>
      </dsp:txXfrm>
    </dsp:sp>
    <dsp:sp modelId="{FA49734A-440A-1D41-8204-921193B75105}">
      <dsp:nvSpPr>
        <dsp:cNvPr id="0" name=""/>
        <dsp:cNvSpPr/>
      </dsp:nvSpPr>
      <dsp:spPr>
        <a:xfrm>
          <a:off x="3287627" y="1536"/>
          <a:ext cx="1871658" cy="9358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Use Case Diagram – Visualized user interactions with the system.</a:t>
          </a:r>
        </a:p>
      </dsp:txBody>
      <dsp:txXfrm>
        <a:off x="3315036" y="28945"/>
        <a:ext cx="1816840" cy="881011"/>
      </dsp:txXfrm>
    </dsp:sp>
    <dsp:sp modelId="{3B7B96E3-5178-334B-BE34-46EBA38B77E5}">
      <dsp:nvSpPr>
        <dsp:cNvPr id="0" name=""/>
        <dsp:cNvSpPr/>
      </dsp:nvSpPr>
      <dsp:spPr>
        <a:xfrm rot="18289469">
          <a:off x="2257797" y="2067693"/>
          <a:ext cx="13109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10995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0520" y="2050980"/>
        <a:ext cx="65549" cy="65549"/>
      </dsp:txXfrm>
    </dsp:sp>
    <dsp:sp modelId="{FDF7E025-2B6D-A34B-B5C2-CA7218E74ECF}">
      <dsp:nvSpPr>
        <dsp:cNvPr id="0" name=""/>
        <dsp:cNvSpPr/>
      </dsp:nvSpPr>
      <dsp:spPr>
        <a:xfrm>
          <a:off x="3287627" y="1077739"/>
          <a:ext cx="1871658" cy="9358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Class Diagram – Defined the core system classes and their relationships.</a:t>
          </a:r>
        </a:p>
      </dsp:txBody>
      <dsp:txXfrm>
        <a:off x="3315036" y="1105148"/>
        <a:ext cx="1816840" cy="881011"/>
      </dsp:txXfrm>
    </dsp:sp>
    <dsp:sp modelId="{D598231E-3149-8540-A74E-28621872BD3E}">
      <dsp:nvSpPr>
        <dsp:cNvPr id="0" name=""/>
        <dsp:cNvSpPr/>
      </dsp:nvSpPr>
      <dsp:spPr>
        <a:xfrm>
          <a:off x="2538963" y="2605795"/>
          <a:ext cx="748663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748663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94578" y="2603140"/>
        <a:ext cx="37433" cy="37433"/>
      </dsp:txXfrm>
    </dsp:sp>
    <dsp:sp modelId="{1DF7BF95-2EE6-4745-BF75-9BA60925428B}">
      <dsp:nvSpPr>
        <dsp:cNvPr id="0" name=""/>
        <dsp:cNvSpPr/>
      </dsp:nvSpPr>
      <dsp:spPr>
        <a:xfrm>
          <a:off x="3287627" y="2153942"/>
          <a:ext cx="1871658" cy="9358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Sequence Diagram – Mapped the order of user interactions and data flow.</a:t>
          </a:r>
        </a:p>
      </dsp:txBody>
      <dsp:txXfrm>
        <a:off x="3315036" y="2181351"/>
        <a:ext cx="1816840" cy="881011"/>
      </dsp:txXfrm>
    </dsp:sp>
    <dsp:sp modelId="{BEF325ED-65F7-1948-ADF0-E8DA896E9300}">
      <dsp:nvSpPr>
        <dsp:cNvPr id="0" name=""/>
        <dsp:cNvSpPr/>
      </dsp:nvSpPr>
      <dsp:spPr>
        <a:xfrm rot="3310531">
          <a:off x="2257797" y="3143897"/>
          <a:ext cx="1310995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1310995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880520" y="3127184"/>
        <a:ext cx="65549" cy="65549"/>
      </dsp:txXfrm>
    </dsp:sp>
    <dsp:sp modelId="{D64C3449-1823-C843-86D0-EE790869F783}">
      <dsp:nvSpPr>
        <dsp:cNvPr id="0" name=""/>
        <dsp:cNvSpPr/>
      </dsp:nvSpPr>
      <dsp:spPr>
        <a:xfrm>
          <a:off x="3287627" y="3230146"/>
          <a:ext cx="1871658" cy="9358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Activity Diagram – Illustrated the decision points and process flows.</a:t>
          </a:r>
        </a:p>
      </dsp:txBody>
      <dsp:txXfrm>
        <a:off x="3315036" y="3257555"/>
        <a:ext cx="1816840" cy="881011"/>
      </dsp:txXfrm>
    </dsp:sp>
    <dsp:sp modelId="{09D3C1FD-CE1A-FD4C-B160-85C37F2EE2DC}">
      <dsp:nvSpPr>
        <dsp:cNvPr id="0" name=""/>
        <dsp:cNvSpPr/>
      </dsp:nvSpPr>
      <dsp:spPr>
        <a:xfrm rot="4249260">
          <a:off x="1773849" y="3681998"/>
          <a:ext cx="2278892" cy="32124"/>
        </a:xfrm>
        <a:custGeom>
          <a:avLst/>
          <a:gdLst/>
          <a:ahLst/>
          <a:cxnLst/>
          <a:rect l="0" t="0" r="0" b="0"/>
          <a:pathLst>
            <a:path>
              <a:moveTo>
                <a:pt x="0" y="16062"/>
              </a:moveTo>
              <a:lnTo>
                <a:pt x="2278892" y="16062"/>
              </a:lnTo>
            </a:path>
          </a:pathLst>
        </a:custGeom>
        <a:noFill/>
        <a:ln w="1270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311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700" kern="1200"/>
        </a:p>
      </dsp:txBody>
      <dsp:txXfrm>
        <a:off x="2856323" y="3641088"/>
        <a:ext cx="113944" cy="113944"/>
      </dsp:txXfrm>
    </dsp:sp>
    <dsp:sp modelId="{9DFFCA06-EBC2-A34F-B251-5E693079EE1D}">
      <dsp:nvSpPr>
        <dsp:cNvPr id="0" name=""/>
        <dsp:cNvSpPr/>
      </dsp:nvSpPr>
      <dsp:spPr>
        <a:xfrm>
          <a:off x="3287627" y="4306349"/>
          <a:ext cx="1871658" cy="935829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State Diagram – Captured the various states of key objects.</a:t>
          </a:r>
        </a:p>
      </dsp:txBody>
      <dsp:txXfrm>
        <a:off x="3315036" y="4333758"/>
        <a:ext cx="1816840" cy="881011"/>
      </dsp:txXfrm>
    </dsp:sp>
    <dsp:sp modelId="{99330017-6D66-134E-A0A2-2F93FDA8B80D}">
      <dsp:nvSpPr>
        <dsp:cNvPr id="0" name=""/>
        <dsp:cNvSpPr/>
      </dsp:nvSpPr>
      <dsp:spPr>
        <a:xfrm>
          <a:off x="667305" y="3230146"/>
          <a:ext cx="1871658" cy="935829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" tIns="7620" rIns="7620" bIns="762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These diagrams ensured clear communication between design and implementation phases.</a:t>
          </a:r>
        </a:p>
      </dsp:txBody>
      <dsp:txXfrm>
        <a:off x="694714" y="3257555"/>
        <a:ext cx="1816840" cy="881011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2">
  <dgm:title val=""/>
  <dgm:desc val=""/>
  <dgm:catLst>
    <dgm:cat type="hierarchy" pri="5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 val="exact"/>
    </dgm:varLst>
    <dgm:choose name="Name0">
      <dgm:if name="Name1" func="var" arg="dir" op="equ" val="norm">
        <dgm:alg type="hierChild">
          <dgm:param type="linDir" val="fromT"/>
          <dgm:param type="chAlign" val="l"/>
        </dgm:alg>
      </dgm:if>
      <dgm:else name="Name2">
        <dgm:alg type="hierChild">
          <dgm:param type="linDir" val="fromT"/>
          <dgm:param type="chAlign" val="r"/>
        </dgm:alg>
      </dgm:else>
    </dgm:choose>
    <dgm:shape xmlns:r="http://schemas.openxmlformats.org/officeDocument/2006/relationships" r:blip="">
      <dgm:adjLst/>
    </dgm:shape>
    <dgm:presOf/>
    <dgm:constrLst>
      <dgm:constr type="h" for="des" ptType="node" refType="h"/>
      <dgm:constr type="w" for="des" ptType="node" refType="h" refFor="des" refPtType="node" fact="2"/>
      <dgm:constr type="sibSp" refType="h" refFor="des" refPtType="node" op="equ" fact="0.15"/>
      <dgm:constr type="sibSp" for="des" forName="level2hierChild" refType="h" refFor="des" refPtType="node" op="equ" fact="0.15"/>
      <dgm:constr type="sibSp" for="des" forName="level3hierChild" refType="h" refFor="des" refPtType="node" op="equ" fact="0.15"/>
      <dgm:constr type="sp" for="des" forName="root1" refType="w" refFor="des" refPtType="node" fact="0.4"/>
      <dgm:constr type="sp" for="des" forName="root2" refType="sp" refFor="des" refForName="root1" op="equ"/>
      <dgm:constr type="primFontSz" for="des" ptType="node" op="equ" val="65"/>
      <dgm:constr type="primFontSz" for="des" forName="connTx" op="equ" val="55"/>
      <dgm:constr type="primFontSz" for="des" forName="connTx" refType="primFontSz" refFor="des" refPtType="node" op="lte" fact="0.8"/>
    </dgm:constrLst>
    <dgm:ruleLst/>
    <dgm:forEach name="Name3" axis="ch">
      <dgm:forEach name="Name4" axis="self" ptType="node">
        <dgm:layoutNode name="root1">
          <dgm:choose name="Name5">
            <dgm:if name="Name6" func="var" arg="dir" op="equ" val="norm">
              <dgm:alg type="hierRoot">
                <dgm:param type="hierAlign" val="lCtrCh"/>
              </dgm:alg>
            </dgm:if>
            <dgm:else name="Name7">
              <dgm:alg type="hierRoot">
                <dgm:param type="hierAlign" val="rCtrCh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/>
          <dgm:layoutNode name="LevelOneTextNode" styleLbl="node0">
            <dgm:varLst>
              <dgm:chPref val="3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05"/>
              <dgm:constr type="bMarg" refType="primFontSz" fact="0.05"/>
              <dgm:constr type="lMarg" refType="primFontSz" fact="0.05"/>
              <dgm:constr type="rMarg" refType="primFontSz" fact="0.05"/>
            </dgm:constrLst>
            <dgm:ruleLst>
              <dgm:rule type="primFontSz" val="5" fact="NaN" max="NaN"/>
            </dgm:ruleLst>
          </dgm:layoutNode>
          <dgm:layoutNode name="level2hierChild">
            <dgm:choose name="Name8">
              <dgm:if name="Name9" func="var" arg="dir" op="equ" val="norm">
                <dgm:alg type="hierChild">
                  <dgm:param type="linDir" val="fromT"/>
                  <dgm:param type="chAlign" val="l"/>
                </dgm:alg>
              </dgm:if>
              <dgm:else name="Name10">
                <dgm:alg type="hierChild">
                  <dgm:param type="linDir" val="fromT"/>
                  <dgm:param type="chAlign" val="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repeat" axis="ch">
              <dgm:forEach name="Name11" axis="self" ptType="parTrans" cnt="1">
                <dgm:layoutNode name="conn2-1">
                  <dgm:choose name="Name12">
                    <dgm:if name="Name13" func="var" arg="dir" op="equ" val="norm">
                      <dgm:alg type="conn">
                        <dgm:param type="dim" val="1D"/>
                        <dgm:param type="begPts" val="midR"/>
                        <dgm:param type="endPts" val="midL"/>
                        <dgm:param type="endSty" val="noArr"/>
                      </dgm:alg>
                    </dgm:if>
                    <dgm:else name="Name14">
                      <dgm:alg type="conn">
                        <dgm:param type="dim" val="1D"/>
                        <dgm:param type="begPts" val="midL"/>
                        <dgm:param type="endPts" val="midR"/>
                        <dgm:param type="endSty" val="noAr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w" val="1"/>
                    <dgm:constr type="h" val="5"/>
                    <dgm:constr type="connDist"/>
                    <dgm:constr type="begPad"/>
                    <dgm:constr type="endPad"/>
                    <dgm:constr type="userA" for="ch" refType="connDist"/>
                  </dgm:constrLst>
                  <dgm:ruleLst/>
                  <dgm:layoutNode name="connTx">
                    <dgm:alg type="tx">
                      <dgm:param type="autoTxRot" val="grav"/>
                    </dgm:alg>
                    <dgm:shape xmlns:r="http://schemas.openxmlformats.org/officeDocument/2006/relationships" type="rect" r:blip="" hideGeom="1">
                      <dgm:adjLst/>
                    </dgm:shape>
                    <dgm:presOf axis="self"/>
                    <dgm:constrLst>
                      <dgm:constr type="userA"/>
                      <dgm:constr type="w" refType="userA" fact="0.05"/>
                      <dgm:constr type="h" refType="userA" fact="0.05"/>
                      <dgm:constr type="lMarg" val="1"/>
                      <dgm:constr type="rMarg" val="1"/>
                      <dgm:constr type="tMarg"/>
                      <dgm:constr type="bMarg"/>
                    </dgm:constrLst>
                    <dgm:ruleLst>
                      <dgm:rule type="h" val="NaN" fact="0.25" max="NaN"/>
                      <dgm:rule type="w" val="NaN" fact="0.8" max="NaN"/>
                      <dgm:rule type="primFontSz" val="5" fact="NaN" max="NaN"/>
                    </dgm:ruleLst>
                  </dgm:layoutNode>
                </dgm:layoutNode>
              </dgm:forEach>
              <dgm:forEach name="Name15" axis="self" ptType="node">
                <dgm:layoutNode name="root2">
                  <dgm:choose name="Name16">
                    <dgm:if name="Name17" func="var" arg="dir" op="equ" val="norm">
                      <dgm:alg type="hierRoot">
                        <dgm:param type="hierAlign" val="lCtrCh"/>
                      </dgm:alg>
                    </dgm:if>
                    <dgm:else name="Name18">
                      <dgm:alg type="hierRoot">
                        <dgm:param type="hierAlign" val="rCtrCh"/>
                      </dgm:alg>
                    </dgm:else>
                  </dgm:choose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  <dgm:layoutNode name="LevelTwoTextNode">
                    <dgm:varLst>
                      <dgm:chPref val="3"/>
                    </dgm:varLst>
                    <dgm:alg type="tx"/>
                    <dgm:shape xmlns:r="http://schemas.openxmlformats.org/officeDocument/2006/relationships" type="roundRect" r:blip="">
                      <dgm:adjLst>
                        <dgm:adj idx="1" val="0.1"/>
                      </dgm:adjLst>
                    </dgm:shape>
                    <dgm:presOf axis="self"/>
                    <dgm:constrLst>
                      <dgm:constr type="tMarg" refType="primFontSz" fact="0.05"/>
                      <dgm:constr type="bMarg" refType="primFontSz" fact="0.05"/>
                      <dgm:constr type="lMarg" refType="primFontSz" fact="0.05"/>
                      <dgm:constr type="rMarg" refType="primFontSz" fact="0.05"/>
                    </dgm:constrLst>
                    <dgm:ruleLst>
                      <dgm:rule type="primFontSz" val="5" fact="NaN" max="NaN"/>
                    </dgm:ruleLst>
                  </dgm:layoutNode>
                  <dgm:layoutNode name="level3hierChild">
                    <dgm:choose name="Name19">
                      <dgm:if name="Name20" func="var" arg="dir" op="equ" val="norm">
                        <dgm:alg type="hierChild">
                          <dgm:param type="linDir" val="fromT"/>
                          <dgm:param type="chAlign" val="l"/>
                        </dgm:alg>
                      </dgm:if>
                      <dgm:else name="Name21">
                        <dgm:alg type="hierChild">
                          <dgm:param type="linDir" val="fromT"/>
                          <dgm:param type="chAlign" val="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22" ref="repeat"/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E405245-E4F7-C444-B546-36CB936A233A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04810A-F51F-144C-A750-919C4FB409E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40765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4810A-F51F-144C-A750-919C4FB409E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128228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4810A-F51F-144C-A750-919C4FB409E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41624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4810A-F51F-144C-A750-919C4FB409E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8182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4810A-F51F-144C-A750-919C4FB409E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857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4810A-F51F-144C-A750-919C4FB409E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1670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4810A-F51F-144C-A750-919C4FB409E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320718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4810A-F51F-144C-A750-919C4FB409E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49641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4810A-F51F-144C-A750-919C4FB409E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70160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4810A-F51F-144C-A750-919C4FB409E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73501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904810A-F51F-144C-A750-919C4FB409E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79519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C0F28B-45E3-4585-87E3-73838692A70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7200" y="668049"/>
            <a:ext cx="7626795" cy="2841914"/>
          </a:xfrm>
        </p:spPr>
        <p:txBody>
          <a:bodyPr anchor="b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4F755B0-E17A-4B52-A99D-C35BB18BB2D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7200" y="3602038"/>
            <a:ext cx="7626795" cy="2501728"/>
          </a:xfrm>
        </p:spPr>
        <p:txBody>
          <a:bodyPr/>
          <a:lstStyle>
            <a:lvl1pPr marL="0" indent="0" algn="l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390C28-805B-4DA6-A10E-651C0FD017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5EBBA9-C52F-4628-AE0D-DCD1772F91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5BAC57-F8E1-4B54-A111-CB53B3203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75560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5B40-C529-41A6-8D06-07AF9430A8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BB5A354-E2A8-4A91-9D7A-36D9E0915CC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5D3944-2E3D-42BC-B83D-7630699D48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FC57FA-204E-4A7A-BAE2-DF17BB0FFB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BDA36D-49FF-495A-8E25-4CCC98E39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79033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544ECD05-4E94-4A60-8FDA-700BF100B0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8" name="Color Fill">
            <a:extLst>
              <a:ext uri="{FF2B5EF4-FFF2-40B4-BE49-F238E27FC236}">
                <a16:creationId xmlns:a16="http://schemas.microsoft.com/office/drawing/2014/main" id="{8BCB0EB2-4067-418C-9465-9D4C71240E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4E37999-41E7-446D-8C53-B904C3CE87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438A90E8-87F8-4150-B5EB-E19C8A01AFB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0" name="Graphic 9">
              <a:extLst>
                <a:ext uri="{FF2B5EF4-FFF2-40B4-BE49-F238E27FC236}">
                  <a16:creationId xmlns:a16="http://schemas.microsoft.com/office/drawing/2014/main" id="{724DCA1C-A8E8-4F90-8FAE-85B1426C108A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158D6291-6756-44E3-9FCE-0B2ECA5EE664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2" name="Freeform: Shape 11">
              <a:extLst>
                <a:ext uri="{FF2B5EF4-FFF2-40B4-BE49-F238E27FC236}">
                  <a16:creationId xmlns:a16="http://schemas.microsoft.com/office/drawing/2014/main" id="{C37CA96E-9DD9-4172-B63B-50DF43B576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B335AFFE-BF3D-491C-8255-692B9DAC6775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AA052AAF-7A7C-4EDB-AE2C-FCA3A756C4E5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20" name="Texture">
            <a:extLst>
              <a:ext uri="{FF2B5EF4-FFF2-40B4-BE49-F238E27FC236}">
                <a16:creationId xmlns:a16="http://schemas.microsoft.com/office/drawing/2014/main" id="{31F99E9D-6528-47AC-B178-7032D0E17D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Vertical Title 1">
            <a:extLst>
              <a:ext uri="{FF2B5EF4-FFF2-40B4-BE49-F238E27FC236}">
                <a16:creationId xmlns:a16="http://schemas.microsoft.com/office/drawing/2014/main" id="{834DD302-622D-4E42-BD6F-FAAA98B3728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6311" y="668049"/>
            <a:ext cx="2628900" cy="550891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70D9F5-C907-405F-BE11-571C61745E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668049"/>
            <a:ext cx="6689098" cy="550891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CFD860-3FBD-4FE7-A9FD-1D4A4D10AA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0A367B-81B3-4BD3-9C95-18EC0710A2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47D8E54-346D-4D66-BF99-96DA43F80D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34934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EA2C84-1247-4534-81D1-136C3E1EBB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8D490-CEA6-4844-A537-F749658D377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1DAEFC9-887F-4E73-9938-6032D52864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FCF0CF-134A-404E-A177-9FAAA039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A1B0DC-2D2C-408B-A577-904A2385C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87743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B55431-EF88-4771-9699-27EF70A551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50"/>
            <a:ext cx="7673389" cy="3816588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AF57C3-A928-4093-B3FC-ECC2194AE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4589463"/>
            <a:ext cx="7673389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BFD625-A893-46D3-A518-9E969CB4F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AD37A-B380-4B65-9FB9-3FB914120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E773B6-CD13-4451-9BF3-C4102BA5E8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3854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0C1FBD0A-9F7B-4EBB-9982-B55F5F9806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88CFF0B8-0BA9-4DD9-B7B2-0655DC8419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C77B910E-9B87-4291-987B-6883212CBA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5596CF7-55B3-409D-A36C-F5BE9D625628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92245D23-45D8-474C-8A38-633E99962676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918A8D14-28CA-4095-B2FA-E48B3150AD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1D1F176A-19F1-4537-800D-210F29EC1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A04C26-6125-4D95-9FC0-50DEB9419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1534" cy="159174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35401A-13E5-4CED-864F-06D6EECCBCA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2341329"/>
            <a:ext cx="5562600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C513523-8F78-4766-91D7-03E329B683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2341329"/>
            <a:ext cx="4736534" cy="383563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5B757F-BAD2-4343-BD57-FC02D0BE19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30EF3C-A61E-4F43-9C8F-BC9A6455C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119D947-1DC8-4CE9-A031-6EEB776BD0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4475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5BFA9BB-A51E-4D09-8602-5AD9010463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A60257A1-779B-4048-BC0D-1EA579B5B1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8F4B5D0-AA24-4702-9C01-FC1A03E7B6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1151383" y="2767655"/>
            <a:ext cx="1040617" cy="2833045"/>
            <a:chOff x="11151383" y="2767655"/>
            <a:chExt cx="1040617" cy="2833045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29CBF9BD-1EB2-4122-98FE-F2B5DF8771C9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7C41FF89-01DF-4236-AA4D-243CB8A464B3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FD03BB88-350D-4DE0-BB34-870F643568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</p:grpSp>
      <p:sp>
        <p:nvSpPr>
          <p:cNvPr id="15" name="Texture">
            <a:extLst>
              <a:ext uri="{FF2B5EF4-FFF2-40B4-BE49-F238E27FC236}">
                <a16:creationId xmlns:a16="http://schemas.microsoft.com/office/drawing/2014/main" id="{4A8025C0-8995-4863-A847-7ED1F8CCE8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0162335-6445-435C-A1C6-9F090B965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10450629" cy="13255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074B3D-418F-464D-91E7-993D0B4801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086" y="2182814"/>
            <a:ext cx="502151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E904709-9362-4AB5-9AA2-32F51BF06A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57086" y="3115949"/>
            <a:ext cx="502151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B083836-1CF5-406F-B0CB-643F37066C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890597" y="2182814"/>
            <a:ext cx="501723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64A8670-0F33-4222-AAC9-96A21C47C33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890597" y="3115949"/>
            <a:ext cx="5017232" cy="3073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A1E6970-4A96-4519-9C0E-11E245D563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5FEE249-70F5-4359-B699-23D68A503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02AE510-A38C-45EE-B061-CB02E4E3DD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3081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7A9D1A-F943-4838-BA2F-6DF4F2EC9F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638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6FEE401-3424-4696-A6FC-BBEE79379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E9D767-A30A-4508-B510-99AB91737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0979DC-F3D5-43AB-8A0F-9C8A14E0CE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63557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3DCDA0B-9BEE-4B57-8F97-96D5645D06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82AF2-09A1-4A1C-AEB6-577962B714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4D99D9-82B1-496C-ABBC-4FF0C375D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1766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7D9AFA4-EB8E-4091-A5E2-1B9D163A07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F25018FE-FB44-4E2E-A181-B3476F3E85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6C7CD4B-70DE-49E2-A336-B6F43F58FF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B4B8BFC9-6F67-47CB-BAE4-45260FBAF397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40F836E5-3C5B-4DE7-B09A-AE00DEE730A9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8E1B8E4-080E-4F43-B33F-59DD21B6B658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07639D4-740A-4B71-8393-99CA375EB4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AE7E56E5-1F6A-442B-B5E0-ED19F815D2E2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3774E986-8FE2-4670-A4C0-96E213269BD7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3A5846DF-A106-4887-BE2C-DCD89DAA6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767E81C-AA51-44A0-B21C-757B2F3B9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1957828"/>
          </a:xfrm>
        </p:spPr>
        <p:txBody>
          <a:bodyPr anchor="b"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0438A-298D-4466-B55D-F466C345C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668049"/>
            <a:ext cx="4875212" cy="5231253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4143104-0579-4974-88D2-61DF1A30D3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749024"/>
            <a:ext cx="4314825" cy="311996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FA32755-0632-47CB-AA69-7EFB212FA1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ED0B4F-5B59-4064-A88B-E9938A40FF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512E7F-93B8-4E93-BCB3-ADE74FC15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35435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F3C1870-4E69-4DE7-BF2F-DE8A7881C6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439AB1C-A8A1-4745-9625-B18FE9160B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11ADDC4D-D9AA-48F8-BD10-2D20F14607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C1136312-3085-4615-A743-4EE531585B11}"/>
                </a:ext>
              </a:extLst>
            </p:cNvPr>
            <p:cNvSpPr/>
            <p:nvPr/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6" name="Graphic 9">
              <a:extLst>
                <a:ext uri="{FF2B5EF4-FFF2-40B4-BE49-F238E27FC236}">
                  <a16:creationId xmlns:a16="http://schemas.microsoft.com/office/drawing/2014/main" id="{29539FE4-376B-4187-A80A-C98EBA23DA30}"/>
                </a:ext>
              </a:extLst>
            </p:cNvPr>
            <p:cNvSpPr/>
            <p:nvPr/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11DC5D7-2276-4A57-8783-A0EFB00416E9}"/>
                </a:ext>
              </a:extLst>
            </p:cNvPr>
            <p:cNvSpPr/>
            <p:nvPr/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7D5B578-4971-4ADC-97D8-B9CEF52AA71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9" name="Graphic 9">
              <a:extLst>
                <a:ext uri="{FF2B5EF4-FFF2-40B4-BE49-F238E27FC236}">
                  <a16:creationId xmlns:a16="http://schemas.microsoft.com/office/drawing/2014/main" id="{2D968E77-E43D-4870-93BC-CBF1947336B3}"/>
                </a:ext>
              </a:extLst>
            </p:cNvPr>
            <p:cNvSpPr/>
            <p:nvPr/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1221D41A-E71E-4587-A876-F8778E7C03E1}"/>
                </a:ext>
              </a:extLst>
            </p:cNvPr>
            <p:cNvSpPr/>
            <p:nvPr/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  <p:sp>
        <p:nvSpPr>
          <p:cNvPr id="13" name="Texture">
            <a:extLst>
              <a:ext uri="{FF2B5EF4-FFF2-40B4-BE49-F238E27FC236}">
                <a16:creationId xmlns:a16="http://schemas.microsoft.com/office/drawing/2014/main" id="{50457195-385D-490A-91AB-30B969C619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2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FF6D-24FA-4E04-90ED-7DBE228B2A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4314825" cy="2235711"/>
          </a:xfrm>
        </p:spPr>
        <p:txBody>
          <a:bodyPr anchor="b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432D78B-0E21-420F-9DFF-6131CB0F7E6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668049"/>
            <a:ext cx="4958436" cy="5231253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8AC2A57-1064-4391-B96B-4D04305E0B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57200" y="2941222"/>
            <a:ext cx="4314825" cy="2927765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FD04EB0-850A-4256-8D12-E01A201A4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08048B-57AF-4F53-BC84-8E0A1033FBEC}" type="datetimeFigureOut">
              <a:rPr lang="en-US" smtClean="0"/>
              <a:t>5/12/25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9CF4AF-C757-4552-AB8A-3B89C37464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62A368-F12B-4B5E-82F0-A6AEE6AF2C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8A8A1B-4E1E-43EF-8A39-7D4A3879B9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3524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F358BAA-9C8A-4E17-BAD8-32FD6FFEA73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D6F41A4-BEE3-4935-9371-4ADEA67A22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7726F010-956A-40BC-8A1F-8002DC72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51566" y="0"/>
            <a:ext cx="3840434" cy="6858000"/>
            <a:chOff x="8351565" y="0"/>
            <a:chExt cx="3840434" cy="6858000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D386E468-0048-46C4-ADDD-FBE7A6AE9F31}"/>
                </a:ext>
              </a:extLst>
            </p:cNvPr>
            <p:cNvSpPr/>
            <p:nvPr/>
          </p:nvSpPr>
          <p:spPr>
            <a:xfrm>
              <a:off x="11260165" y="519204"/>
              <a:ext cx="474635" cy="4746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lvl="0" algn="ctr"/>
              <a:endParaRPr lang="en-US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C5B35ED4-0C31-4C8C-A45E-6A3EDEAB2867}"/>
                </a:ext>
              </a:extLst>
            </p:cNvPr>
            <p:cNvSpPr/>
            <p:nvPr/>
          </p:nvSpPr>
          <p:spPr>
            <a:xfrm>
              <a:off x="8385871" y="0"/>
              <a:ext cx="2955657" cy="679194"/>
            </a:xfrm>
            <a:custGeom>
              <a:avLst/>
              <a:gdLst>
                <a:gd name="connsiteX0" fmla="*/ 0 w 2955657"/>
                <a:gd name="connsiteY0" fmla="*/ 0 h 679194"/>
                <a:gd name="connsiteX1" fmla="*/ 2955657 w 2955657"/>
                <a:gd name="connsiteY1" fmla="*/ 0 h 679194"/>
                <a:gd name="connsiteX2" fmla="*/ 2892839 w 2955657"/>
                <a:gd name="connsiteY2" fmla="*/ 84007 h 679194"/>
                <a:gd name="connsiteX3" fmla="*/ 1630760 w 2955657"/>
                <a:gd name="connsiteY3" fmla="*/ 679194 h 679194"/>
                <a:gd name="connsiteX4" fmla="*/ 0 w 2955657"/>
                <a:gd name="connsiteY4" fmla="*/ 679194 h 6791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955657" h="679194">
                  <a:moveTo>
                    <a:pt x="0" y="0"/>
                  </a:moveTo>
                  <a:lnTo>
                    <a:pt x="2955657" y="0"/>
                  </a:lnTo>
                  <a:lnTo>
                    <a:pt x="2892839" y="84007"/>
                  </a:lnTo>
                  <a:cubicBezTo>
                    <a:pt x="2592855" y="447504"/>
                    <a:pt x="2138868" y="679194"/>
                    <a:pt x="1630760" y="679194"/>
                  </a:cubicBezTo>
                  <a:lnTo>
                    <a:pt x="0" y="679194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B40A1EF3-FA93-48F4-9F82-BC0C79635750}"/>
                </a:ext>
              </a:extLst>
            </p:cNvPr>
            <p:cNvSpPr/>
            <p:nvPr/>
          </p:nvSpPr>
          <p:spPr>
            <a:xfrm>
              <a:off x="8351565" y="4121414"/>
              <a:ext cx="3266317" cy="2736586"/>
            </a:xfrm>
            <a:custGeom>
              <a:avLst/>
              <a:gdLst>
                <a:gd name="connsiteX0" fmla="*/ 1635557 w 3266317"/>
                <a:gd name="connsiteY0" fmla="*/ 0 h 2736586"/>
                <a:gd name="connsiteX1" fmla="*/ 3266317 w 3266317"/>
                <a:gd name="connsiteY1" fmla="*/ 0 h 2736586"/>
                <a:gd name="connsiteX2" fmla="*/ 3266317 w 3266317"/>
                <a:gd name="connsiteY2" fmla="*/ 1630760 h 2736586"/>
                <a:gd name="connsiteX3" fmla="*/ 2892838 w 3266317"/>
                <a:gd name="connsiteY3" fmla="*/ 2671131 h 2736586"/>
                <a:gd name="connsiteX4" fmla="*/ 2833348 w 3266317"/>
                <a:gd name="connsiteY4" fmla="*/ 2736586 h 2736586"/>
                <a:gd name="connsiteX5" fmla="*/ 0 w 3266317"/>
                <a:gd name="connsiteY5" fmla="*/ 2736586 h 2736586"/>
                <a:gd name="connsiteX6" fmla="*/ 0 w 3266317"/>
                <a:gd name="connsiteY6" fmla="*/ 1635558 h 2736586"/>
                <a:gd name="connsiteX7" fmla="*/ 1635557 w 3266317"/>
                <a:gd name="connsiteY7" fmla="*/ 0 h 2736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3266317" h="2736586">
                  <a:moveTo>
                    <a:pt x="1635557" y="0"/>
                  </a:moveTo>
                  <a:lnTo>
                    <a:pt x="3266317" y="0"/>
                  </a:lnTo>
                  <a:lnTo>
                    <a:pt x="3266317" y="1630760"/>
                  </a:lnTo>
                  <a:cubicBezTo>
                    <a:pt x="3266317" y="2025955"/>
                    <a:pt x="3126159" y="2388411"/>
                    <a:pt x="2892838" y="2671131"/>
                  </a:cubicBezTo>
                  <a:lnTo>
                    <a:pt x="2833348" y="2736586"/>
                  </a:lnTo>
                  <a:lnTo>
                    <a:pt x="0" y="2736586"/>
                  </a:lnTo>
                  <a:lnTo>
                    <a:pt x="0" y="1635558"/>
                  </a:lnTo>
                  <a:cubicBezTo>
                    <a:pt x="0" y="732255"/>
                    <a:pt x="732254" y="0"/>
                    <a:pt x="1635557" y="0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A985F09D-6969-44D0-B04F-4EDE0FEDAF63}"/>
                </a:ext>
              </a:extLst>
            </p:cNvPr>
            <p:cNvSpPr/>
            <p:nvPr/>
          </p:nvSpPr>
          <p:spPr>
            <a:xfrm>
              <a:off x="11755674" y="3386384"/>
              <a:ext cx="436325" cy="1309674"/>
            </a:xfrm>
            <a:custGeom>
              <a:avLst/>
              <a:gdLst>
                <a:gd name="connsiteX0" fmla="*/ 470325 w 477612"/>
                <a:gd name="connsiteY0" fmla="*/ 0 h 1433600"/>
                <a:gd name="connsiteX1" fmla="*/ 475607 w 477612"/>
                <a:gd name="connsiteY1" fmla="*/ 3701 h 1433600"/>
                <a:gd name="connsiteX2" fmla="*/ 477612 w 477612"/>
                <a:gd name="connsiteY2" fmla="*/ 5160 h 1433600"/>
                <a:gd name="connsiteX3" fmla="*/ 477612 w 477612"/>
                <a:gd name="connsiteY3" fmla="*/ 1428441 h 1433600"/>
                <a:gd name="connsiteX4" fmla="*/ 475607 w 477612"/>
                <a:gd name="connsiteY4" fmla="*/ 1429900 h 1433600"/>
                <a:gd name="connsiteX5" fmla="*/ 470325 w 477612"/>
                <a:gd name="connsiteY5" fmla="*/ 1433600 h 1433600"/>
                <a:gd name="connsiteX6" fmla="*/ 0 w 477612"/>
                <a:gd name="connsiteY6" fmla="*/ 716800 h 1433600"/>
                <a:gd name="connsiteX7" fmla="*/ 470325 w 477612"/>
                <a:gd name="connsiteY7" fmla="*/ 0 h 14336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477612" h="1433600">
                  <a:moveTo>
                    <a:pt x="470325" y="0"/>
                  </a:moveTo>
                  <a:cubicBezTo>
                    <a:pt x="470325" y="0"/>
                    <a:pt x="472162" y="1254"/>
                    <a:pt x="475607" y="3701"/>
                  </a:cubicBezTo>
                  <a:lnTo>
                    <a:pt x="477612" y="5160"/>
                  </a:lnTo>
                  <a:lnTo>
                    <a:pt x="477612" y="1428441"/>
                  </a:lnTo>
                  <a:lnTo>
                    <a:pt x="475607" y="1429900"/>
                  </a:lnTo>
                  <a:cubicBezTo>
                    <a:pt x="472162" y="1432347"/>
                    <a:pt x="470325" y="1433600"/>
                    <a:pt x="470325" y="1433600"/>
                  </a:cubicBezTo>
                  <a:cubicBezTo>
                    <a:pt x="470325" y="1433600"/>
                    <a:pt x="0" y="1112672"/>
                    <a:pt x="0" y="716800"/>
                  </a:cubicBezTo>
                  <a:cubicBezTo>
                    <a:pt x="0" y="320929"/>
                    <a:pt x="470325" y="0"/>
                    <a:pt x="470325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 dirty="0"/>
            </a:p>
          </p:txBody>
        </p:sp>
        <p:sp>
          <p:nvSpPr>
            <p:cNvPr id="18" name="Graphic 9">
              <a:extLst>
                <a:ext uri="{FF2B5EF4-FFF2-40B4-BE49-F238E27FC236}">
                  <a16:creationId xmlns:a16="http://schemas.microsoft.com/office/drawing/2014/main" id="{003913A0-A3C0-4ED8-8920-318068FBC46F}"/>
                </a:ext>
              </a:extLst>
            </p:cNvPr>
            <p:cNvSpPr/>
            <p:nvPr/>
          </p:nvSpPr>
          <p:spPr>
            <a:xfrm>
              <a:off x="8385870" y="791588"/>
              <a:ext cx="3232012" cy="3232012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lvl="0"/>
              <a:endParaRPr lang="en-US"/>
            </a:p>
          </p:txBody>
        </p:sp>
      </p:grpSp>
      <p:sp>
        <p:nvSpPr>
          <p:cNvPr id="12" name="Texture">
            <a:extLst>
              <a:ext uri="{FF2B5EF4-FFF2-40B4-BE49-F238E27FC236}">
                <a16:creationId xmlns:a16="http://schemas.microsoft.com/office/drawing/2014/main" id="{7FE1D329-7CB2-4DF5-B0C0-36DD19EBC6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1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93083B5-1505-44FE-894D-AA1AB6D60F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03F3930-F8C8-43B1-BC1A-6264F4ACB2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7200" y="2096713"/>
            <a:ext cx="7685037" cy="40802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9F4F2F7-3ECA-43D7-BFF3-FBB407AEAB4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08048B-57AF-4F53-BC84-8E0A1033FBEC}" type="datetimeFigureOut">
              <a:rPr lang="en-US" smtClean="0"/>
              <a:pPr/>
              <a:t>5/12/25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3A193F-0B61-43DD-8E45-EFEAC43E38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57200" y="155448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625961-D3A8-4945-AEE4-EE1952DBDC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54512" y="6355080"/>
            <a:ext cx="795528" cy="365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spc="110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A8A1B-4E1E-43EF-8A39-7D4A3879B94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9988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4" r:id="rId10"/>
    <p:sldLayoutId id="214748372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2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1.xml"/><Relationship Id="rId5" Type="http://schemas.openxmlformats.org/officeDocument/2006/relationships/diagramLayout" Target="../diagrams/layout1.xml"/><Relationship Id="rId4" Type="http://schemas.openxmlformats.org/officeDocument/2006/relationships/diagramData" Target="../diagrams/data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1.jpeg"/><Relationship Id="rId7" Type="http://schemas.openxmlformats.org/officeDocument/2006/relationships/diagramColors" Target="../diagrams/colors2.xm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sv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sv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Background Fill">
            <a:extLst>
              <a:ext uri="{FF2B5EF4-FFF2-40B4-BE49-F238E27FC236}">
                <a16:creationId xmlns:a16="http://schemas.microsoft.com/office/drawing/2014/main" id="{B6D694DB-A3FC-4F14-A225-17BEBA44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pic>
        <p:nvPicPr>
          <p:cNvPr id="21" name="Picture 20">
            <a:extLst>
              <a:ext uri="{FF2B5EF4-FFF2-40B4-BE49-F238E27FC236}">
                <a16:creationId xmlns:a16="http://schemas.microsoft.com/office/drawing/2014/main" id="{1FCD589B-6E81-BE07-D1D1-C9F6C7B8240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60000"/>
          </a:blip>
          <a:srcRect t="2800" r="-1" b="17392"/>
          <a:stretch/>
        </p:blipFill>
        <p:spPr>
          <a:xfrm>
            <a:off x="20" y="10"/>
            <a:ext cx="12188921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7D1282D-C23D-41F7-B558-CDC5E641A7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94233" y="686020"/>
            <a:ext cx="8630138" cy="2742980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Online Course Registration and Enrollment System (OCRES)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7B8F030-3B05-5096-F17E-3E0A96C35E7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4233" y="3602038"/>
            <a:ext cx="8630138" cy="256994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FFFF"/>
                </a:solidFill>
              </a:rPr>
              <a:t>Carlon Bullock</a:t>
            </a:r>
          </a:p>
          <a:p>
            <a:r>
              <a:rPr lang="en-US" dirty="0">
                <a:solidFill>
                  <a:srgbClr val="FFFFFF"/>
                </a:solidFill>
              </a:rPr>
              <a:t>The University of Arizona Global Campus</a:t>
            </a:r>
          </a:p>
          <a:p>
            <a:r>
              <a:rPr lang="en-US" dirty="0">
                <a:solidFill>
                  <a:srgbClr val="FFFFFF"/>
                </a:solidFill>
              </a:rPr>
              <a:t>CST 499: Capstone for Computer Software Technology</a:t>
            </a:r>
          </a:p>
          <a:p>
            <a:r>
              <a:rPr lang="en-US" dirty="0">
                <a:solidFill>
                  <a:srgbClr val="FFFFFF"/>
                </a:solidFill>
              </a:rPr>
              <a:t>Professor: Joseph Rangitsch</a:t>
            </a:r>
          </a:p>
          <a:p>
            <a:r>
              <a:rPr lang="en-US" dirty="0">
                <a:solidFill>
                  <a:srgbClr val="FFFFFF"/>
                </a:solidFill>
              </a:rPr>
              <a:t>May 11, 2025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4433877-8295-4A0D-94F7-BFD8A63360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0300855" y="0"/>
            <a:ext cx="1891145" cy="5600700"/>
            <a:chOff x="10300855" y="0"/>
            <a:chExt cx="1891145" cy="560070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51FD208E-0612-408E-9D15-241B4532517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783194" y="2943021"/>
              <a:ext cx="246527" cy="246527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lt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algn="ctr"/>
              <a:endParaRPr lang="en-US"/>
            </a:p>
          </p:txBody>
        </p:sp>
        <p:sp>
          <p:nvSpPr>
            <p:cNvPr id="13" name="Graphic 9">
              <a:extLst>
                <a:ext uri="{FF2B5EF4-FFF2-40B4-BE49-F238E27FC236}">
                  <a16:creationId xmlns:a16="http://schemas.microsoft.com/office/drawing/2014/main" id="{0005FEAC-EF53-4E59-AFAA-B72D0F702B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30568" y="2199078"/>
              <a:ext cx="1195288" cy="119528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20D9F4E7-B583-4E44-AE18-421B268FBA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V="1">
              <a:off x="11151383" y="4336822"/>
              <a:ext cx="1040617" cy="1263878"/>
            </a:xfrm>
            <a:custGeom>
              <a:avLst/>
              <a:gdLst>
                <a:gd name="connsiteX0" fmla="*/ 1087069 w 1119832"/>
                <a:gd name="connsiteY0" fmla="*/ 1138 h 1360088"/>
                <a:gd name="connsiteX1" fmla="*/ 1119832 w 1119832"/>
                <a:gd name="connsiteY1" fmla="*/ 3278 h 1360088"/>
                <a:gd name="connsiteX2" fmla="*/ 1119832 w 1119832"/>
                <a:gd name="connsiteY2" fmla="*/ 1097964 h 1360088"/>
                <a:gd name="connsiteX3" fmla="*/ 1109686 w 1119832"/>
                <a:gd name="connsiteY3" fmla="*/ 1109686 h 1360088"/>
                <a:gd name="connsiteX4" fmla="*/ 25249 w 1119832"/>
                <a:gd name="connsiteY4" fmla="*/ 1334840 h 1360088"/>
                <a:gd name="connsiteX5" fmla="*/ 250404 w 1119832"/>
                <a:gd name="connsiteY5" fmla="*/ 250404 h 1360088"/>
                <a:gd name="connsiteX6" fmla="*/ 1087069 w 1119832"/>
                <a:gd name="connsiteY6" fmla="*/ 1138 h 136008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1119832" h="1360088">
                  <a:moveTo>
                    <a:pt x="1087069" y="1138"/>
                  </a:moveTo>
                  <a:lnTo>
                    <a:pt x="1119832" y="3278"/>
                  </a:lnTo>
                  <a:lnTo>
                    <a:pt x="1119832" y="1097964"/>
                  </a:lnTo>
                  <a:lnTo>
                    <a:pt x="1109686" y="1109686"/>
                  </a:lnTo>
                  <a:cubicBezTo>
                    <a:pt x="748058" y="1471314"/>
                    <a:pt x="25249" y="1334840"/>
                    <a:pt x="25249" y="1334840"/>
                  </a:cubicBezTo>
                  <a:cubicBezTo>
                    <a:pt x="25249" y="1334840"/>
                    <a:pt x="-111224" y="612032"/>
                    <a:pt x="250404" y="250404"/>
                  </a:cubicBezTo>
                  <a:cubicBezTo>
                    <a:pt x="476422" y="24386"/>
                    <a:pt x="843525" y="-7060"/>
                    <a:pt x="1087069" y="1138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2" name="Freeform: Shape 14">
              <a:extLst>
                <a:ext uri="{FF2B5EF4-FFF2-40B4-BE49-F238E27FC236}">
                  <a16:creationId xmlns:a16="http://schemas.microsoft.com/office/drawing/2014/main" id="{3C41D6DC-5CB2-4929-AAA8-328E7AA84D7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38492" y="2767655"/>
              <a:ext cx="553508" cy="1567713"/>
            </a:xfrm>
            <a:custGeom>
              <a:avLst/>
              <a:gdLst>
                <a:gd name="connsiteX0" fmla="*/ 612019 w 612019"/>
                <a:gd name="connsiteY0" fmla="*/ 0 h 1733435"/>
                <a:gd name="connsiteX1" fmla="*/ 612019 w 612019"/>
                <a:gd name="connsiteY1" fmla="*/ 1733435 h 1733435"/>
                <a:gd name="connsiteX2" fmla="*/ 180103 w 612019"/>
                <a:gd name="connsiteY2" fmla="*/ 1301519 h 1733435"/>
                <a:gd name="connsiteX3" fmla="*/ 180103 w 612019"/>
                <a:gd name="connsiteY3" fmla="*/ 431916 h 173343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12019" h="1733435">
                  <a:moveTo>
                    <a:pt x="612019" y="0"/>
                  </a:moveTo>
                  <a:lnTo>
                    <a:pt x="612019" y="1733435"/>
                  </a:lnTo>
                  <a:lnTo>
                    <a:pt x="180103" y="1301519"/>
                  </a:lnTo>
                  <a:cubicBezTo>
                    <a:pt x="-60034" y="1061382"/>
                    <a:pt x="-60034" y="672053"/>
                    <a:pt x="180103" y="431916"/>
                  </a:cubicBez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lvl="0"/>
              <a:endParaRPr lang="en-US" dirty="0"/>
            </a:p>
          </p:txBody>
        </p:sp>
        <p:sp>
          <p:nvSpPr>
            <p:cNvPr id="23" name="Graphic 9">
              <a:extLst>
                <a:ext uri="{FF2B5EF4-FFF2-40B4-BE49-F238E27FC236}">
                  <a16:creationId xmlns:a16="http://schemas.microsoft.com/office/drawing/2014/main" id="{810D7DDE-644B-4D22-86B4-C3FEDF985A5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300855" y="0"/>
              <a:ext cx="1891145" cy="189114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  <p:sp>
          <p:nvSpPr>
            <p:cNvPr id="24" name="Graphic 9">
              <a:extLst>
                <a:ext uri="{FF2B5EF4-FFF2-40B4-BE49-F238E27FC236}">
                  <a16:creationId xmlns:a16="http://schemas.microsoft.com/office/drawing/2014/main" id="{5777DB78-76A6-4C7E-884B-AE5A8540D7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flipH="1">
              <a:off x="10424367" y="122795"/>
              <a:ext cx="1644119" cy="164411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>
              <a:defPPr>
                <a:defRPr lang="en-US"/>
              </a:defPPr>
              <a:lvl1pPr marL="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1pPr>
              <a:lvl2pPr marL="457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914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1371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8288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2860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7432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2004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657600" algn="l" defTabSz="914400" rtl="0" eaLnBrk="1" latinLnBrk="0" hangingPunct="1"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9790664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E4AC4-82C2-BA3C-F983-39EA0419E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References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1D95D7-1884-DDFF-B542-58E3E3DB2C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937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Tsui, F., Karam, O., &amp; Bernal, B. (2022). Essentials of Software Engineering (5th ed.). Jones &amp; Bartlett Learning.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Chapter 9 – Implementation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Chapter 10 – Testing and Quality Assurance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Chapter 13 – Software Testing Fundamentals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Nweke, L. O., &amp; Eze, O. P. (2023a). A holistic review on optimization strategies for C &amp; K metrics in object-oriented testing. International Journal of Innovative Computing.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Nweke, L. O., &amp; Eze, O. P. (2023b). A novel approach for software effort estimation using optimized C&amp;K metrics. Journal of Systems and Software Engineering.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Gemino, A., Reich, B. H., &amp; </a:t>
            </a:r>
            <a:r>
              <a:rPr lang="en-US" sz="1400" dirty="0" err="1"/>
              <a:t>Serrador</a:t>
            </a:r>
            <a:r>
              <a:rPr lang="en-US" sz="1400" dirty="0"/>
              <a:t>, P. (2020). Agile, traditional, and hybrid approaches to project success: Is hybrid a poor second choice? Project Management Journal, 51(2), 177-194. https://</a:t>
            </a:r>
            <a:r>
              <a:rPr lang="en-US" sz="1400" dirty="0" err="1"/>
              <a:t>doi.org</a:t>
            </a:r>
            <a:r>
              <a:rPr lang="en-US" sz="1400" dirty="0"/>
              <a:t>/10.1177/8756972820973082 </a:t>
            </a:r>
          </a:p>
          <a:p>
            <a:endParaRPr lang="en-US" sz="1400" dirty="0"/>
          </a:p>
        </p:txBody>
      </p:sp>
      <p:pic>
        <p:nvPicPr>
          <p:cNvPr id="7" name="Graphic 6" descr="Fingerprint">
            <a:extLst>
              <a:ext uri="{FF2B5EF4-FFF2-40B4-BE49-F238E27FC236}">
                <a16:creationId xmlns:a16="http://schemas.microsoft.com/office/drawing/2014/main" id="{2D0E88E3-B099-C878-804A-21F7D0DF3AC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008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51658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tx2">
              <a:lumMod val="90000"/>
              <a:lumOff val="10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Color Fill">
            <a:extLst>
              <a:ext uri="{FF2B5EF4-FFF2-40B4-BE49-F238E27FC236}">
                <a16:creationId xmlns:a16="http://schemas.microsoft.com/office/drawing/2014/main" id="{D184DA16-AE6D-48E1-A4C2-38FF16FD19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pattFill prst="pct5">
            <a:fgClr>
              <a:schemeClr val="accent4">
                <a:lumMod val="50000"/>
              </a:schemeClr>
            </a:fgClr>
            <a:bgClr>
              <a:schemeClr val="accent4">
                <a:lumMod val="75000"/>
              </a:schemeClr>
            </a:bgClr>
          </a:patt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5" name="Texture">
            <a:extLst>
              <a:ext uri="{FF2B5EF4-FFF2-40B4-BE49-F238E27FC236}">
                <a16:creationId xmlns:a16="http://schemas.microsoft.com/office/drawing/2014/main" id="{E6EAF81C-C73D-4B33-B264-ECF0C2A235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B9339603-7D99-48BF-9B43-B81E49DD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93710"/>
            <a:ext cx="11298473" cy="5668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7036A40-864C-FFDD-3B77-081D791C65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9455" y="849394"/>
            <a:ext cx="10741713" cy="1360767"/>
          </a:xfrm>
        </p:spPr>
        <p:txBody>
          <a:bodyPr>
            <a:normAutofit/>
          </a:bodyPr>
          <a:lstStyle/>
          <a:p>
            <a:r>
              <a:rPr lang="en-US" b="0" i="0" u="none" strike="noStrike">
                <a:solidFill>
                  <a:schemeClr val="tx2"/>
                </a:solidFill>
                <a:effectLst/>
                <a:latin typeface="-webkit-standard"/>
              </a:rPr>
              <a:t>Project Overview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6DEEA54A-2BE8-5CC2-6725-2B88EED8129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82222304"/>
              </p:ext>
            </p:extLst>
          </p:nvPr>
        </p:nvGraphicFramePr>
        <p:xfrm>
          <a:off x="729456" y="2340171"/>
          <a:ext cx="10741714" cy="37139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05333289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C96D6-0134-4EA3-8B0A-6A255D6B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199915"/>
            <a:ext cx="2948860" cy="6658085"/>
            <a:chOff x="9078029" y="199915"/>
            <a:chExt cx="2948860" cy="6658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484B57-E0AB-40D7-94A9-A329991E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3E75AC37-AB18-487B-8182-38DE4F4C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D5AE2D9-14F3-4498-A3C2-0E524427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81A9A-F165-4FAE-B7EE-3DCDA7D6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F126-99CB-52AA-17E0-3A0E713DA6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SRS Document Highlights</a:t>
            </a:r>
            <a:endParaRPr lang="en-US" dirty="0"/>
          </a:p>
        </p:txBody>
      </p:sp>
      <p:sp>
        <p:nvSpPr>
          <p:cNvPr id="25" name="Content Placeholder 2">
            <a:extLst>
              <a:ext uri="{FF2B5EF4-FFF2-40B4-BE49-F238E27FC236}">
                <a16:creationId xmlns:a16="http://schemas.microsoft.com/office/drawing/2014/main" id="{840B4A19-635F-ECB0-5902-C5D0E51179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The SRS document served as the foundational blueprint for the OCRES project.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It included detailed functional and non-functional requirements, system features, and product perspective.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Key sections included: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User Registration and Authentication – Secure account creation and login.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Course Management – Dynamic course listing, enrollment, and waitlisting.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System Constraints – FERPA compliance, high availability, and secure data handling.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The SRS ensured alignment between project goals and technical execution.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5530607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1" name="Color Fill">
            <a:extLst>
              <a:ext uri="{FF2B5EF4-FFF2-40B4-BE49-F238E27FC236}">
                <a16:creationId xmlns:a16="http://schemas.microsoft.com/office/drawing/2014/main" id="{7C9FD462-1E67-460F-957B-AD0DAD0598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24" y="0"/>
            <a:ext cx="12188952" cy="6858000"/>
          </a:xfrm>
          <a:prstGeom prst="rect">
            <a:avLst/>
          </a:prstGeom>
          <a:pattFill prst="pct5">
            <a:fgClr>
              <a:schemeClr val="accent4">
                <a:lumMod val="50000"/>
              </a:schemeClr>
            </a:fgClr>
            <a:bgClr>
              <a:schemeClr val="accent4">
                <a:lumMod val="75000"/>
              </a:schemeClr>
            </a:bgClr>
          </a:patt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3" name="Texture">
            <a:extLst>
              <a:ext uri="{FF2B5EF4-FFF2-40B4-BE49-F238E27FC236}">
                <a16:creationId xmlns:a16="http://schemas.microsoft.com/office/drawing/2014/main" id="{34CEB53F-A62C-4D83-BDAD-ED5FBD2BBC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B9339603-7D99-48BF-9B43-B81E49DD36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7200" y="593710"/>
            <a:ext cx="11298473" cy="56684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0E11A04-23F2-3F5D-BBE0-A966990017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162" y="814726"/>
            <a:ext cx="4899913" cy="5243715"/>
          </a:xfrm>
        </p:spPr>
        <p:txBody>
          <a:bodyPr anchor="ctr">
            <a:normAutofit/>
          </a:bodyPr>
          <a:lstStyle/>
          <a:p>
            <a:r>
              <a:rPr lang="en-US" b="0" i="0" u="none" strike="noStrike">
                <a:solidFill>
                  <a:schemeClr val="tx2"/>
                </a:solidFill>
                <a:effectLst/>
                <a:latin typeface="-webkit-standard"/>
              </a:rPr>
              <a:t>UML Design Models</a:t>
            </a:r>
            <a:endParaRPr lang="en-US">
              <a:solidFill>
                <a:schemeClr val="tx2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402514A-FD00-5C46-D18C-B4FDD1896A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78506949"/>
              </p:ext>
            </p:extLst>
          </p:nvPr>
        </p:nvGraphicFramePr>
        <p:xfrm>
          <a:off x="5679247" y="814727"/>
          <a:ext cx="5826591" cy="524371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342802233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Background Fill">
            <a:extLst>
              <a:ext uri="{FF2B5EF4-FFF2-40B4-BE49-F238E27FC236}">
                <a16:creationId xmlns:a16="http://schemas.microsoft.com/office/drawing/2014/main" id="{471A3572-4543-4883-A749-0458CD8700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0" name="Color Fill">
            <a:extLst>
              <a:ext uri="{FF2B5EF4-FFF2-40B4-BE49-F238E27FC236}">
                <a16:creationId xmlns:a16="http://schemas.microsoft.com/office/drawing/2014/main" id="{4036AB30-180B-4ED5-A38B-175705419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C7DC96D6-0134-4EA3-8B0A-6A255D6BDE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9078029" y="199915"/>
            <a:ext cx="2948860" cy="6658085"/>
            <a:chOff x="9078029" y="199915"/>
            <a:chExt cx="2948860" cy="6658085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FA484B57-E0AB-40D7-94A9-A329991EB20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296665" y="199915"/>
              <a:ext cx="491650" cy="4916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4" name="Graphic 9">
              <a:extLst>
                <a:ext uri="{FF2B5EF4-FFF2-40B4-BE49-F238E27FC236}">
                  <a16:creationId xmlns:a16="http://schemas.microsoft.com/office/drawing/2014/main" id="{3E75AC37-AB18-487B-8182-38DE4F4C98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>
              <a:off x="9086126" y="3917237"/>
              <a:ext cx="2932666" cy="2948859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6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3D5AE2D9-14F3-4498-A3C2-0E52442778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078030" y="891480"/>
              <a:ext cx="2948859" cy="2948858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75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C281A9A-F165-4FAE-B7EE-3DCDA7D623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63633" y="3793556"/>
              <a:ext cx="355343" cy="355343"/>
            </a:xfrm>
            <a:prstGeom prst="ellipse">
              <a:avLst/>
            </a:prstGeom>
            <a:solidFill>
              <a:schemeClr val="accent1">
                <a:lumMod val="60000"/>
                <a:lumOff val="40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</p:grpSp>
      <p:sp>
        <p:nvSpPr>
          <p:cNvPr id="18" name="Texture">
            <a:extLst>
              <a:ext uri="{FF2B5EF4-FFF2-40B4-BE49-F238E27FC236}">
                <a16:creationId xmlns:a16="http://schemas.microsoft.com/office/drawing/2014/main" id="{DC83D935-436B-4F4D-A47B-4FD95E2C1D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lIns="0" rIns="0"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3842BC1-2F60-CBD4-6C0B-8DA5887713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668049"/>
            <a:ext cx="7685037" cy="1325563"/>
          </a:xfrm>
        </p:spPr>
        <p:txBody>
          <a:bodyPr>
            <a:normAutofit/>
          </a:bodyPr>
          <a:lstStyle/>
          <a:p>
            <a:r>
              <a:rPr lang="en-US" b="0" i="0" u="none" strike="noStrike" dirty="0">
                <a:effectLst/>
                <a:latin typeface="-webkit-standard"/>
              </a:rPr>
              <a:t>Landing, Login, and Enrollment Pages</a:t>
            </a:r>
            <a:endParaRPr lang="en-US" dirty="0"/>
          </a:p>
        </p:txBody>
      </p:sp>
      <p:sp>
        <p:nvSpPr>
          <p:cNvPr id="29" name="Content Placeholder 2">
            <a:extLst>
              <a:ext uri="{FF2B5EF4-FFF2-40B4-BE49-F238E27FC236}">
                <a16:creationId xmlns:a16="http://schemas.microsoft.com/office/drawing/2014/main" id="{71289927-80DE-10DF-FB3B-5F676A5A28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096713"/>
            <a:ext cx="7685037" cy="408025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900" dirty="0"/>
              <a:t>These pages form the core of the OCRES user interface, providing intuitive access to critical features: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Landing Page: Central hub for navigation, dynamically adjusts based on user session status.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Login Page: Authenticates users securely using PHP’s password hashing (</a:t>
            </a:r>
            <a:r>
              <a:rPr lang="en-US" sz="1900" dirty="0" err="1"/>
              <a:t>password_hash</a:t>
            </a:r>
            <a:r>
              <a:rPr lang="en-US" sz="1900" dirty="0"/>
              <a:t>()) and verification (</a:t>
            </a:r>
            <a:r>
              <a:rPr lang="en-US" sz="1900" dirty="0" err="1"/>
              <a:t>password_verify</a:t>
            </a:r>
            <a:r>
              <a:rPr lang="en-US" sz="1900" dirty="0"/>
              <a:t>()), preventing credential theft.</a:t>
            </a:r>
          </a:p>
          <a:p>
            <a:pPr lvl="1">
              <a:lnSpc>
                <a:spcPct val="150000"/>
              </a:lnSpc>
            </a:pPr>
            <a:r>
              <a:rPr lang="en-US" sz="1900" dirty="0"/>
              <a:t>Registration Page: Collects user information, validates inputs, and securely stores encrypted passwords.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Built using HTML, CSS, PHP, and MySQL, ensuring a responsive and secure user experience.</a:t>
            </a:r>
          </a:p>
          <a:p>
            <a:pPr>
              <a:lnSpc>
                <a:spcPct val="150000"/>
              </a:lnSpc>
            </a:pPr>
            <a:r>
              <a:rPr lang="en-US" sz="1900" dirty="0"/>
              <a:t>Integrated with a centralized </a:t>
            </a:r>
            <a:r>
              <a:rPr lang="en-US" sz="1900" dirty="0" err="1"/>
              <a:t>db_config.php</a:t>
            </a:r>
            <a:r>
              <a:rPr lang="en-US" sz="1900" dirty="0"/>
              <a:t> for consistent database connections.</a:t>
            </a:r>
          </a:p>
          <a:p>
            <a:endParaRPr lang="en-US" sz="1900" dirty="0"/>
          </a:p>
        </p:txBody>
      </p:sp>
    </p:spTree>
    <p:extLst>
      <p:ext uri="{BB962C8B-B14F-4D97-AF65-F5344CB8AC3E}">
        <p14:creationId xmlns:p14="http://schemas.microsoft.com/office/powerpoint/2010/main" val="2945218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24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25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27" name="Freeform: Shape 17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9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B79150-5AD3-8E61-01A6-D49C548113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MySQL Database and Class Registration</a:t>
            </a:r>
            <a:endParaRPr lang="en-US" dirty="0"/>
          </a:p>
        </p:txBody>
      </p:sp>
      <p:sp>
        <p:nvSpPr>
          <p:cNvPr id="30" name="Content Placeholder 2">
            <a:extLst>
              <a:ext uri="{FF2B5EF4-FFF2-40B4-BE49-F238E27FC236}">
                <a16:creationId xmlns:a16="http://schemas.microsoft.com/office/drawing/2014/main" id="{9326418F-7520-08B6-752A-231592D09E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93799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700" dirty="0"/>
              <a:t>The database architecture was designed to support multiple user interactions without redundancy.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Key Tables: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Users – Stores personal and login credentials.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Classes – Contains course information, including schedules and instructors.</a:t>
            </a:r>
          </a:p>
          <a:p>
            <a:pPr lvl="1">
              <a:lnSpc>
                <a:spcPct val="150000"/>
              </a:lnSpc>
            </a:pPr>
            <a:r>
              <a:rPr lang="en-US" sz="1700" dirty="0"/>
              <a:t>Registrations – Links users to their enrolled classes, enabling many-to-many relationships.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Database interactions were secured using prepared statements to prevent SQL injection.</a:t>
            </a:r>
          </a:p>
          <a:p>
            <a:pPr>
              <a:lnSpc>
                <a:spcPct val="150000"/>
              </a:lnSpc>
            </a:pPr>
            <a:r>
              <a:rPr lang="en-US" sz="1700" dirty="0"/>
              <a:t>Real-time updates to the registration table ensure accurate class availability.</a:t>
            </a:r>
          </a:p>
          <a:p>
            <a:endParaRPr lang="en-US" sz="1700" dirty="0"/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A2B5D318-2B18-34A8-478B-3CAFA995490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008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047477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20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75F4BB7-8E30-0039-E36F-1EDAD50934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PHP Code and Security Considerations</a:t>
            </a:r>
            <a:endParaRPr lang="en-US" dirty="0"/>
          </a:p>
        </p:txBody>
      </p:sp>
      <p:sp>
        <p:nvSpPr>
          <p:cNvPr id="23" name="Content Placeholder 2">
            <a:extLst>
              <a:ext uri="{FF2B5EF4-FFF2-40B4-BE49-F238E27FC236}">
                <a16:creationId xmlns:a16="http://schemas.microsoft.com/office/drawing/2014/main" id="{747C207C-BB82-4CFB-FDFD-28AA13C35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93799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50000"/>
              </a:lnSpc>
            </a:pPr>
            <a:r>
              <a:rPr lang="en-US" sz="1300" dirty="0"/>
              <a:t>The OCRES project utilized PHP for core business logic, including authentication, registration, and class management.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Key Security Features: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Password Hashing: All passwords are hashed using PHP’s </a:t>
            </a:r>
            <a:r>
              <a:rPr lang="en-US" sz="1300" dirty="0" err="1"/>
              <a:t>password_hash</a:t>
            </a:r>
            <a:r>
              <a:rPr lang="en-US" sz="1300" dirty="0"/>
              <a:t>() for secure storage.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Session Management: Users remain authenticated via PHP sessions, reducing exposure to unauthorized access.</a:t>
            </a:r>
          </a:p>
          <a:p>
            <a:pPr lvl="1">
              <a:lnSpc>
                <a:spcPct val="150000"/>
              </a:lnSpc>
            </a:pPr>
            <a:r>
              <a:rPr lang="en-US" sz="1300" dirty="0"/>
              <a:t>Prepared Statements: SQL queries are parameterized to prevent SQL injection attacks.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Modular design with centralized database configuration (</a:t>
            </a:r>
            <a:r>
              <a:rPr lang="en-US" sz="1300" dirty="0" err="1"/>
              <a:t>db_config.php</a:t>
            </a:r>
            <a:r>
              <a:rPr lang="en-US" sz="1300" dirty="0"/>
              <a:t>) simplifies maintenance and reduces code duplication.</a:t>
            </a:r>
          </a:p>
          <a:p>
            <a:pPr>
              <a:lnSpc>
                <a:spcPct val="150000"/>
              </a:lnSpc>
            </a:pPr>
            <a:r>
              <a:rPr lang="en-US" sz="1300" dirty="0"/>
              <a:t>Each PHP file serves a specific function, including:</a:t>
            </a:r>
          </a:p>
          <a:p>
            <a:pPr lvl="1">
              <a:lnSpc>
                <a:spcPct val="150000"/>
              </a:lnSpc>
            </a:pPr>
            <a:r>
              <a:rPr lang="en-US" sz="1300" dirty="0" err="1"/>
              <a:t>register.php</a:t>
            </a:r>
            <a:r>
              <a:rPr lang="en-US" sz="1300" dirty="0"/>
              <a:t> – Handles new user creation.</a:t>
            </a:r>
          </a:p>
          <a:p>
            <a:pPr lvl="1">
              <a:lnSpc>
                <a:spcPct val="150000"/>
              </a:lnSpc>
            </a:pPr>
            <a:r>
              <a:rPr lang="en-US" sz="1300" dirty="0" err="1"/>
              <a:t>login.php</a:t>
            </a:r>
            <a:r>
              <a:rPr lang="en-US" sz="1300" dirty="0"/>
              <a:t> – Manages secure login.</a:t>
            </a:r>
          </a:p>
          <a:p>
            <a:pPr lvl="1">
              <a:lnSpc>
                <a:spcPct val="150000"/>
              </a:lnSpc>
            </a:pPr>
            <a:r>
              <a:rPr lang="en-US" sz="1300" dirty="0" err="1"/>
              <a:t>register_class.php</a:t>
            </a:r>
            <a:r>
              <a:rPr lang="en-US" sz="1300" dirty="0"/>
              <a:t> – Enrolls students in courses.</a:t>
            </a:r>
          </a:p>
          <a:p>
            <a:pPr lvl="1">
              <a:lnSpc>
                <a:spcPct val="150000"/>
              </a:lnSpc>
            </a:pPr>
            <a:r>
              <a:rPr lang="en-US" sz="1300" dirty="0" err="1"/>
              <a:t>drop_class.php</a:t>
            </a:r>
            <a:r>
              <a:rPr lang="en-US" sz="1300" dirty="0"/>
              <a:t> – Allows students to withdraw from courses.</a:t>
            </a:r>
          </a:p>
          <a:p>
            <a:endParaRPr lang="en-US" sz="1300" dirty="0"/>
          </a:p>
        </p:txBody>
      </p:sp>
      <p:pic>
        <p:nvPicPr>
          <p:cNvPr id="7" name="Graphic 6" descr="Lock">
            <a:extLst>
              <a:ext uri="{FF2B5EF4-FFF2-40B4-BE49-F238E27FC236}">
                <a16:creationId xmlns:a16="http://schemas.microsoft.com/office/drawing/2014/main" id="{961BA054-AA53-1F4F-A2A4-05C6753F07A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008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7050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12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15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16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21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2FD9312-974C-A665-5C89-19AEBFCAC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Testing and Quality Assurance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DE3020-2338-E35D-E2CF-7CD28DE5AAC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93799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Testing was conducted at multiple levels to ensure system reliability: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Unit Testing: Verified individual PHP functions and database operations.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Integration Testing: Confirmed end-to-end data flow between pages and database.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System Testing: Ensured complete workflows, including registration, login, and class management, functioned as expected.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User Acceptance Testing (UAT): Validated by simulated real-world use cases.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Bug tracking and resolution were managed through manual testing and error log reviews.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Database operations were validated using phpMyAdmin and MySQL Workbench to confirm data integrity before and after transactions.</a:t>
            </a:r>
          </a:p>
        </p:txBody>
      </p:sp>
      <p:pic>
        <p:nvPicPr>
          <p:cNvPr id="7" name="Graphic 6" descr="Scientist">
            <a:extLst>
              <a:ext uri="{FF2B5EF4-FFF2-40B4-BE49-F238E27FC236}">
                <a16:creationId xmlns:a16="http://schemas.microsoft.com/office/drawing/2014/main" id="{F468E9D8-412E-7D1D-DF4E-B0508D02C2D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008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6887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6" name="Background Fill">
            <a:extLst>
              <a:ext uri="{FF2B5EF4-FFF2-40B4-BE49-F238E27FC236}">
                <a16:creationId xmlns:a16="http://schemas.microsoft.com/office/drawing/2014/main" id="{FAFB3478-4AEC-431E-93B2-1593839C16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8" name="Color Fill">
            <a:extLst>
              <a:ext uri="{FF2B5EF4-FFF2-40B4-BE49-F238E27FC236}">
                <a16:creationId xmlns:a16="http://schemas.microsoft.com/office/drawing/2014/main" id="{BA44E6CA-03F3-47EA-A9F3-5C0674E28D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solidFill>
            <a:schemeClr val="bg2">
              <a:lumMod val="75000"/>
              <a:lumOff val="25000"/>
              <a:alpha val="40000"/>
            </a:schemeClr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>
              <a:solidFill>
                <a:schemeClr val="bg2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0F09097D-8483-4B7B-BEC5-0B86BF59F9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744625" y="685620"/>
            <a:ext cx="5444327" cy="6049020"/>
            <a:chOff x="6744625" y="685620"/>
            <a:chExt cx="5444327" cy="6049020"/>
          </a:xfrm>
        </p:grpSpPr>
        <p:sp>
          <p:nvSpPr>
            <p:cNvPr id="31" name="Graphic 9">
              <a:extLst>
                <a:ext uri="{FF2B5EF4-FFF2-40B4-BE49-F238E27FC236}">
                  <a16:creationId xmlns:a16="http://schemas.microsoft.com/office/drawing/2014/main" id="{82247417-063B-41E1-85DB-F4ACD500D0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744625" y="967196"/>
              <a:ext cx="2116766" cy="2116765"/>
            </a:xfrm>
            <a:custGeom>
              <a:avLst/>
              <a:gdLst>
                <a:gd name="connsiteX0" fmla="*/ 6861546 w 6861545"/>
                <a:gd name="connsiteY0" fmla="*/ 6861546 h 6861545"/>
                <a:gd name="connsiteX1" fmla="*/ 3435812 w 6861545"/>
                <a:gd name="connsiteY1" fmla="*/ 6861546 h 6861545"/>
                <a:gd name="connsiteX2" fmla="*/ 0 w 6861545"/>
                <a:gd name="connsiteY2" fmla="*/ 3425734 h 6861545"/>
                <a:gd name="connsiteX3" fmla="*/ 0 w 6861545"/>
                <a:gd name="connsiteY3" fmla="*/ 0 h 6861545"/>
                <a:gd name="connsiteX4" fmla="*/ 3425734 w 6861545"/>
                <a:gd name="connsiteY4" fmla="*/ 0 h 6861545"/>
                <a:gd name="connsiteX5" fmla="*/ 6861546 w 6861545"/>
                <a:gd name="connsiteY5" fmla="*/ 3435812 h 6861545"/>
                <a:gd name="connsiteX6" fmla="*/ 6861546 w 6861545"/>
                <a:gd name="connsiteY6" fmla="*/ 6861546 h 68615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6861545" h="6861545">
                  <a:moveTo>
                    <a:pt x="6861546" y="6861546"/>
                  </a:moveTo>
                  <a:lnTo>
                    <a:pt x="3435812" y="6861546"/>
                  </a:lnTo>
                  <a:cubicBezTo>
                    <a:pt x="1538245" y="6861546"/>
                    <a:pt x="0" y="5323301"/>
                    <a:pt x="0" y="3425734"/>
                  </a:cubicBezTo>
                  <a:lnTo>
                    <a:pt x="0" y="0"/>
                  </a:lnTo>
                  <a:lnTo>
                    <a:pt x="3425734" y="0"/>
                  </a:lnTo>
                  <a:cubicBezTo>
                    <a:pt x="5323301" y="0"/>
                    <a:pt x="6861546" y="1538245"/>
                    <a:pt x="6861546" y="3435812"/>
                  </a:cubicBezTo>
                  <a:lnTo>
                    <a:pt x="6861546" y="6861546"/>
                  </a:ln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 dirty="0"/>
            </a:p>
          </p:txBody>
        </p:sp>
        <p:sp>
          <p:nvSpPr>
            <p:cNvPr id="32" name="Graphic 18">
              <a:extLst>
                <a:ext uri="{FF2B5EF4-FFF2-40B4-BE49-F238E27FC236}">
                  <a16:creationId xmlns:a16="http://schemas.microsoft.com/office/drawing/2014/main" id="{AEB16D2D-9E77-46B5-8954-6DA4C953F97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8900000">
              <a:off x="9618226" y="3599573"/>
              <a:ext cx="2057060" cy="3135067"/>
            </a:xfrm>
            <a:custGeom>
              <a:avLst/>
              <a:gdLst>
                <a:gd name="connsiteX0" fmla="*/ 3413379 w 3413378"/>
                <a:gd name="connsiteY0" fmla="*/ 3266028 h 6532054"/>
                <a:gd name="connsiteX1" fmla="*/ 1706689 w 3413378"/>
                <a:gd name="connsiteY1" fmla="*/ 6532055 h 6532054"/>
                <a:gd name="connsiteX2" fmla="*/ 0 w 3413378"/>
                <a:gd name="connsiteY2" fmla="*/ 3266028 h 6532054"/>
                <a:gd name="connsiteX3" fmla="*/ 1706689 w 3413378"/>
                <a:gd name="connsiteY3" fmla="*/ 0 h 6532054"/>
                <a:gd name="connsiteX4" fmla="*/ 3413379 w 3413378"/>
                <a:gd name="connsiteY4" fmla="*/ 3266028 h 653205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3413378" h="6532054">
                  <a:moveTo>
                    <a:pt x="3413379" y="3266028"/>
                  </a:moveTo>
                  <a:cubicBezTo>
                    <a:pt x="3413379" y="5069777"/>
                    <a:pt x="1706689" y="6532055"/>
                    <a:pt x="1706689" y="6532055"/>
                  </a:cubicBezTo>
                  <a:cubicBezTo>
                    <a:pt x="1706689" y="6532055"/>
                    <a:pt x="0" y="5069777"/>
                    <a:pt x="0" y="3266028"/>
                  </a:cubicBezTo>
                  <a:cubicBezTo>
                    <a:pt x="0" y="1462278"/>
                    <a:pt x="1706689" y="0"/>
                    <a:pt x="1706689" y="0"/>
                  </a:cubicBezTo>
                  <a:cubicBezTo>
                    <a:pt x="1706689" y="0"/>
                    <a:pt x="3413379" y="1462278"/>
                    <a:pt x="3413379" y="3266028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65000"/>
              </a:schemeClr>
            </a:solidFill>
            <a:ln w="933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797DABC3-02D1-4C59-AAD0-FD58A76185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36262" y="685620"/>
              <a:ext cx="265579" cy="265579"/>
            </a:xfrm>
            <a:prstGeom prst="ellipse">
              <a:avLst/>
            </a:prstGeom>
            <a:pattFill prst="pct5">
              <a:fgClr>
                <a:schemeClr val="accent4">
                  <a:lumMod val="20000"/>
                  <a:lumOff val="80000"/>
                </a:schemeClr>
              </a:fgClr>
              <a:bgClr>
                <a:schemeClr val="accent4">
                  <a:lumMod val="60000"/>
                  <a:lumOff val="40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34" name="Freeform: Shape 33">
              <a:extLst>
                <a:ext uri="{FF2B5EF4-FFF2-40B4-BE49-F238E27FC236}">
                  <a16:creationId xmlns:a16="http://schemas.microsoft.com/office/drawing/2014/main" id="{01A10787-EADF-482A-B968-6E8E308F5E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1660221" y="1219177"/>
              <a:ext cx="528731" cy="1057462"/>
            </a:xfrm>
            <a:custGeom>
              <a:avLst/>
              <a:gdLst>
                <a:gd name="connsiteX0" fmla="*/ 528731 w 528731"/>
                <a:gd name="connsiteY0" fmla="*/ 0 h 1057462"/>
                <a:gd name="connsiteX1" fmla="*/ 528731 w 528731"/>
                <a:gd name="connsiteY1" fmla="*/ 1057462 h 1057462"/>
                <a:gd name="connsiteX2" fmla="*/ 0 w 528731"/>
                <a:gd name="connsiteY2" fmla="*/ 528731 h 1057462"/>
                <a:gd name="connsiteX3" fmla="*/ 528731 w 528731"/>
                <a:gd name="connsiteY3" fmla="*/ 0 h 10574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528731" h="1057462">
                  <a:moveTo>
                    <a:pt x="528731" y="0"/>
                  </a:moveTo>
                  <a:lnTo>
                    <a:pt x="528731" y="1057462"/>
                  </a:lnTo>
                  <a:cubicBezTo>
                    <a:pt x="236721" y="1057462"/>
                    <a:pt x="0" y="820741"/>
                    <a:pt x="0" y="528731"/>
                  </a:cubicBezTo>
                  <a:cubicBezTo>
                    <a:pt x="0" y="236721"/>
                    <a:pt x="236721" y="0"/>
                    <a:pt x="528731" y="0"/>
                  </a:cubicBezTo>
                  <a:close/>
                </a:path>
              </a:pathLst>
            </a:custGeom>
            <a:pattFill prst="pct5">
              <a:fgClr>
                <a:schemeClr val="accent4">
                  <a:lumMod val="60000"/>
                  <a:lumOff val="40000"/>
                </a:schemeClr>
              </a:fgClr>
              <a:bgClr>
                <a:schemeClr val="accent1">
                  <a:lumMod val="75000"/>
                </a:schemeClr>
              </a:bgClr>
            </a:patt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E301FCBE-C05E-491E-A4E2-85C29D705D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6964894" y="1100025"/>
              <a:ext cx="4790779" cy="4790779"/>
            </a:xfrm>
            <a:prstGeom prst="ellipse">
              <a:avLst/>
            </a:prstGeom>
            <a:solidFill>
              <a:srgbClr val="FFFFFF"/>
            </a:solidFill>
            <a:ln w="38100">
              <a:solidFill>
                <a:srgbClr val="F7F7F7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sp>
        <p:nvSpPr>
          <p:cNvPr id="37" name="Texture">
            <a:extLst>
              <a:ext uri="{FF2B5EF4-FFF2-40B4-BE49-F238E27FC236}">
                <a16:creationId xmlns:a16="http://schemas.microsoft.com/office/drawing/2014/main" id="{2E922E9E-A29B-4164-A634-B718A43369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blipFill dpi="0" rotWithShape="1">
            <a:blip r:embed="rId3">
              <a:alphaModFix amt="6000"/>
            </a:blip>
            <a:srcRect/>
            <a:tile tx="0" ty="0" sx="100000" sy="100000" flip="none" algn="tl"/>
          </a:blip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2CED34-1151-F746-844D-DD9DC2F015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758952"/>
            <a:ext cx="5351843" cy="1325563"/>
          </a:xfrm>
        </p:spPr>
        <p:txBody>
          <a:bodyPr anchor="b">
            <a:normAutofit/>
          </a:bodyPr>
          <a:lstStyle/>
          <a:p>
            <a:r>
              <a:rPr lang="en-US" b="0" i="0" u="none" strike="noStrike">
                <a:effectLst/>
                <a:latin typeface="-webkit-standard"/>
              </a:rPr>
              <a:t>Conclusion</a:t>
            </a:r>
            <a:endParaRPr lang="en-US" dirty="0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563E5D56-6174-4159-B723-03B6931B95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2286000"/>
            <a:ext cx="5351843" cy="3893799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50000"/>
              </a:lnSpc>
            </a:pPr>
            <a:r>
              <a:rPr lang="en-US" sz="1400" dirty="0"/>
              <a:t>The OCRES project successfully demonstrated the full software development lifecycle, from requirements gathering to final deployment.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Key achievements included: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Robust SRS documentation to guide development.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Detailed UML diagrams for clear system modeling.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Secure PHP codebase with best practices for password hashing and prepared statements.</a:t>
            </a:r>
          </a:p>
          <a:p>
            <a:pPr lvl="1">
              <a:lnSpc>
                <a:spcPct val="150000"/>
              </a:lnSpc>
            </a:pPr>
            <a:r>
              <a:rPr lang="en-US" sz="1400" dirty="0"/>
              <a:t>Efficient database design supporting many-to-many relationships.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This project reinforced the importance of modular design, secure coding, and effective testing in real-world software development.</a:t>
            </a:r>
          </a:p>
          <a:p>
            <a:pPr>
              <a:lnSpc>
                <a:spcPct val="150000"/>
              </a:lnSpc>
            </a:pPr>
            <a:r>
              <a:rPr lang="en-US" sz="1400" dirty="0"/>
              <a:t>The skills gained through this project will directly inform future professional work in software engineering.</a:t>
            </a:r>
          </a:p>
          <a:p>
            <a:pPr marL="0" indent="0">
              <a:buNone/>
            </a:pPr>
            <a:endParaRPr lang="en-US" sz="1400" dirty="0"/>
          </a:p>
        </p:txBody>
      </p:sp>
      <p:pic>
        <p:nvPicPr>
          <p:cNvPr id="7" name="Graphic 6" descr="Checkmark">
            <a:extLst>
              <a:ext uri="{FF2B5EF4-FFF2-40B4-BE49-F238E27FC236}">
                <a16:creationId xmlns:a16="http://schemas.microsoft.com/office/drawing/2014/main" id="{BCD1C5F9-D934-17C6-306A-6A4A5B6DB71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03008" y="1886747"/>
            <a:ext cx="3217333" cy="3217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6836030"/>
      </p:ext>
    </p:extLst>
  </p:cSld>
  <p:clrMapOvr>
    <a:masterClrMapping/>
  </p:clrMapOvr>
</p:sld>
</file>

<file path=ppt/theme/theme1.xml><?xml version="1.0" encoding="utf-8"?>
<a:theme xmlns:a="http://schemas.openxmlformats.org/drawingml/2006/main" name="TropicVTI">
  <a:themeElements>
    <a:clrScheme name="Tropic">
      <a:dk1>
        <a:srgbClr val="000000"/>
      </a:dk1>
      <a:lt1>
        <a:sysClr val="window" lastClr="FFFFFF"/>
      </a:lt1>
      <a:dk2>
        <a:srgbClr val="09392F"/>
      </a:dk2>
      <a:lt2>
        <a:srgbClr val="ECF0F0"/>
      </a:lt2>
      <a:accent1>
        <a:srgbClr val="1EBE9B"/>
      </a:accent1>
      <a:accent2>
        <a:srgbClr val="FD7C7C"/>
      </a:accent2>
      <a:accent3>
        <a:srgbClr val="7DA8B5"/>
      </a:accent3>
      <a:accent4>
        <a:srgbClr val="168E74"/>
      </a:accent4>
      <a:accent5>
        <a:srgbClr val="FB7365"/>
      </a:accent5>
      <a:accent6>
        <a:srgbClr val="D39B17"/>
      </a:accent6>
      <a:hlink>
        <a:srgbClr val="EF08F7"/>
      </a:hlink>
      <a:folHlink>
        <a:srgbClr val="8477FE"/>
      </a:folHlink>
    </a:clrScheme>
    <a:fontScheme name="Tropic">
      <a:majorFont>
        <a:latin typeface="Gill Sans Nova"/>
        <a:ea typeface=""/>
        <a:cs typeface=""/>
      </a:majorFont>
      <a:minorFont>
        <a:latin typeface="Gill Sans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ropicVTI" id="{DE8751F2-0439-4D1D-A674-AFC241C9701D}" vid="{C41D9140-98E0-4A26-97C4-97FDCB8D6E0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78</TotalTime>
  <Words>1006</Words>
  <Application>Microsoft Macintosh PowerPoint</Application>
  <PresentationFormat>Widescreen</PresentationFormat>
  <Paragraphs>90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-webkit-standard</vt:lpstr>
      <vt:lpstr>Aptos</vt:lpstr>
      <vt:lpstr>Arial</vt:lpstr>
      <vt:lpstr>Gill Sans Nova</vt:lpstr>
      <vt:lpstr>TropicVTI</vt:lpstr>
      <vt:lpstr>Online Course Registration and Enrollment System (OCRES)</vt:lpstr>
      <vt:lpstr>Project Overview</vt:lpstr>
      <vt:lpstr>SRS Document Highlights</vt:lpstr>
      <vt:lpstr>UML Design Models</vt:lpstr>
      <vt:lpstr>Landing, Login, and Enrollment Pages</vt:lpstr>
      <vt:lpstr>MySQL Database and Class Registration</vt:lpstr>
      <vt:lpstr>PHP Code and Security Considerations</vt:lpstr>
      <vt:lpstr>Testing and Quality Assurance</vt:lpstr>
      <vt:lpstr>Conclusion</vt:lpstr>
      <vt:lpstr>References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Carlon Bullock</dc:creator>
  <cp:lastModifiedBy>Carlon Bullock</cp:lastModifiedBy>
  <cp:revision>2</cp:revision>
  <dcterms:created xsi:type="dcterms:W3CDTF">2025-05-11T18:58:35Z</dcterms:created>
  <dcterms:modified xsi:type="dcterms:W3CDTF">2025-05-12T23:26:51Z</dcterms:modified>
</cp:coreProperties>
</file>