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2" r:id="rId3"/>
    <p:sldId id="261" r:id="rId4"/>
    <p:sldId id="260" r:id="rId5"/>
    <p:sldId id="259" r:id="rId6"/>
    <p:sldId id="258"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2FEE8EE-7072-4076-92B5-9E79A4D7AD79}" type="datetimeFigureOut">
              <a:rPr lang="en-AU" smtClean="0"/>
              <a:t>31/10/2019</a:t>
            </a:fld>
            <a:endParaRPr lang="en-AU"/>
          </a:p>
        </p:txBody>
      </p:sp>
      <p:sp>
        <p:nvSpPr>
          <p:cNvPr id="5" name="Footer Placeholder 4"/>
          <p:cNvSpPr>
            <a:spLocks noGrp="1"/>
          </p:cNvSpPr>
          <p:nvPr>
            <p:ph type="ftr" sz="quarter" idx="11"/>
          </p:nvPr>
        </p:nvSpPr>
        <p:spPr>
          <a:xfrm>
            <a:off x="1876424" y="5410201"/>
            <a:ext cx="5124886" cy="365125"/>
          </a:xfrm>
        </p:spPr>
        <p:txBody>
          <a:bodyPr/>
          <a:lstStyle/>
          <a:p>
            <a:endParaRPr lang="en-AU"/>
          </a:p>
        </p:txBody>
      </p:sp>
      <p:sp>
        <p:nvSpPr>
          <p:cNvPr id="6" name="Slide Number Placeholder 5"/>
          <p:cNvSpPr>
            <a:spLocks noGrp="1"/>
          </p:cNvSpPr>
          <p:nvPr>
            <p:ph type="sldNum" sz="quarter" idx="12"/>
          </p:nvPr>
        </p:nvSpPr>
        <p:spPr>
          <a:xfrm>
            <a:off x="9896911" y="5410199"/>
            <a:ext cx="771089" cy="365125"/>
          </a:xfrm>
        </p:spPr>
        <p:txBody>
          <a:bodyPr/>
          <a:lstStyle/>
          <a:p>
            <a:fld id="{EDE1C3AA-07A7-4F08-AFFF-983BA3DEE55C}" type="slidenum">
              <a:rPr lang="en-AU" smtClean="0"/>
              <a:t>‹#›</a:t>
            </a:fld>
            <a:endParaRPr lang="en-AU"/>
          </a:p>
        </p:txBody>
      </p:sp>
    </p:spTree>
    <p:extLst>
      <p:ext uri="{BB962C8B-B14F-4D97-AF65-F5344CB8AC3E}">
        <p14:creationId xmlns:p14="http://schemas.microsoft.com/office/powerpoint/2010/main" val="2932144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FEE8EE-7072-4076-92B5-9E79A4D7AD79}" type="datetimeFigureOut">
              <a:rPr lang="en-AU" smtClean="0"/>
              <a:t>31/10/2019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DE1C3AA-07A7-4F08-AFFF-983BA3DEE55C}" type="slidenum">
              <a:rPr lang="en-AU" smtClean="0"/>
              <a:t>‹#›</a:t>
            </a:fld>
            <a:endParaRPr lang="en-AU"/>
          </a:p>
        </p:txBody>
      </p:sp>
    </p:spTree>
    <p:extLst>
      <p:ext uri="{BB962C8B-B14F-4D97-AF65-F5344CB8AC3E}">
        <p14:creationId xmlns:p14="http://schemas.microsoft.com/office/powerpoint/2010/main" val="3461468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FEE8EE-7072-4076-92B5-9E79A4D7AD79}" type="datetimeFigureOut">
              <a:rPr lang="en-AU" smtClean="0"/>
              <a:t>31/10/2019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DE1C3AA-07A7-4F08-AFFF-983BA3DEE55C}" type="slidenum">
              <a:rPr lang="en-AU" smtClean="0"/>
              <a:t>‹#›</a:t>
            </a:fld>
            <a:endParaRPr lang="en-AU"/>
          </a:p>
        </p:txBody>
      </p:sp>
    </p:spTree>
    <p:extLst>
      <p:ext uri="{BB962C8B-B14F-4D97-AF65-F5344CB8AC3E}">
        <p14:creationId xmlns:p14="http://schemas.microsoft.com/office/powerpoint/2010/main" val="2621501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FEE8EE-7072-4076-92B5-9E79A4D7AD79}" type="datetimeFigureOut">
              <a:rPr lang="en-AU" smtClean="0"/>
              <a:t>31/10/2019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DE1C3AA-07A7-4F08-AFFF-983BA3DEE55C}" type="slidenum">
              <a:rPr lang="en-AU" smtClean="0"/>
              <a:t>‹#›</a:t>
            </a:fld>
            <a:endParaRPr lang="en-AU"/>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72003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FEE8EE-7072-4076-92B5-9E79A4D7AD79}" type="datetimeFigureOut">
              <a:rPr lang="en-AU" smtClean="0"/>
              <a:t>31/10/2019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DE1C3AA-07A7-4F08-AFFF-983BA3DEE55C}" type="slidenum">
              <a:rPr lang="en-AU" smtClean="0"/>
              <a:t>‹#›</a:t>
            </a:fld>
            <a:endParaRPr lang="en-AU"/>
          </a:p>
        </p:txBody>
      </p:sp>
    </p:spTree>
    <p:extLst>
      <p:ext uri="{BB962C8B-B14F-4D97-AF65-F5344CB8AC3E}">
        <p14:creationId xmlns:p14="http://schemas.microsoft.com/office/powerpoint/2010/main" val="2349409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2FEE8EE-7072-4076-92B5-9E79A4D7AD79}" type="datetimeFigureOut">
              <a:rPr lang="en-AU" smtClean="0"/>
              <a:t>31/10/2019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DE1C3AA-07A7-4F08-AFFF-983BA3DEE55C}" type="slidenum">
              <a:rPr lang="en-AU" smtClean="0"/>
              <a:t>‹#›</a:t>
            </a:fld>
            <a:endParaRPr lang="en-AU"/>
          </a:p>
        </p:txBody>
      </p:sp>
    </p:spTree>
    <p:extLst>
      <p:ext uri="{BB962C8B-B14F-4D97-AF65-F5344CB8AC3E}">
        <p14:creationId xmlns:p14="http://schemas.microsoft.com/office/powerpoint/2010/main" val="607584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2FEE8EE-7072-4076-92B5-9E79A4D7AD79}" type="datetimeFigureOut">
              <a:rPr lang="en-AU" smtClean="0"/>
              <a:t>31/10/2019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DE1C3AA-07A7-4F08-AFFF-983BA3DEE55C}" type="slidenum">
              <a:rPr lang="en-AU" smtClean="0"/>
              <a:t>‹#›</a:t>
            </a:fld>
            <a:endParaRPr lang="en-AU"/>
          </a:p>
        </p:txBody>
      </p:sp>
    </p:spTree>
    <p:extLst>
      <p:ext uri="{BB962C8B-B14F-4D97-AF65-F5344CB8AC3E}">
        <p14:creationId xmlns:p14="http://schemas.microsoft.com/office/powerpoint/2010/main" val="682490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FEE8EE-7072-4076-92B5-9E79A4D7AD79}" type="datetimeFigureOut">
              <a:rPr lang="en-AU" smtClean="0"/>
              <a:t>31/10/2019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DE1C3AA-07A7-4F08-AFFF-983BA3DEE55C}" type="slidenum">
              <a:rPr lang="en-AU" smtClean="0"/>
              <a:t>‹#›</a:t>
            </a:fld>
            <a:endParaRPr lang="en-AU"/>
          </a:p>
        </p:txBody>
      </p:sp>
    </p:spTree>
    <p:extLst>
      <p:ext uri="{BB962C8B-B14F-4D97-AF65-F5344CB8AC3E}">
        <p14:creationId xmlns:p14="http://schemas.microsoft.com/office/powerpoint/2010/main" val="37469385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FEE8EE-7072-4076-92B5-9E79A4D7AD79}" type="datetimeFigureOut">
              <a:rPr lang="en-AU" smtClean="0"/>
              <a:t>31/10/2019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DE1C3AA-07A7-4F08-AFFF-983BA3DEE55C}" type="slidenum">
              <a:rPr lang="en-AU" smtClean="0"/>
              <a:t>‹#›</a:t>
            </a:fld>
            <a:endParaRPr lang="en-AU"/>
          </a:p>
        </p:txBody>
      </p:sp>
    </p:spTree>
    <p:extLst>
      <p:ext uri="{BB962C8B-B14F-4D97-AF65-F5344CB8AC3E}">
        <p14:creationId xmlns:p14="http://schemas.microsoft.com/office/powerpoint/2010/main" val="2875430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FEE8EE-7072-4076-92B5-9E79A4D7AD79}" type="datetimeFigureOut">
              <a:rPr lang="en-AU" smtClean="0"/>
              <a:t>31/10/2019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DE1C3AA-07A7-4F08-AFFF-983BA3DEE55C}" type="slidenum">
              <a:rPr lang="en-AU" smtClean="0"/>
              <a:t>‹#›</a:t>
            </a:fld>
            <a:endParaRPr lang="en-AU"/>
          </a:p>
        </p:txBody>
      </p:sp>
    </p:spTree>
    <p:extLst>
      <p:ext uri="{BB962C8B-B14F-4D97-AF65-F5344CB8AC3E}">
        <p14:creationId xmlns:p14="http://schemas.microsoft.com/office/powerpoint/2010/main" val="151360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FEE8EE-7072-4076-92B5-9E79A4D7AD79}" type="datetimeFigureOut">
              <a:rPr lang="en-AU" smtClean="0"/>
              <a:t>31/10/2019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DE1C3AA-07A7-4F08-AFFF-983BA3DEE55C}" type="slidenum">
              <a:rPr lang="en-AU" smtClean="0"/>
              <a:t>‹#›</a:t>
            </a:fld>
            <a:endParaRPr lang="en-AU"/>
          </a:p>
        </p:txBody>
      </p:sp>
    </p:spTree>
    <p:extLst>
      <p:ext uri="{BB962C8B-B14F-4D97-AF65-F5344CB8AC3E}">
        <p14:creationId xmlns:p14="http://schemas.microsoft.com/office/powerpoint/2010/main" val="2586559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FEE8EE-7072-4076-92B5-9E79A4D7AD79}" type="datetimeFigureOut">
              <a:rPr lang="en-AU" smtClean="0"/>
              <a:t>31/10/2019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DE1C3AA-07A7-4F08-AFFF-983BA3DEE55C}" type="slidenum">
              <a:rPr lang="en-AU" smtClean="0"/>
              <a:t>‹#›</a:t>
            </a:fld>
            <a:endParaRPr lang="en-AU"/>
          </a:p>
        </p:txBody>
      </p:sp>
    </p:spTree>
    <p:extLst>
      <p:ext uri="{BB962C8B-B14F-4D97-AF65-F5344CB8AC3E}">
        <p14:creationId xmlns:p14="http://schemas.microsoft.com/office/powerpoint/2010/main" val="120688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FEE8EE-7072-4076-92B5-9E79A4D7AD79}" type="datetimeFigureOut">
              <a:rPr lang="en-AU" smtClean="0"/>
              <a:t>31/10/2019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DE1C3AA-07A7-4F08-AFFF-983BA3DEE55C}" type="slidenum">
              <a:rPr lang="en-AU" smtClean="0"/>
              <a:t>‹#›</a:t>
            </a:fld>
            <a:endParaRPr lang="en-AU"/>
          </a:p>
        </p:txBody>
      </p:sp>
    </p:spTree>
    <p:extLst>
      <p:ext uri="{BB962C8B-B14F-4D97-AF65-F5344CB8AC3E}">
        <p14:creationId xmlns:p14="http://schemas.microsoft.com/office/powerpoint/2010/main" val="1949214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FEE8EE-7072-4076-92B5-9E79A4D7AD79}" type="datetimeFigureOut">
              <a:rPr lang="en-AU" smtClean="0"/>
              <a:t>31/10/2019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DE1C3AA-07A7-4F08-AFFF-983BA3DEE55C}" type="slidenum">
              <a:rPr lang="en-AU" smtClean="0"/>
              <a:t>‹#›</a:t>
            </a:fld>
            <a:endParaRPr lang="en-AU"/>
          </a:p>
        </p:txBody>
      </p:sp>
    </p:spTree>
    <p:extLst>
      <p:ext uri="{BB962C8B-B14F-4D97-AF65-F5344CB8AC3E}">
        <p14:creationId xmlns:p14="http://schemas.microsoft.com/office/powerpoint/2010/main" val="1846192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FEE8EE-7072-4076-92B5-9E79A4D7AD79}" type="datetimeFigureOut">
              <a:rPr lang="en-AU" smtClean="0"/>
              <a:t>31/10/2019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DE1C3AA-07A7-4F08-AFFF-983BA3DEE55C}" type="slidenum">
              <a:rPr lang="en-AU" smtClean="0"/>
              <a:t>‹#›</a:t>
            </a:fld>
            <a:endParaRPr lang="en-AU"/>
          </a:p>
        </p:txBody>
      </p:sp>
    </p:spTree>
    <p:extLst>
      <p:ext uri="{BB962C8B-B14F-4D97-AF65-F5344CB8AC3E}">
        <p14:creationId xmlns:p14="http://schemas.microsoft.com/office/powerpoint/2010/main" val="938987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FEE8EE-7072-4076-92B5-9E79A4D7AD79}" type="datetimeFigureOut">
              <a:rPr lang="en-AU" smtClean="0"/>
              <a:t>31/10/2019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DE1C3AA-07A7-4F08-AFFF-983BA3DEE55C}" type="slidenum">
              <a:rPr lang="en-AU" smtClean="0"/>
              <a:t>‹#›</a:t>
            </a:fld>
            <a:endParaRPr lang="en-AU"/>
          </a:p>
        </p:txBody>
      </p:sp>
    </p:spTree>
    <p:extLst>
      <p:ext uri="{BB962C8B-B14F-4D97-AF65-F5344CB8AC3E}">
        <p14:creationId xmlns:p14="http://schemas.microsoft.com/office/powerpoint/2010/main" val="2739217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FEE8EE-7072-4076-92B5-9E79A4D7AD79}" type="datetimeFigureOut">
              <a:rPr lang="en-AU" smtClean="0"/>
              <a:t>31/10/2019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DE1C3AA-07A7-4F08-AFFF-983BA3DEE55C}" type="slidenum">
              <a:rPr lang="en-AU" smtClean="0"/>
              <a:t>‹#›</a:t>
            </a:fld>
            <a:endParaRPr lang="en-AU"/>
          </a:p>
        </p:txBody>
      </p:sp>
    </p:spTree>
    <p:extLst>
      <p:ext uri="{BB962C8B-B14F-4D97-AF65-F5344CB8AC3E}">
        <p14:creationId xmlns:p14="http://schemas.microsoft.com/office/powerpoint/2010/main" val="3351598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2FEE8EE-7072-4076-92B5-9E79A4D7AD79}" type="datetimeFigureOut">
              <a:rPr lang="en-AU" smtClean="0"/>
              <a:t>31/10/2019</a:t>
            </a:fld>
            <a:endParaRPr lang="en-AU"/>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DE1C3AA-07A7-4F08-AFFF-983BA3DEE55C}" type="slidenum">
              <a:rPr lang="en-AU" smtClean="0"/>
              <a:t>‹#›</a:t>
            </a:fld>
            <a:endParaRPr lang="en-AU"/>
          </a:p>
        </p:txBody>
      </p:sp>
    </p:spTree>
    <p:extLst>
      <p:ext uri="{BB962C8B-B14F-4D97-AF65-F5344CB8AC3E}">
        <p14:creationId xmlns:p14="http://schemas.microsoft.com/office/powerpoint/2010/main" val="21934849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D2B8FA6F-38D1-4591-B64C-E75AAFC82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2229" y="2231571"/>
            <a:ext cx="3282820" cy="3282820"/>
          </a:xfrm>
          <a:prstGeom prst="rect">
            <a:avLst/>
          </a:prstGeom>
        </p:spPr>
      </p:pic>
      <p:sp>
        <p:nvSpPr>
          <p:cNvPr id="6" name="Speech Bubble: Oval 5">
            <a:extLst>
              <a:ext uri="{FF2B5EF4-FFF2-40B4-BE49-F238E27FC236}">
                <a16:creationId xmlns:a16="http://schemas.microsoft.com/office/drawing/2014/main" id="{0309736F-8644-48F0-8AC9-F45F473877C8}"/>
              </a:ext>
            </a:extLst>
          </p:cNvPr>
          <p:cNvSpPr/>
          <p:nvPr/>
        </p:nvSpPr>
        <p:spPr>
          <a:xfrm>
            <a:off x="5498843" y="1393343"/>
            <a:ext cx="3816220" cy="227666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Are you tired of having food in your fridge that you just don’t know what to do with?</a:t>
            </a:r>
          </a:p>
        </p:txBody>
      </p:sp>
    </p:spTree>
    <p:extLst>
      <p:ext uri="{BB962C8B-B14F-4D97-AF65-F5344CB8AC3E}">
        <p14:creationId xmlns:p14="http://schemas.microsoft.com/office/powerpoint/2010/main" val="2521244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peech Bubble: Oval 3">
            <a:extLst>
              <a:ext uri="{FF2B5EF4-FFF2-40B4-BE49-F238E27FC236}">
                <a16:creationId xmlns:a16="http://schemas.microsoft.com/office/drawing/2014/main" id="{A510C358-B801-48A2-A61E-FDB30A3466C3}"/>
              </a:ext>
            </a:extLst>
          </p:cNvPr>
          <p:cNvSpPr/>
          <p:nvPr/>
        </p:nvSpPr>
        <p:spPr>
          <a:xfrm>
            <a:off x="1529906" y="1825304"/>
            <a:ext cx="4261607" cy="3207392"/>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Whether it’s baking, breakfast, lunch, dinner, high tea with the girls or a BBQ with the lads, </a:t>
            </a:r>
            <a:r>
              <a:rPr lang="en-AU" dirty="0" err="1"/>
              <a:t>Frecipe</a:t>
            </a:r>
            <a:r>
              <a:rPr lang="en-AU" dirty="0"/>
              <a:t> has you covered!</a:t>
            </a:r>
          </a:p>
        </p:txBody>
      </p:sp>
      <p:pic>
        <p:nvPicPr>
          <p:cNvPr id="5" name="Picture 4" descr="A wooden table&#10;&#10;Description automatically generated">
            <a:extLst>
              <a:ext uri="{FF2B5EF4-FFF2-40B4-BE49-F238E27FC236}">
                <a16:creationId xmlns:a16="http://schemas.microsoft.com/office/drawing/2014/main" id="{8A637B73-5CE9-45BA-A7CD-E1CC40F308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1351" y="1273628"/>
            <a:ext cx="4310743" cy="4310743"/>
          </a:xfrm>
          <a:prstGeom prst="rect">
            <a:avLst/>
          </a:prstGeom>
        </p:spPr>
      </p:pic>
    </p:spTree>
    <p:extLst>
      <p:ext uri="{BB962C8B-B14F-4D97-AF65-F5344CB8AC3E}">
        <p14:creationId xmlns:p14="http://schemas.microsoft.com/office/powerpoint/2010/main" val="1401690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large sandwich sitting on top of a table&#10;&#10;Description automatically generated">
            <a:extLst>
              <a:ext uri="{FF2B5EF4-FFF2-40B4-BE49-F238E27FC236}">
                <a16:creationId xmlns:a16="http://schemas.microsoft.com/office/drawing/2014/main" id="{710C5A95-C404-43D6-88B3-22D1259C4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63182"/>
            <a:ext cx="4276531" cy="3207398"/>
          </a:xfrm>
          <a:prstGeom prst="rect">
            <a:avLst/>
          </a:prstGeom>
        </p:spPr>
      </p:pic>
      <p:sp>
        <p:nvSpPr>
          <p:cNvPr id="4" name="Speech Bubble: Oval 3">
            <a:extLst>
              <a:ext uri="{FF2B5EF4-FFF2-40B4-BE49-F238E27FC236}">
                <a16:creationId xmlns:a16="http://schemas.microsoft.com/office/drawing/2014/main" id="{F0E8718F-B20D-4BA3-A302-6DF6C18D95D2}"/>
              </a:ext>
            </a:extLst>
          </p:cNvPr>
          <p:cNvSpPr/>
          <p:nvPr/>
        </p:nvSpPr>
        <p:spPr>
          <a:xfrm>
            <a:off x="1115222" y="2016579"/>
            <a:ext cx="4012163" cy="250060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Are you hungry for something but just can’t make up your mind?</a:t>
            </a:r>
          </a:p>
        </p:txBody>
      </p:sp>
    </p:spTree>
    <p:extLst>
      <p:ext uri="{BB962C8B-B14F-4D97-AF65-F5344CB8AC3E}">
        <p14:creationId xmlns:p14="http://schemas.microsoft.com/office/powerpoint/2010/main" val="1966245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bedroom, room&#10;&#10;Description automatically generated">
            <a:extLst>
              <a:ext uri="{FF2B5EF4-FFF2-40B4-BE49-F238E27FC236}">
                <a16:creationId xmlns:a16="http://schemas.microsoft.com/office/drawing/2014/main" id="{A6E8F4A7-B041-4E6C-9A6D-F3042EBCE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7524" y="882514"/>
            <a:ext cx="6076312" cy="4557234"/>
          </a:xfrm>
          <a:prstGeom prst="rect">
            <a:avLst/>
          </a:prstGeom>
        </p:spPr>
      </p:pic>
      <p:sp>
        <p:nvSpPr>
          <p:cNvPr id="5" name="Speech Bubble: Oval 4">
            <a:extLst>
              <a:ext uri="{FF2B5EF4-FFF2-40B4-BE49-F238E27FC236}">
                <a16:creationId xmlns:a16="http://schemas.microsoft.com/office/drawing/2014/main" id="{BF216232-AF3F-43DD-B11F-F4F86F2DE571}"/>
              </a:ext>
            </a:extLst>
          </p:cNvPr>
          <p:cNvSpPr/>
          <p:nvPr/>
        </p:nvSpPr>
        <p:spPr>
          <a:xfrm>
            <a:off x="520117" y="1780200"/>
            <a:ext cx="4049486" cy="2761861"/>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Do you find yourself accidentally ruining your roasts and disguising yourself as stretching your calves on the windowsill?</a:t>
            </a:r>
          </a:p>
        </p:txBody>
      </p:sp>
    </p:spTree>
    <p:extLst>
      <p:ext uri="{BB962C8B-B14F-4D97-AF65-F5344CB8AC3E}">
        <p14:creationId xmlns:p14="http://schemas.microsoft.com/office/powerpoint/2010/main" val="2193627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womans face&#10;&#10;Description automatically generated">
            <a:extLst>
              <a:ext uri="{FF2B5EF4-FFF2-40B4-BE49-F238E27FC236}">
                <a16:creationId xmlns:a16="http://schemas.microsoft.com/office/drawing/2014/main" id="{D367EA00-9C88-4959-A677-DA0F64990F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8628" y="1181100"/>
            <a:ext cx="4495800" cy="4495800"/>
          </a:xfrm>
          <a:prstGeom prst="rect">
            <a:avLst/>
          </a:prstGeom>
        </p:spPr>
      </p:pic>
      <p:sp>
        <p:nvSpPr>
          <p:cNvPr id="4" name="Speech Bubble: Oval 3">
            <a:extLst>
              <a:ext uri="{FF2B5EF4-FFF2-40B4-BE49-F238E27FC236}">
                <a16:creationId xmlns:a16="http://schemas.microsoft.com/office/drawing/2014/main" id="{FC3E466D-8DC1-4D7D-AE8F-C2BC3FDC1E61}"/>
              </a:ext>
            </a:extLst>
          </p:cNvPr>
          <p:cNvSpPr/>
          <p:nvPr/>
        </p:nvSpPr>
        <p:spPr>
          <a:xfrm>
            <a:off x="1321437" y="2141847"/>
            <a:ext cx="3918858" cy="271520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There’s got to be a better way!</a:t>
            </a:r>
          </a:p>
        </p:txBody>
      </p:sp>
    </p:spTree>
    <p:extLst>
      <p:ext uri="{BB962C8B-B14F-4D97-AF65-F5344CB8AC3E}">
        <p14:creationId xmlns:p14="http://schemas.microsoft.com/office/powerpoint/2010/main" val="3871273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tar: 7 Points 3">
            <a:extLst>
              <a:ext uri="{FF2B5EF4-FFF2-40B4-BE49-F238E27FC236}">
                <a16:creationId xmlns:a16="http://schemas.microsoft.com/office/drawing/2014/main" id="{64950592-AA3B-4D4B-8FF7-4129732455FC}"/>
              </a:ext>
            </a:extLst>
          </p:cNvPr>
          <p:cNvSpPr/>
          <p:nvPr/>
        </p:nvSpPr>
        <p:spPr>
          <a:xfrm>
            <a:off x="4838089" y="694232"/>
            <a:ext cx="6624735" cy="5122506"/>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 name="Picture 2" descr="A close up of a device&#10;&#10;Description automatically generated">
            <a:extLst>
              <a:ext uri="{FF2B5EF4-FFF2-40B4-BE49-F238E27FC236}">
                <a16:creationId xmlns:a16="http://schemas.microsoft.com/office/drawing/2014/main" id="{1276CEAD-0ABB-4555-888D-466B571DA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942" y="1832484"/>
            <a:ext cx="3193031" cy="3193031"/>
          </a:xfrm>
          <a:prstGeom prst="rect">
            <a:avLst/>
          </a:prstGeom>
        </p:spPr>
      </p:pic>
      <p:sp>
        <p:nvSpPr>
          <p:cNvPr id="5" name="Speech Bubble: Oval 4">
            <a:extLst>
              <a:ext uri="{FF2B5EF4-FFF2-40B4-BE49-F238E27FC236}">
                <a16:creationId xmlns:a16="http://schemas.microsoft.com/office/drawing/2014/main" id="{FDB58DAA-11FB-4366-8152-4C69DED586A7}"/>
              </a:ext>
            </a:extLst>
          </p:cNvPr>
          <p:cNvSpPr/>
          <p:nvPr/>
        </p:nvSpPr>
        <p:spPr>
          <a:xfrm>
            <a:off x="484203" y="1736521"/>
            <a:ext cx="4353886" cy="3193031"/>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Introducing ‘</a:t>
            </a:r>
            <a:r>
              <a:rPr lang="en-AU" dirty="0" err="1"/>
              <a:t>Frecipe</a:t>
            </a:r>
            <a:r>
              <a:rPr lang="en-AU" dirty="0"/>
              <a:t>’, a new way to decide on your next meal!</a:t>
            </a:r>
          </a:p>
        </p:txBody>
      </p:sp>
    </p:spTree>
    <p:extLst>
      <p:ext uri="{BB962C8B-B14F-4D97-AF65-F5344CB8AC3E}">
        <p14:creationId xmlns:p14="http://schemas.microsoft.com/office/powerpoint/2010/main" val="159131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E11CA30D-AB10-4BDB-A396-3A162B6310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3484" y="2002436"/>
            <a:ext cx="2853128" cy="2853128"/>
          </a:xfrm>
          <a:prstGeom prst="rect">
            <a:avLst/>
          </a:prstGeom>
        </p:spPr>
      </p:pic>
      <p:sp>
        <p:nvSpPr>
          <p:cNvPr id="4" name="Speech Bubble: Oval 3">
            <a:extLst>
              <a:ext uri="{FF2B5EF4-FFF2-40B4-BE49-F238E27FC236}">
                <a16:creationId xmlns:a16="http://schemas.microsoft.com/office/drawing/2014/main" id="{6ACD8E53-2998-4730-85DE-5D4830BCD26D}"/>
              </a:ext>
            </a:extLst>
          </p:cNvPr>
          <p:cNvSpPr/>
          <p:nvPr/>
        </p:nvSpPr>
        <p:spPr>
          <a:xfrm>
            <a:off x="1742085" y="2364291"/>
            <a:ext cx="4012164" cy="249127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a:t>Frecipe</a:t>
            </a:r>
            <a:r>
              <a:rPr lang="en-AU" dirty="0"/>
              <a:t> downloads to your mobile device or desktop computer from all leading app stores and simplifies your meal choices by assessing…</a:t>
            </a:r>
          </a:p>
        </p:txBody>
      </p:sp>
    </p:spTree>
    <p:extLst>
      <p:ext uri="{BB962C8B-B14F-4D97-AF65-F5344CB8AC3E}">
        <p14:creationId xmlns:p14="http://schemas.microsoft.com/office/powerpoint/2010/main" val="3583240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peech Bubble: Oval 3">
            <a:extLst>
              <a:ext uri="{FF2B5EF4-FFF2-40B4-BE49-F238E27FC236}">
                <a16:creationId xmlns:a16="http://schemas.microsoft.com/office/drawing/2014/main" id="{A510C358-B801-48A2-A61E-FDB30A3466C3}"/>
              </a:ext>
            </a:extLst>
          </p:cNvPr>
          <p:cNvSpPr/>
          <p:nvPr/>
        </p:nvSpPr>
        <p:spPr>
          <a:xfrm>
            <a:off x="1426129" y="1825304"/>
            <a:ext cx="4261607" cy="3207392"/>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With its sleek design and modern interface, you’ll find </a:t>
            </a:r>
            <a:r>
              <a:rPr lang="en-AU" dirty="0" err="1"/>
              <a:t>Frecipe</a:t>
            </a:r>
            <a:r>
              <a:rPr lang="en-AU" dirty="0"/>
              <a:t> a breeze to use. The built-in help function makes using the app simple with plain English explanations of how to perform tasks.</a:t>
            </a:r>
          </a:p>
        </p:txBody>
      </p:sp>
      <p:pic>
        <p:nvPicPr>
          <p:cNvPr id="6" name="Picture 5" descr="A picture containing drawing&#10;&#10;Description automatically generated">
            <a:extLst>
              <a:ext uri="{FF2B5EF4-FFF2-40B4-BE49-F238E27FC236}">
                <a16:creationId xmlns:a16="http://schemas.microsoft.com/office/drawing/2014/main" id="{8204E9A9-5F3F-4416-ABE4-CDACF27AA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8667" y="1405398"/>
            <a:ext cx="4047204" cy="4047204"/>
          </a:xfrm>
          <a:prstGeom prst="rect">
            <a:avLst/>
          </a:prstGeom>
        </p:spPr>
      </p:pic>
    </p:spTree>
    <p:extLst>
      <p:ext uri="{BB962C8B-B14F-4D97-AF65-F5344CB8AC3E}">
        <p14:creationId xmlns:p14="http://schemas.microsoft.com/office/powerpoint/2010/main" val="4088710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peech Bubble: Oval 3">
            <a:extLst>
              <a:ext uri="{FF2B5EF4-FFF2-40B4-BE49-F238E27FC236}">
                <a16:creationId xmlns:a16="http://schemas.microsoft.com/office/drawing/2014/main" id="{A510C358-B801-48A2-A61E-FDB30A3466C3}"/>
              </a:ext>
            </a:extLst>
          </p:cNvPr>
          <p:cNvSpPr/>
          <p:nvPr/>
        </p:nvSpPr>
        <p:spPr>
          <a:xfrm>
            <a:off x="3965196" y="1825304"/>
            <a:ext cx="4261607" cy="3207392"/>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The main attraction of </a:t>
            </a:r>
            <a:r>
              <a:rPr lang="en-AU" dirty="0" err="1"/>
              <a:t>Frecipe</a:t>
            </a:r>
            <a:r>
              <a:rPr lang="en-AU" dirty="0"/>
              <a:t> is its ability to smart scan your fridge (and pantry!) meaning the addition of items to your stock within the app is simplified. You can also manually add or remove items if required. </a:t>
            </a:r>
          </a:p>
        </p:txBody>
      </p:sp>
    </p:spTree>
    <p:extLst>
      <p:ext uri="{BB962C8B-B14F-4D97-AF65-F5344CB8AC3E}">
        <p14:creationId xmlns:p14="http://schemas.microsoft.com/office/powerpoint/2010/main" val="673280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peech Bubble: Oval 3">
            <a:extLst>
              <a:ext uri="{FF2B5EF4-FFF2-40B4-BE49-F238E27FC236}">
                <a16:creationId xmlns:a16="http://schemas.microsoft.com/office/drawing/2014/main" id="{A510C358-B801-48A2-A61E-FDB30A3466C3}"/>
              </a:ext>
            </a:extLst>
          </p:cNvPr>
          <p:cNvSpPr/>
          <p:nvPr/>
        </p:nvSpPr>
        <p:spPr>
          <a:xfrm>
            <a:off x="1529906" y="1825304"/>
            <a:ext cx="4261607" cy="3207392"/>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 Is your fridge looking a little bare? Not to worry! </a:t>
            </a:r>
            <a:r>
              <a:rPr lang="en-AU" dirty="0" err="1"/>
              <a:t>Frecipe</a:t>
            </a:r>
            <a:r>
              <a:rPr lang="en-AU" dirty="0"/>
              <a:t>, if it can’t suggest any recipes using only what you have, will then suggest recipes requiring minimal additional items!</a:t>
            </a:r>
          </a:p>
        </p:txBody>
      </p:sp>
      <p:pic>
        <p:nvPicPr>
          <p:cNvPr id="3" name="Picture 2" descr="A picture containing indoor, appliance, cabinet, refrigerator&#10;&#10;Description automatically generated">
            <a:extLst>
              <a:ext uri="{FF2B5EF4-FFF2-40B4-BE49-F238E27FC236}">
                <a16:creationId xmlns:a16="http://schemas.microsoft.com/office/drawing/2014/main" id="{70AC0342-532E-4D92-BED9-199A7F9462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9540" y="672888"/>
            <a:ext cx="3638068" cy="5512224"/>
          </a:xfrm>
          <a:prstGeom prst="rect">
            <a:avLst/>
          </a:prstGeom>
        </p:spPr>
      </p:pic>
    </p:spTree>
    <p:extLst>
      <p:ext uri="{BB962C8B-B14F-4D97-AF65-F5344CB8AC3E}">
        <p14:creationId xmlns:p14="http://schemas.microsoft.com/office/powerpoint/2010/main" val="17116603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16</TotalTime>
  <Words>129</Words>
  <Application>Microsoft Office PowerPoint</Application>
  <PresentationFormat>Widescreen</PresentationFormat>
  <Paragraphs>10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Cooper</dc:creator>
  <cp:lastModifiedBy>Cooper</cp:lastModifiedBy>
  <cp:revision>2</cp:revision>
  <dcterms:created xsi:type="dcterms:W3CDTF">2019-10-31T07:09:31Z</dcterms:created>
  <dcterms:modified xsi:type="dcterms:W3CDTF">2019-10-31T07:25:54Z</dcterms:modified>
</cp:coreProperties>
</file>