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4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036"/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79" d="100"/>
          <a:sy n="79" d="100"/>
        </p:scale>
        <p:origin x="528" y="62"/>
      </p:cViewPr>
      <p:guideLst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2023/12/9/Sat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7A9D506-C91D-DF44-8641-48F37CD3C15A}"/>
              </a:ext>
            </a:extLst>
          </p:cNvPr>
          <p:cNvSpPr/>
          <p:nvPr userDrawn="1"/>
        </p:nvSpPr>
        <p:spPr>
          <a:xfrm>
            <a:off x="0" y="1736370"/>
            <a:ext cx="12191999" cy="1903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30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30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C000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C000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A83036"/>
          </a:solidFill>
          <a:ln>
            <a:solidFill>
              <a:srgbClr val="A830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 userDrawn="1"/>
        </p:nvSpPr>
        <p:spPr>
          <a:xfrm>
            <a:off x="492569" y="388937"/>
            <a:ext cx="65087" cy="500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79" y="381220"/>
            <a:ext cx="10970895" cy="505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69" y="990600"/>
            <a:ext cx="11035981" cy="4227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iechen/THU-PPT-Theme" TargetMode="External"/><Relationship Id="rId2" Type="http://schemas.openxmlformats.org/officeDocument/2006/relationships/hyperlink" Target="https://github.com/oliverzhai1515/HFUT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zhai1515/HFUT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en-US" altLang="zh-CN"/>
              <a:t>Zhai</a:t>
            </a:r>
            <a:endParaRPr lang="en-US" altLang="zh-CN" dirty="0"/>
          </a:p>
          <a:p>
            <a:r>
              <a:rPr lang="zh-CN" altLang="en-US"/>
              <a:t>信息与通信工程系</a:t>
            </a:r>
            <a:endParaRPr lang="en-US" altLang="zh-CN" dirty="0"/>
          </a:p>
          <a:p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0</a:t>
            </a:r>
            <a:r>
              <a:rPr lang="en-US" altLang="zh-CN" dirty="0"/>
              <a:t>9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合肥工业大学简约</a:t>
            </a:r>
            <a:r>
              <a:rPr lang="zh-CN" altLang="en-US" dirty="0">
                <a:solidFill>
                  <a:schemeClr val="accent1"/>
                </a:solidFill>
              </a:rPr>
              <a:t>主题</a:t>
            </a:r>
            <a:r>
              <a:rPr lang="en-US" altLang="zh-CN" dirty="0">
                <a:solidFill>
                  <a:schemeClr val="accent1"/>
                </a:solidFill>
              </a:rPr>
              <a:t>PPT</a:t>
            </a:r>
            <a:r>
              <a:rPr lang="zh-CN" altLang="en-US" dirty="0">
                <a:solidFill>
                  <a:schemeClr val="accent1"/>
                </a:solidFill>
              </a:rPr>
              <a:t>模板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zh-CN" altLang="en-US">
                <a:solidFill>
                  <a:schemeClr val="accent1"/>
                </a:solidFill>
              </a:rPr>
              <a:t>扁平风格 </a:t>
            </a:r>
            <a:r>
              <a:rPr lang="en-US" altLang="zh-CN" dirty="0">
                <a:solidFill>
                  <a:schemeClr val="accent1"/>
                </a:solidFill>
              </a:rPr>
              <a:t>16:9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 </a:t>
            </a:r>
            <a:r>
              <a:rPr lang="en-US" altLang="zh-CN" dirty="0"/>
              <a:t>1.618</a:t>
            </a:r>
          </a:p>
          <a:p>
            <a:r>
              <a:rPr lang="zh-CN" altLang="en-US" dirty="0"/>
              <a:t>二 </a:t>
            </a:r>
            <a:r>
              <a:rPr lang="en-US" altLang="zh-CN" dirty="0"/>
              <a:t>0.618</a:t>
            </a:r>
          </a:p>
          <a:p>
            <a:r>
              <a:rPr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目录 </a:t>
            </a:r>
            <a:r>
              <a:rPr lang="en-US" altLang="zh-CN" dirty="0">
                <a:solidFill>
                  <a:schemeClr val="accent1"/>
                </a:solidFill>
              </a:rPr>
              <a:t>Contents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/>
              <a:t>本合肥工业大学主题</a:t>
            </a:r>
            <a:r>
              <a:rPr lang="zh-CN" altLang="en-US" dirty="0"/>
              <a:t>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r>
              <a:rPr lang="zh-CN" altLang="en-US"/>
              <a:t>来自：</a:t>
            </a:r>
            <a:r>
              <a:rPr lang="en-US" altLang="zh-CN">
                <a:hlinkClick r:id="rId2"/>
              </a:rPr>
              <a:t>https://github.com/oliverzhai1515/HFUT-PPT-Theme</a:t>
            </a:r>
            <a:endParaRPr lang="en-US" altLang="zh-CN"/>
          </a:p>
          <a:p>
            <a:pPr lvl="1"/>
            <a:r>
              <a:rPr lang="en-US" altLang="zh-CN"/>
              <a:t>Borrow from </a:t>
            </a:r>
            <a:r>
              <a:rPr lang="en-US" altLang="zh-CN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Foo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What you see is what you get</a:t>
            </a:r>
          </a:p>
          <a:p>
            <a:r>
              <a:rPr lang="zh-CN" altLang="en-US"/>
              <a:t>无限进步</a:t>
            </a:r>
            <a:endParaRPr lang="en-US" altLang="zh-CN" dirty="0"/>
          </a:p>
          <a:p>
            <a:r>
              <a:rPr lang="zh-CN" altLang="en-US" dirty="0"/>
              <a:t>一行不够，两行充数</a:t>
            </a:r>
            <a:endParaRPr lang="en-US" altLang="zh-CN" dirty="0"/>
          </a:p>
          <a:p>
            <a:r>
              <a:rPr lang="zh-CN" altLang="en-US" dirty="0"/>
              <a:t>更多页面款式供你选！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</a:t>
            </a:r>
            <a:r>
              <a:rPr lang="en-US" altLang="zh-CN">
                <a:hlinkClick r:id="rId2"/>
              </a:rPr>
              <a:t>com/oliverzhai1515/HFUT-PPT-Theme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Bar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/>
              <a:t>Borrow from THU-PPT-Theme</a:t>
            </a:r>
            <a:endParaRPr lang="en" altLang="zh-CN"/>
          </a:p>
          <a:p>
            <a:r>
              <a:rPr lang="en-US" altLang="zh-CN"/>
              <a:t>WU XIAN JIN BU</a:t>
            </a:r>
          </a:p>
          <a:p>
            <a:r>
              <a:rPr lang="zh-CN" altLang="en-US"/>
              <a:t>一个清净的主题模板</a:t>
            </a:r>
            <a:endParaRPr lang="en-US" altLang="zh-CN"/>
          </a:p>
          <a:p>
            <a:r>
              <a:rPr lang="zh-CN" altLang="en"/>
              <a:t>欢迎</a:t>
            </a:r>
            <a:r>
              <a:rPr lang="zh-CN" altLang="en" dirty="0"/>
              <a:t>大家</a:t>
            </a:r>
            <a:r>
              <a:rPr lang="zh-CN" altLang="en-US" dirty="0"/>
              <a:t>广而传播使用！</a:t>
            </a:r>
            <a:endParaRPr lang="en-US" altLang="zh-CN" dirty="0"/>
          </a:p>
          <a:p>
            <a:r>
              <a:rPr lang="zh-CN" altLang="en" dirty="0"/>
              <a:t>链接</a:t>
            </a:r>
            <a:r>
              <a:rPr lang="zh-CN" altLang="en-US" dirty="0"/>
              <a:t>点开之后颜色会有变化（欢迎</a:t>
            </a:r>
            <a:r>
              <a:rPr lang="en-US" altLang="zh-CN" dirty="0"/>
              <a:t>star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Title </a:t>
            </a:r>
            <a:r>
              <a:rPr lang="en-US" altLang="zh-CN" dirty="0">
                <a:solidFill>
                  <a:srgbClr val="C00000"/>
                </a:solidFill>
              </a:rPr>
              <a:t>Here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</p:spPr>
        <p:txBody>
          <a:bodyPr/>
          <a:lstStyle/>
          <a:p>
            <a:r>
              <a:rPr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/>
          <a:lstStyle/>
          <a:p>
            <a:r>
              <a:rPr lang="zh-CN" altLang="en-US" dirty="0"/>
              <a:t>本页空白比较大，可以放图等内容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AA98CE-EE19-471F-DB1A-789C73D5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48" y="1114477"/>
            <a:ext cx="697290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/>
          <a:lstStyle/>
          <a:p>
            <a:r>
              <a:rPr lang="zh-CN" altLang="en-US" dirty="0"/>
              <a:t>我们需要进入一些</a:t>
            </a:r>
            <a:r>
              <a:rPr lang="en-US" altLang="zh-CN" dirty="0"/>
              <a:t>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标题在下方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3E113D-D6A1-834B-9CBF-D374E35E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/>
              <a:t>Zhai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感谢观看</a:t>
            </a:r>
            <a:r>
              <a:rPr lang="en-US" altLang="zh-CN">
                <a:solidFill>
                  <a:srgbClr val="C00000"/>
                </a:solidFill>
              </a:rPr>
              <a:t>, </a:t>
            </a:r>
            <a:r>
              <a:rPr lang="zh-CN" altLang="en-US">
                <a:solidFill>
                  <a:srgbClr val="C00000"/>
                </a:solidFill>
              </a:rPr>
              <a:t>请批评指正</a:t>
            </a:r>
            <a:r>
              <a:rPr lang="en-US" altLang="zh-CN">
                <a:solidFill>
                  <a:srgbClr val="C00000"/>
                </a:solidFill>
              </a:rPr>
              <a:t>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GuidesStyle_Moderate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合肥工业大学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00000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A80000"/>
      </a:folHlink>
    </a:clrScheme>
    <a:fontScheme name="HFUT-ppt-Theme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251</Words>
  <Application>Microsoft Office PowerPoint</Application>
  <PresentationFormat>宽屏</PresentationFormat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Times New Roman</vt:lpstr>
      <vt:lpstr>Wingdings 2</vt:lpstr>
      <vt:lpstr>合肥工业大学简约主题-扁平-16:9</vt:lpstr>
      <vt:lpstr>合肥工业大学简约主题PPT模板 扁平风格 16:9</vt:lpstr>
      <vt:lpstr>目录 Contents</vt:lpstr>
      <vt:lpstr>使用方法</vt:lpstr>
      <vt:lpstr>Title Here</vt:lpstr>
      <vt:lpstr>可以使用的页面如上</vt:lpstr>
      <vt:lpstr>下一个章节</vt:lpstr>
      <vt:lpstr>标题在下方</vt:lpstr>
      <vt:lpstr>感谢观看, 请批评指正!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OliverZhai1515</cp:lastModifiedBy>
  <cp:revision>1369</cp:revision>
  <cp:lastPrinted>2020-04-04T02:50:47Z</cp:lastPrinted>
  <dcterms:created xsi:type="dcterms:W3CDTF">2020-01-04T07:43:38Z</dcterms:created>
  <dcterms:modified xsi:type="dcterms:W3CDTF">2023-12-09T13:32:59Z</dcterms:modified>
</cp:coreProperties>
</file>