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1"/>
  </p:notesMasterIdLst>
  <p:sldIdLst>
    <p:sldId id="270" r:id="rId2"/>
    <p:sldId id="258" r:id="rId3"/>
    <p:sldId id="268" r:id="rId4"/>
    <p:sldId id="267" r:id="rId5"/>
    <p:sldId id="265" r:id="rId6"/>
    <p:sldId id="271" r:id="rId7"/>
    <p:sldId id="272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874"/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4"/>
    <p:restoredTop sz="86378"/>
  </p:normalViewPr>
  <p:slideViewPr>
    <p:cSldViewPr snapToGrid="0" snapToObjects="1">
      <p:cViewPr>
        <p:scale>
          <a:sx n="75" d="100"/>
          <a:sy n="75" d="100"/>
        </p:scale>
        <p:origin x="1378" y="120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2023/12/11/Mon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72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01A0AD-A4D9-2B48-AB5E-2388481E37AE}"/>
              </a:ext>
            </a:extLst>
          </p:cNvPr>
          <p:cNvGrpSpPr/>
          <p:nvPr userDrawn="1"/>
        </p:nvGrpSpPr>
        <p:grpSpPr>
          <a:xfrm>
            <a:off x="449419" y="1736371"/>
            <a:ext cx="8245162" cy="1903301"/>
            <a:chOff x="599225" y="1921565"/>
            <a:chExt cx="10993549" cy="190330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A1E2328B-A4C4-764E-ACC8-998B2E63C537}"/>
                </a:ext>
              </a:extLst>
            </p:cNvPr>
            <p:cNvSpPr/>
            <p:nvPr userDrawn="1"/>
          </p:nvSpPr>
          <p:spPr>
            <a:xfrm>
              <a:off x="599225" y="1921565"/>
              <a:ext cx="1071531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533506A-6FCC-464D-8406-9673E74408CF}"/>
                </a:ext>
              </a:extLst>
            </p:cNvPr>
            <p:cNvSpPr/>
            <p:nvPr userDrawn="1"/>
          </p:nvSpPr>
          <p:spPr>
            <a:xfrm>
              <a:off x="9708443" y="3658705"/>
              <a:ext cx="1884329" cy="1661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377" y="2028084"/>
            <a:ext cx="7699248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none" baseline="0" dirty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77" y="3819055"/>
            <a:ext cx="7699248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baseline="0"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4AD2F4-C9C1-DF44-9EAC-2625A390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5288C15-65AD-AA42-B31A-845DD3228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175423" y="586272"/>
            <a:ext cx="2519157" cy="6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395677"/>
            <a:ext cx="8272212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496241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6663023" y="675726"/>
            <a:ext cx="66732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77237" y="675727"/>
            <a:ext cx="1424622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843708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033" y="2180499"/>
            <a:ext cx="7891040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912" y="2118168"/>
            <a:ext cx="7634195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12" y="490439"/>
            <a:ext cx="7634194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-2964976" y="3393152"/>
            <a:ext cx="6858000" cy="716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 userDrawn="1"/>
        </p:nvGrpSpPr>
        <p:grpSpPr>
          <a:xfrm>
            <a:off x="449419" y="1736371"/>
            <a:ext cx="8245162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3AEDE27-05BC-DA44-AA23-81C54830A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377" y="2028084"/>
            <a:ext cx="7699248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none" baseline="0" dirty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77" y="3830630"/>
            <a:ext cx="7699248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baseline="0"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6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6" y="2250895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rgbClr val="C000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3" y="2250895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rgbClr val="C000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3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335862" y="4914809"/>
            <a:ext cx="28917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98" y="4928762"/>
            <a:ext cx="7749976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6098" y="5581910"/>
            <a:ext cx="7749976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C00000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CC4A067-3E57-C140-912F-457C9FA84675}"/>
              </a:ext>
            </a:extLst>
          </p:cNvPr>
          <p:cNvSpPr/>
          <p:nvPr userDrawn="1"/>
        </p:nvSpPr>
        <p:spPr>
          <a:xfrm>
            <a:off x="441987" y="326933"/>
            <a:ext cx="61200" cy="5798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18" y="326933"/>
            <a:ext cx="7891041" cy="579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987" y="1197867"/>
            <a:ext cx="8078272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987" y="5779886"/>
            <a:ext cx="370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rgbClr val="C00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omiechen/THU-PPT-Theme" TargetMode="External"/><Relationship Id="rId2" Type="http://schemas.openxmlformats.org/officeDocument/2006/relationships/hyperlink" Target="https://github.com/OliverZhai1515/HFUT-PPT-The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liverZhai1515/HFUT-PPT-Them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005E0-9377-9044-8967-57A416065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377" y="2028084"/>
            <a:ext cx="7699248" cy="1356406"/>
          </a:xfrm>
        </p:spPr>
        <p:txBody>
          <a:bodyPr/>
          <a:lstStyle/>
          <a:p>
            <a:r>
              <a:rPr lang="zh-CN" altLang="en-US"/>
              <a:t>合肥工业大学</a:t>
            </a:r>
            <a:r>
              <a:rPr lang="zh-CN" altLang="en-US">
                <a:solidFill>
                  <a:srgbClr val="C00000"/>
                </a:solidFill>
              </a:rPr>
              <a:t>简约</a:t>
            </a:r>
            <a:r>
              <a:rPr lang="zh-CN" altLang="en-US" dirty="0">
                <a:solidFill>
                  <a:srgbClr val="C00000"/>
                </a:solidFill>
              </a:rPr>
              <a:t>主题</a:t>
            </a:r>
            <a:r>
              <a:rPr lang="en-US" altLang="zh-CN" dirty="0">
                <a:solidFill>
                  <a:srgbClr val="C00000"/>
                </a:solidFill>
              </a:rPr>
              <a:t>PPT</a:t>
            </a:r>
            <a:r>
              <a:rPr lang="zh-CN" altLang="en-US" dirty="0">
                <a:solidFill>
                  <a:srgbClr val="C00000"/>
                </a:solidFill>
              </a:rPr>
              <a:t>模板</a:t>
            </a:r>
            <a:br>
              <a:rPr lang="en-US" altLang="zh-CN" dirty="0">
                <a:solidFill>
                  <a:srgbClr val="C00000"/>
                </a:solidFill>
              </a:rPr>
            </a:br>
            <a:r>
              <a:rPr lang="zh-CN" altLang="en-US" dirty="0">
                <a:solidFill>
                  <a:srgbClr val="C00000"/>
                </a:solidFill>
              </a:rPr>
              <a:t>扁平风格 </a:t>
            </a:r>
            <a:r>
              <a:rPr lang="en-US" altLang="zh-CN" dirty="0">
                <a:solidFill>
                  <a:srgbClr val="C00000"/>
                </a:solidFill>
              </a:rPr>
              <a:t>4:3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56EDC8-6865-C043-9F52-A5101097F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77" y="3819055"/>
            <a:ext cx="7699248" cy="134099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latin typeface="+mj-lt"/>
                <a:ea typeface="+mj-ea"/>
                <a:cs typeface="+mj-cs"/>
              </a:rPr>
              <a:t>Zhai.</a:t>
            </a:r>
            <a:endParaRPr lang="en-US" altLang="zh-CN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>
                <a:latin typeface="+mj-lt"/>
                <a:ea typeface="+mj-ea"/>
                <a:cs typeface="+mj-cs"/>
              </a:rPr>
              <a:t>信息与通信工程系</a:t>
            </a:r>
            <a:endParaRPr lang="en-US" altLang="zh-CN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rgbClr val="C00000"/>
                </a:solidFill>
                <a:latin typeface="+mj-lt"/>
                <a:ea typeface="+mj-ea"/>
                <a:cs typeface="+mj-cs"/>
              </a:rPr>
              <a:t>2023</a:t>
            </a:r>
            <a:r>
              <a:rPr lang="zh-CN" altLang="en-US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年</a:t>
            </a:r>
            <a:r>
              <a:rPr lang="en-US" altLang="zh-CN">
                <a:latin typeface="+mj-lt"/>
                <a:ea typeface="+mj-ea"/>
                <a:cs typeface="+mj-cs"/>
              </a:rPr>
              <a:t>12</a:t>
            </a:r>
            <a:r>
              <a:rPr lang="zh-CN" altLang="en-US">
                <a:solidFill>
                  <a:srgbClr val="C00000"/>
                </a:solidFill>
                <a:latin typeface="+mj-lt"/>
                <a:ea typeface="+mj-ea"/>
                <a:cs typeface="+mj-cs"/>
              </a:rPr>
              <a:t>月</a:t>
            </a:r>
            <a:r>
              <a:rPr lang="en-US" altLang="zh-CN">
                <a:latin typeface="+mj-lt"/>
                <a:ea typeface="+mj-ea"/>
                <a:cs typeface="+mj-cs"/>
              </a:rPr>
              <a:t>11</a:t>
            </a:r>
            <a:r>
              <a:rPr lang="zh-CN" altLang="en-US">
                <a:solidFill>
                  <a:srgbClr val="C00000"/>
                </a:solidFill>
                <a:latin typeface="+mj-lt"/>
                <a:ea typeface="+mj-ea"/>
                <a:cs typeface="+mj-cs"/>
              </a:rPr>
              <a:t>日</a:t>
            </a:r>
            <a:endParaRPr lang="zh-CN" altLang="en-US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8600F8-C2E3-7718-06C0-602FC584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792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911" y="1627762"/>
            <a:ext cx="7634195" cy="2793768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这里可以写你的目录内容</a:t>
            </a:r>
            <a:endParaRPr lang="en-US" altLang="zh-CN" sz="2800" dirty="0">
              <a:latin typeface="+mj-ea"/>
              <a:ea typeface="+mj-ea"/>
            </a:endParaRPr>
          </a:p>
          <a:p>
            <a:r>
              <a:rPr lang="zh-CN" altLang="en-US" sz="2800" dirty="0">
                <a:latin typeface="+mj-ea"/>
                <a:ea typeface="+mj-ea"/>
              </a:rPr>
              <a:t>一</a:t>
            </a:r>
            <a:endParaRPr lang="en-US" altLang="zh-CN" sz="2800" dirty="0">
              <a:latin typeface="+mj-ea"/>
              <a:ea typeface="+mj-ea"/>
            </a:endParaRPr>
          </a:p>
          <a:p>
            <a:r>
              <a:rPr lang="zh-CN" altLang="en-US" sz="2800" dirty="0">
                <a:latin typeface="+mj-ea"/>
                <a:ea typeface="+mj-ea"/>
              </a:rPr>
              <a:t>二</a:t>
            </a:r>
            <a:endParaRPr lang="en-US" altLang="zh-CN" sz="2800" dirty="0">
              <a:latin typeface="+mj-ea"/>
              <a:ea typeface="+mj-ea"/>
            </a:endParaRPr>
          </a:p>
          <a:p>
            <a:r>
              <a:rPr lang="zh-CN" altLang="en-US" sz="2800" dirty="0">
                <a:latin typeface="+mj-ea"/>
                <a:ea typeface="+mj-ea"/>
              </a:rPr>
              <a:t>三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12" y="490439"/>
            <a:ext cx="7634194" cy="1351451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74923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249299-B2E1-164B-9D28-7833904F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PowerPoint</a:t>
            </a:r>
            <a:r>
              <a:rPr lang="zh-CN" altLang="en-US" dirty="0"/>
              <a:t>的新建幻灯片的选项卡里，可以自己选择合适的页面</a:t>
            </a:r>
            <a:endParaRPr lang="en-US" altLang="zh-CN" dirty="0"/>
          </a:p>
          <a:p>
            <a:r>
              <a:rPr lang="zh-CN" altLang="en-US"/>
              <a:t>本主题</a:t>
            </a:r>
            <a:r>
              <a:rPr lang="zh-CN" altLang="en-US" dirty="0"/>
              <a:t>模板实际上编辑了幻灯片母版，使图案和配色固定下来，使用时可类似于使用</a:t>
            </a:r>
            <a:r>
              <a:rPr lang="en-US" altLang="zh-CN" dirty="0"/>
              <a:t>office</a:t>
            </a:r>
            <a:r>
              <a:rPr lang="zh-CN" altLang="en-US" dirty="0"/>
              <a:t>自带模板一样不必为模板细节操心</a:t>
            </a:r>
            <a:endParaRPr lang="en-US" altLang="zh-CN" dirty="0"/>
          </a:p>
          <a:p>
            <a:r>
              <a:rPr lang="zh-CN" altLang="en-US" dirty="0"/>
              <a:t>如果需要定制，可自行编辑</a:t>
            </a:r>
            <a:r>
              <a:rPr lang="zh-CN" altLang="en-US"/>
              <a:t>幻灯片母版</a:t>
            </a:r>
            <a:endParaRPr lang="en-US" altLang="zh-CN"/>
          </a:p>
          <a:p>
            <a:r>
              <a:rPr lang="zh-CN" altLang="en-US"/>
              <a:t>这个</a:t>
            </a:r>
            <a:r>
              <a:rPr lang="en-US" altLang="zh-CN"/>
              <a:t>PPT</a:t>
            </a:r>
            <a:r>
              <a:rPr lang="zh-CN" altLang="en-US"/>
              <a:t>模板来自</a:t>
            </a:r>
            <a:r>
              <a:rPr lang="en-US" altLang="zh-CN">
                <a:hlinkClick r:id="rId2"/>
              </a:rPr>
              <a:t>https://github.com/OliverZhai1515/HFUT-PPT-Theme</a:t>
            </a:r>
            <a:endParaRPr lang="en-US" altLang="zh-CN" dirty="0"/>
          </a:p>
          <a:p>
            <a:r>
              <a:rPr lang="zh-CN" altLang="en-US"/>
              <a:t>借鉴了：</a:t>
            </a:r>
            <a:r>
              <a:rPr lang="en-US" altLang="zh-CN" dirty="0">
                <a:hlinkClick r:id="rId3"/>
              </a:rPr>
              <a:t>https://github.com/atomiechen/THU-PPT-Theme</a:t>
            </a:r>
            <a:endParaRPr lang="en-US" altLang="zh-CN" dirty="0"/>
          </a:p>
          <a:p>
            <a:pPr lvl="1"/>
            <a:r>
              <a:rPr lang="zh-CN" altLang="en-US" dirty="0"/>
              <a:t>如果大家喜欢，欢迎给我</a:t>
            </a:r>
            <a:r>
              <a:rPr lang="en-US" altLang="zh-CN" dirty="0"/>
              <a:t>star</a:t>
            </a:r>
            <a:r>
              <a:rPr lang="zh-CN" altLang="en-US" dirty="0"/>
              <a:t>，也欢迎</a:t>
            </a:r>
            <a:r>
              <a:rPr lang="en-US" altLang="zh-CN" dirty="0"/>
              <a:t>PR</a:t>
            </a:r>
            <a:r>
              <a:rPr lang="zh-CN" altLang="en-US" dirty="0"/>
              <a:t>贡献更多变体！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使用方法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1C7474-8BA1-3BBE-C6DE-D54962CB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98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/>
              <a:t>HFUT</a:t>
            </a:r>
          </a:p>
          <a:p>
            <a:r>
              <a:rPr lang="zh-CN" altLang="en-US"/>
              <a:t>一行</a:t>
            </a:r>
            <a:r>
              <a:rPr lang="zh-CN" altLang="en-US" dirty="0"/>
              <a:t>不够，两行充数</a:t>
            </a:r>
            <a:endParaRPr lang="en-US" altLang="zh-CN" dirty="0"/>
          </a:p>
          <a:p>
            <a:r>
              <a:rPr lang="zh-CN" altLang="en-US" dirty="0"/>
              <a:t>更多页面款式供你选！</a:t>
            </a:r>
            <a:endParaRPr lang="en-US" altLang="zh-CN" dirty="0"/>
          </a:p>
          <a:p>
            <a:r>
              <a:rPr lang="en-US" altLang="zh-CN">
                <a:hlinkClick r:id="rId2"/>
              </a:rPr>
              <a:t>https://github.com/OliverZhai1515/HFUT-PPT-Theme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Bar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/>
              <a:t>HFUT</a:t>
            </a:r>
          </a:p>
          <a:p>
            <a:r>
              <a:rPr lang="zh-CN" altLang="en-US"/>
              <a:t>做</a:t>
            </a:r>
            <a:r>
              <a:rPr lang="zh-CN" altLang="en-US" dirty="0"/>
              <a:t>了一个清净的主题模板</a:t>
            </a:r>
            <a:endParaRPr lang="en-US" altLang="zh-CN" dirty="0"/>
          </a:p>
          <a:p>
            <a:r>
              <a:rPr lang="zh-CN" altLang="en" dirty="0"/>
              <a:t>欢迎大家</a:t>
            </a:r>
            <a:r>
              <a:rPr lang="zh-CN" altLang="en-US" dirty="0"/>
              <a:t>广而传播使用！</a:t>
            </a:r>
            <a:endParaRPr lang="en-US" altLang="zh-CN" dirty="0"/>
          </a:p>
          <a:p>
            <a:r>
              <a:rPr lang="zh-CN" altLang="en" dirty="0"/>
              <a:t>链接</a:t>
            </a:r>
            <a:r>
              <a:rPr lang="zh-CN" altLang="en-US" dirty="0"/>
              <a:t>点开之后颜色会有变化（欢迎</a:t>
            </a:r>
            <a:r>
              <a:rPr lang="en-US" altLang="zh-CN" dirty="0"/>
              <a:t>star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" altLang="zh-CN" dirty="0"/>
          </a:p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C2C841-B586-2832-61CF-6AB2898D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艾敝舍</a:t>
            </a:r>
          </a:p>
        </p:txBody>
      </p:sp>
    </p:spTree>
    <p:extLst>
      <p:ext uri="{BB962C8B-B14F-4D97-AF65-F5344CB8AC3E}">
        <p14:creationId xmlns:p14="http://schemas.microsoft.com/office/powerpoint/2010/main" val="323222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B13F-42D2-8A44-A2CA-732B1A98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5" y="4395677"/>
            <a:ext cx="8272212" cy="566738"/>
          </a:xfrm>
        </p:spPr>
        <p:txBody>
          <a:bodyPr/>
          <a:lstStyle/>
          <a:p>
            <a:r>
              <a:rPr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CEC49-30FC-484A-B809-CD53E899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895" y="4962418"/>
            <a:ext cx="8272213" cy="598671"/>
          </a:xfrm>
        </p:spPr>
        <p:txBody>
          <a:bodyPr/>
          <a:lstStyle/>
          <a:p>
            <a:r>
              <a:rPr lang="zh-CN" altLang="en-US" dirty="0"/>
              <a:t>本页空白比较大，可以放图等内容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E929D78-0ACF-7584-296D-85F3B0A1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5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36FEC1-DDFB-1D5E-1012-E62842B86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353" y="842932"/>
            <a:ext cx="6767146" cy="32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1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C3EC9-98F6-1540-AB0B-5EF8D14C6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377" y="2028084"/>
            <a:ext cx="7699248" cy="1376851"/>
          </a:xfrm>
        </p:spPr>
        <p:txBody>
          <a:bodyPr/>
          <a:lstStyle/>
          <a:p>
            <a:r>
              <a:rPr lang="zh-CN" altLang="en-US" dirty="0"/>
              <a:t>下一个章节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9CF303-7D57-D44C-9067-E10B97FFE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77" y="3830630"/>
            <a:ext cx="7699248" cy="1340999"/>
          </a:xfrm>
        </p:spPr>
        <p:txBody>
          <a:bodyPr/>
          <a:lstStyle/>
          <a:p>
            <a:r>
              <a:rPr lang="zh-CN" altLang="en-US" dirty="0"/>
              <a:t>我们需要进入一些</a:t>
            </a:r>
            <a:r>
              <a:rPr lang="en-US" altLang="zh-CN" dirty="0"/>
              <a:t>details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39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7C298-BBDA-2946-B9D9-D457CECF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098" y="4928762"/>
            <a:ext cx="7749976" cy="653148"/>
          </a:xfrm>
        </p:spPr>
        <p:txBody>
          <a:bodyPr/>
          <a:lstStyle/>
          <a:p>
            <a:r>
              <a:rPr lang="zh-CN" altLang="en-US" dirty="0"/>
              <a:t>标题在下方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7A99426-128D-3941-847C-44314C339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849B47-9C38-BF44-922D-DEF9C6B97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6098" y="5581910"/>
            <a:ext cx="7749976" cy="365126"/>
          </a:xfrm>
        </p:spPr>
        <p:txBody>
          <a:bodyPr/>
          <a:lstStyle/>
          <a:p>
            <a:r>
              <a:rPr lang="zh-CN" altLang="en-US" dirty="0"/>
              <a:t>这是一个不同的设计</a:t>
            </a:r>
          </a:p>
        </p:txBody>
      </p:sp>
    </p:spTree>
    <p:extLst>
      <p:ext uri="{BB962C8B-B14F-4D97-AF65-F5344CB8AC3E}">
        <p14:creationId xmlns:p14="http://schemas.microsoft.com/office/powerpoint/2010/main" val="289493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77237" y="675727"/>
            <a:ext cx="1424622" cy="5183073"/>
          </a:xfrm>
        </p:spPr>
        <p:txBody>
          <a:bodyPr/>
          <a:lstStyle/>
          <a:p>
            <a:r>
              <a:rPr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843708" cy="5183073"/>
          </a:xfrm>
        </p:spPr>
        <p:txBody>
          <a:bodyPr/>
          <a:lstStyle/>
          <a:p>
            <a:r>
              <a:rPr lang="zh-CN" altLang="en-US" dirty="0"/>
              <a:t>这里还可以写一些竖排文本，效果大概是这样的</a:t>
            </a:r>
            <a:endParaRPr lang="en-US" altLang="zh-CN" dirty="0"/>
          </a:p>
          <a:p>
            <a:r>
              <a:rPr lang="zh-CN" altLang="en-US" dirty="0"/>
              <a:t>扫地机科学与技术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6F44FA-F0F4-ADE9-539A-3FB2CBCF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07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377" y="2028084"/>
            <a:ext cx="7699248" cy="1356406"/>
          </a:xfrm>
        </p:spPr>
        <p:txBody>
          <a:bodyPr/>
          <a:lstStyle/>
          <a:p>
            <a:r>
              <a:rPr lang="zh-CN" altLang="en-US" dirty="0"/>
              <a:t>感谢使用和支持！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77" y="3819055"/>
            <a:ext cx="7699248" cy="1340999"/>
          </a:xfrm>
        </p:spPr>
        <p:txBody>
          <a:bodyPr>
            <a:normAutofit/>
          </a:bodyPr>
          <a:lstStyle/>
          <a:p>
            <a:r>
              <a:rPr lang="en-US" altLang="zh-CN">
                <a:latin typeface="+mj-lt"/>
                <a:ea typeface="+mj-ea"/>
              </a:rPr>
              <a:t>Zhai.</a:t>
            </a:r>
            <a:endParaRPr lang="en-US" altLang="zh-CN" dirty="0">
              <a:latin typeface="+mj-lt"/>
              <a:ea typeface="+mj-ea"/>
            </a:endParaRPr>
          </a:p>
          <a:p>
            <a:r>
              <a:rPr lang="en-US" altLang="zh-CN" dirty="0">
                <a:latin typeface="+mj-lt"/>
                <a:ea typeface="+mj-ea"/>
              </a:rPr>
              <a:t>9999</a:t>
            </a:r>
            <a:r>
              <a:rPr lang="zh-CN" altLang="en-US" dirty="0">
                <a:latin typeface="+mj-lt"/>
                <a:ea typeface="+mj-ea"/>
              </a:rPr>
              <a:t>年</a:t>
            </a:r>
            <a:r>
              <a:rPr lang="en-US" altLang="zh-CN" dirty="0">
                <a:latin typeface="+mj-lt"/>
                <a:ea typeface="+mj-ea"/>
              </a:rPr>
              <a:t>13</a:t>
            </a:r>
            <a:r>
              <a:rPr lang="zh-CN" altLang="en-US" dirty="0">
                <a:latin typeface="+mj-lt"/>
                <a:ea typeface="+mj-ea"/>
              </a:rPr>
              <a:t>月</a:t>
            </a:r>
            <a:r>
              <a:rPr lang="en-US" altLang="zh-CN" dirty="0">
                <a:latin typeface="+mj-lt"/>
                <a:ea typeface="+mj-ea"/>
              </a:rPr>
              <a:t>32</a:t>
            </a:r>
            <a:r>
              <a:rPr lang="zh-CN" altLang="en-US" dirty="0">
                <a:latin typeface="+mj-lt"/>
                <a:ea typeface="+mj-ea"/>
              </a:rPr>
              <a:t>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C63DA7-F94C-B948-1662-9BAD2389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308298"/>
      </p:ext>
    </p:extLst>
  </p:cSld>
  <p:clrMapOvr>
    <a:masterClrMapping/>
  </p:clrMapOvr>
</p:sld>
</file>

<file path=ppt/theme/theme1.xml><?xml version="1.0" encoding="utf-8"?>
<a:theme xmlns:a="http://schemas.openxmlformats.org/drawingml/2006/main" name="合肥工业大学简约主题-扁平-4:3">
  <a:themeElements>
    <a:clrScheme name="自定义 8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C00000"/>
      </a:accent1>
      <a:accent2>
        <a:srgbClr val="C00000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A80000"/>
      </a:folHlink>
    </a:clrScheme>
    <a:fontScheme name="hfut ppt template">
      <a:majorFont>
        <a:latin typeface="Times New Roman"/>
        <a:ea typeface="华文中宋"/>
        <a:cs typeface=""/>
      </a:majorFont>
      <a:minorFont>
        <a:latin typeface="微软雅黑"/>
        <a:ea typeface="微软雅黑"/>
        <a:cs typeface="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5133</TotalTime>
  <Words>264</Words>
  <Application>Microsoft Office PowerPoint</Application>
  <PresentationFormat>全屏显示(4:3)</PresentationFormat>
  <Paragraphs>46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华文中宋</vt:lpstr>
      <vt:lpstr>微软雅黑</vt:lpstr>
      <vt:lpstr>Times New Roman</vt:lpstr>
      <vt:lpstr>Wingdings 2</vt:lpstr>
      <vt:lpstr>合肥工业大学简约主题-扁平-4:3</vt:lpstr>
      <vt:lpstr>合肥工业大学简约主题PPT模板 扁平风格 4:3</vt:lpstr>
      <vt:lpstr>目录</vt:lpstr>
      <vt:lpstr>使用方法</vt:lpstr>
      <vt:lpstr>艾敝舍</vt:lpstr>
      <vt:lpstr>可以使用的页面如上</vt:lpstr>
      <vt:lpstr>下一个章节</vt:lpstr>
      <vt:lpstr>标题在下方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OliverZhai1515</cp:lastModifiedBy>
  <cp:revision>1344</cp:revision>
  <cp:lastPrinted>2020-04-04T02:50:47Z</cp:lastPrinted>
  <dcterms:created xsi:type="dcterms:W3CDTF">2020-01-04T07:43:38Z</dcterms:created>
  <dcterms:modified xsi:type="dcterms:W3CDTF">2023-12-11T12:45:56Z</dcterms:modified>
</cp:coreProperties>
</file>