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57" r:id="rId4"/>
    <p:sldId id="265" r:id="rId5"/>
    <p:sldId id="258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00000"/>
    <a:srgbClr val="0070C0"/>
    <a:srgbClr val="B00000"/>
    <a:srgbClr val="D00000"/>
    <a:srgbClr val="FF4747"/>
    <a:srgbClr val="AC0000"/>
    <a:srgbClr val="EFBFBF"/>
    <a:srgbClr val="F1F1F1"/>
    <a:srgbClr val="97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209" autoAdjust="0"/>
    <p:restoredTop sz="96210" autoAdjust="0"/>
  </p:normalViewPr>
  <p:slideViewPr>
    <p:cSldViewPr snapToGrid="0" showGuides="1">
      <p:cViewPr>
        <p:scale>
          <a:sx n="50" d="100"/>
          <a:sy n="50" d="100"/>
        </p:scale>
        <p:origin x="269" y="2693"/>
      </p:cViewPr>
      <p:guideLst>
        <p:guide orient="horz" pos="2160"/>
        <p:guide pos="3840"/>
        <p:guide orient="horz" pos="459"/>
        <p:guide pos="438"/>
        <p:guide orient="horz" pos="4088"/>
        <p:guide orient="horz" pos="232"/>
        <p:guide orient="horz" pos="6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49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CF273D6-BD06-37F6-76B9-E9651F97B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431EC-5DF2-2BD9-C596-73C50202D8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60EC-E31F-4C35-9FAC-B83F416BD9DD}" type="datetimeFigureOut">
              <a:rPr lang="zh-CN" altLang="en-US" smtClean="0"/>
              <a:t>2023/12/11/Mon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C8665-FAA4-FCBF-2A94-3C36ED0F6B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A0AE69-BB0F-8E94-EBE5-4DB963FCDE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A7B-37E3-44BE-8B5F-5231B86AD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3071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1462-BF55-4EB8-8F71-D4E8A0B4B51D}" type="datetimeFigureOut">
              <a:rPr lang="zh-CN" altLang="en-US" smtClean="0"/>
              <a:t>2023/12/11/Mon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03A09-9FA4-40AE-A79A-5A478EF4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D55901B-CCCD-E32D-A3AE-C76DC901158F}"/>
              </a:ext>
            </a:extLst>
          </p:cNvPr>
          <p:cNvSpPr/>
          <p:nvPr userDrawn="1"/>
        </p:nvSpPr>
        <p:spPr>
          <a:xfrm>
            <a:off x="1" y="1773840"/>
            <a:ext cx="9126683" cy="1917727"/>
          </a:xfrm>
          <a:custGeom>
            <a:avLst/>
            <a:gdLst>
              <a:gd name="connsiteX0" fmla="*/ 0 w 9126683"/>
              <a:gd name="connsiteY0" fmla="*/ 0 h 1917727"/>
              <a:gd name="connsiteX1" fmla="*/ 9126683 w 9126683"/>
              <a:gd name="connsiteY1" fmla="*/ 0 h 1917727"/>
              <a:gd name="connsiteX2" fmla="*/ 8342755 w 9126683"/>
              <a:gd name="connsiteY2" fmla="*/ 1917727 h 1917727"/>
              <a:gd name="connsiteX3" fmla="*/ 0 w 9126683"/>
              <a:gd name="connsiteY3" fmla="*/ 1917727 h 1917727"/>
              <a:gd name="connsiteX4" fmla="*/ 0 w 9126683"/>
              <a:gd name="connsiteY4" fmla="*/ 0 h 191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6683" h="1917727">
                <a:moveTo>
                  <a:pt x="0" y="0"/>
                </a:moveTo>
                <a:lnTo>
                  <a:pt x="9126683" y="0"/>
                </a:lnTo>
                <a:lnTo>
                  <a:pt x="8342755" y="1917727"/>
                </a:lnTo>
                <a:lnTo>
                  <a:pt x="0" y="191772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6C10162-F4EF-9FE8-8C80-F9EECD3DDA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1943100"/>
            <a:ext cx="7500937" cy="103346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6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238E8828-EF6C-2142-C2CC-473249B11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420" y="1820139"/>
            <a:ext cx="1915634" cy="1871428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E6F57B-741D-AD42-BA68-E9B75FED71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2788" y="2976563"/>
            <a:ext cx="5383211" cy="46196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subtitle of HFUT PPT Theme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5D9960-9B11-92DC-404C-2937584447F6}"/>
              </a:ext>
            </a:extLst>
          </p:cNvPr>
          <p:cNvSpPr/>
          <p:nvPr userDrawn="1"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D55901B-CCCD-E32D-A3AE-C76DC901158F}"/>
              </a:ext>
            </a:extLst>
          </p:cNvPr>
          <p:cNvSpPr/>
          <p:nvPr userDrawn="1"/>
        </p:nvSpPr>
        <p:spPr>
          <a:xfrm>
            <a:off x="1532658" y="775504"/>
            <a:ext cx="9126683" cy="16667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6C10162-F4EF-9FE8-8C80-F9EECD3DDA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5531" y="949124"/>
            <a:ext cx="7500937" cy="8474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E6F57B-741D-AD42-BA68-E9B75FED71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4394" y="1877547"/>
            <a:ext cx="5383211" cy="4619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subtitle of HFUT PPT Theme</a:t>
            </a:r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DB81BEB-5353-2947-8275-C682A505D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4562236"/>
            <a:ext cx="1581150" cy="15811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67FB63-7737-7D70-450C-ECC35330B0B8}"/>
              </a:ext>
            </a:extLst>
          </p:cNvPr>
          <p:cNvSpPr/>
          <p:nvPr userDrawn="1"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4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524D5-2693-D916-4C76-768823DA8BDF}"/>
              </a:ext>
            </a:extLst>
          </p:cNvPr>
          <p:cNvSpPr/>
          <p:nvPr userDrawn="1"/>
        </p:nvSpPr>
        <p:spPr>
          <a:xfrm>
            <a:off x="0" y="370682"/>
            <a:ext cx="7524749" cy="720725"/>
          </a:xfrm>
          <a:custGeom>
            <a:avLst/>
            <a:gdLst>
              <a:gd name="connsiteX0" fmla="*/ 0 w 7524749"/>
              <a:gd name="connsiteY0" fmla="*/ 0 h 720725"/>
              <a:gd name="connsiteX1" fmla="*/ 7524749 w 7524749"/>
              <a:gd name="connsiteY1" fmla="*/ 0 h 720725"/>
              <a:gd name="connsiteX2" fmla="*/ 7344568 w 7524749"/>
              <a:gd name="connsiteY2" fmla="*/ 720725 h 720725"/>
              <a:gd name="connsiteX3" fmla="*/ 0 w 7524749"/>
              <a:gd name="connsiteY3" fmla="*/ 720725 h 720725"/>
              <a:gd name="connsiteX4" fmla="*/ 0 w 7524749"/>
              <a:gd name="connsiteY4" fmla="*/ 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49" h="720725">
                <a:moveTo>
                  <a:pt x="0" y="0"/>
                </a:moveTo>
                <a:lnTo>
                  <a:pt x="7524749" y="0"/>
                </a:lnTo>
                <a:lnTo>
                  <a:pt x="7344568" y="720725"/>
                </a:lnTo>
                <a:lnTo>
                  <a:pt x="0" y="720725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CC037BC-37E5-2B10-6AF9-7908FD0E9248}"/>
              </a:ext>
            </a:extLst>
          </p:cNvPr>
          <p:cNvSpPr/>
          <p:nvPr userDrawn="1"/>
        </p:nvSpPr>
        <p:spPr>
          <a:xfrm>
            <a:off x="7524750" y="370682"/>
            <a:ext cx="4667251" cy="720725"/>
          </a:xfrm>
          <a:custGeom>
            <a:avLst/>
            <a:gdLst>
              <a:gd name="connsiteX0" fmla="*/ 180181 w 4667251"/>
              <a:gd name="connsiteY0" fmla="*/ 0 h 720725"/>
              <a:gd name="connsiteX1" fmla="*/ 4667251 w 4667251"/>
              <a:gd name="connsiteY1" fmla="*/ 0 h 720725"/>
              <a:gd name="connsiteX2" fmla="*/ 4667251 w 4667251"/>
              <a:gd name="connsiteY2" fmla="*/ 720725 h 720725"/>
              <a:gd name="connsiteX3" fmla="*/ 0 w 4667251"/>
              <a:gd name="connsiteY3" fmla="*/ 720725 h 720725"/>
              <a:gd name="connsiteX4" fmla="*/ 180181 w 4667251"/>
              <a:gd name="connsiteY4" fmla="*/ 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1" h="720725">
                <a:moveTo>
                  <a:pt x="180181" y="0"/>
                </a:moveTo>
                <a:lnTo>
                  <a:pt x="4667251" y="0"/>
                </a:lnTo>
                <a:lnTo>
                  <a:pt x="4667251" y="720725"/>
                </a:lnTo>
                <a:lnTo>
                  <a:pt x="0" y="720725"/>
                </a:lnTo>
                <a:lnTo>
                  <a:pt x="18018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F06076BB-EA80-F0C8-3EA6-3D3CBAE525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8968" y="531089"/>
            <a:ext cx="1642057" cy="395147"/>
          </a:xfrm>
          <a:prstGeom prst="rect">
            <a:avLst/>
          </a:prstGeom>
          <a:effectLst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C037DB-9F5F-C876-2DB8-FB17FAF08E83}"/>
              </a:ext>
            </a:extLst>
          </p:cNvPr>
          <p:cNvSpPr txBox="1"/>
          <p:nvPr userDrawn="1"/>
        </p:nvSpPr>
        <p:spPr>
          <a:xfrm>
            <a:off x="533400" y="42416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8FBB687-757A-BACA-2483-2501F13BB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8205" y="659547"/>
            <a:ext cx="158276" cy="3046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CE6A86-893A-952A-2E1F-1945729C20B1}"/>
              </a:ext>
            </a:extLst>
          </p:cNvPr>
          <p:cNvSpPr txBox="1"/>
          <p:nvPr userDrawn="1"/>
        </p:nvSpPr>
        <p:spPr>
          <a:xfrm>
            <a:off x="1607343" y="732295"/>
            <a:ext cx="158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A7588996-AD6F-4890-5460-FAFC1C3C3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529" y="6344775"/>
            <a:ext cx="440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01970181-737D-4B1F-8BDE-1D95807F9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3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提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97AF1B2-14E7-B2A6-F15C-FB2ADEEC038B}"/>
              </a:ext>
            </a:extLst>
          </p:cNvPr>
          <p:cNvSpPr/>
          <p:nvPr userDrawn="1"/>
        </p:nvSpPr>
        <p:spPr>
          <a:xfrm>
            <a:off x="0" y="2635045"/>
            <a:ext cx="5448300" cy="1587909"/>
          </a:xfrm>
          <a:custGeom>
            <a:avLst/>
            <a:gdLst>
              <a:gd name="connsiteX0" fmla="*/ 0 w 5448300"/>
              <a:gd name="connsiteY0" fmla="*/ 0 h 1587909"/>
              <a:gd name="connsiteX1" fmla="*/ 5448300 w 5448300"/>
              <a:gd name="connsiteY1" fmla="*/ 0 h 1587909"/>
              <a:gd name="connsiteX2" fmla="*/ 4860821 w 5448300"/>
              <a:gd name="connsiteY2" fmla="*/ 1587909 h 1587909"/>
              <a:gd name="connsiteX3" fmla="*/ 0 w 5448300"/>
              <a:gd name="connsiteY3" fmla="*/ 1587909 h 1587909"/>
              <a:gd name="connsiteX4" fmla="*/ 0 w 5448300"/>
              <a:gd name="connsiteY4" fmla="*/ 0 h 158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300" h="1587909">
                <a:moveTo>
                  <a:pt x="0" y="0"/>
                </a:moveTo>
                <a:lnTo>
                  <a:pt x="5448300" y="0"/>
                </a:lnTo>
                <a:lnTo>
                  <a:pt x="4860821" y="1587909"/>
                </a:lnTo>
                <a:lnTo>
                  <a:pt x="0" y="158790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CE3938F-E469-2F9C-E7AB-DB92882431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9163" y="2705100"/>
            <a:ext cx="1216025" cy="13335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CFD4129-EBAA-4CC6-16DF-829684098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9738" y="3600450"/>
            <a:ext cx="3205161" cy="523875"/>
          </a:xfrm>
          <a:prstGeom prst="rect">
            <a:avLst/>
          </a:prstGeom>
        </p:spPr>
        <p:txBody>
          <a:bodyPr anchor="b" anchorCtr="0"/>
          <a:lstStyle>
            <a:lvl1pPr marL="0" indent="0" algn="dist">
              <a:buNone/>
              <a:defRPr b="0">
                <a:solidFill>
                  <a:srgbClr val="7F7F7F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CN" b="0">
                <a:latin typeface="+mj-lt"/>
              </a:rPr>
              <a:t>Basic Information</a:t>
            </a: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6591BA-0253-0704-13AB-9FA4E0BECA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9738" y="2773363"/>
            <a:ext cx="2795587" cy="8270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dist">
              <a:buNone/>
              <a:defRPr sz="4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第一部分</a:t>
            </a:r>
          </a:p>
        </p:txBody>
      </p:sp>
      <p:sp>
        <p:nvSpPr>
          <p:cNvPr id="16" name="灯片编号占位符 7">
            <a:extLst>
              <a:ext uri="{FF2B5EF4-FFF2-40B4-BE49-F238E27FC236}">
                <a16:creationId xmlns:a16="http://schemas.microsoft.com/office/drawing/2014/main" id="{42ED198B-97F5-7894-6FF0-569CBD85D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529" y="6344775"/>
            <a:ext cx="440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01970181-737D-4B1F-8BDE-1D95807F9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5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21C6FC7-B0B0-5DE7-0E0A-46F4DDBEE674}"/>
              </a:ext>
            </a:extLst>
          </p:cNvPr>
          <p:cNvSpPr/>
          <p:nvPr userDrawn="1"/>
        </p:nvSpPr>
        <p:spPr>
          <a:xfrm>
            <a:off x="0" y="370683"/>
            <a:ext cx="10106025" cy="458746"/>
          </a:xfrm>
          <a:custGeom>
            <a:avLst/>
            <a:gdLst>
              <a:gd name="connsiteX0" fmla="*/ 0 w 10106025"/>
              <a:gd name="connsiteY0" fmla="*/ 0 h 458746"/>
              <a:gd name="connsiteX1" fmla="*/ 10106025 w 10106025"/>
              <a:gd name="connsiteY1" fmla="*/ 0 h 458746"/>
              <a:gd name="connsiteX2" fmla="*/ 9991339 w 10106025"/>
              <a:gd name="connsiteY2" fmla="*/ 458746 h 458746"/>
              <a:gd name="connsiteX3" fmla="*/ 0 w 10106025"/>
              <a:gd name="connsiteY3" fmla="*/ 458746 h 458746"/>
              <a:gd name="connsiteX4" fmla="*/ 0 w 10106025"/>
              <a:gd name="connsiteY4" fmla="*/ 0 h 45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6025" h="458746">
                <a:moveTo>
                  <a:pt x="0" y="0"/>
                </a:moveTo>
                <a:lnTo>
                  <a:pt x="10106025" y="0"/>
                </a:lnTo>
                <a:lnTo>
                  <a:pt x="9991339" y="458746"/>
                </a:lnTo>
                <a:lnTo>
                  <a:pt x="0" y="4587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8CA3CB48-EF75-D6D1-CF3B-F1E187DED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368300"/>
            <a:ext cx="1657350" cy="458788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/>
              <a:t>标题内容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9437BD2-3E32-0B39-DC6D-602068BCD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4555" y="431941"/>
            <a:ext cx="1642057" cy="395147"/>
          </a:xfrm>
          <a:prstGeom prst="rect">
            <a:avLst/>
          </a:prstGeom>
          <a:effectLst/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C37B4EDD-744F-961A-03F2-A9200C565F90}"/>
              </a:ext>
            </a:extLst>
          </p:cNvPr>
          <p:cNvSpPr/>
          <p:nvPr userDrawn="1"/>
        </p:nvSpPr>
        <p:spPr>
          <a:xfrm>
            <a:off x="530610" y="49053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C1F175C3-EBB0-C989-7858-EBC9A229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9513" y="490538"/>
            <a:ext cx="1657350" cy="3365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The Title</a:t>
            </a:r>
            <a:endParaRPr lang="zh-CN" altLang="en-US"/>
          </a:p>
        </p:txBody>
      </p:sp>
      <p:sp>
        <p:nvSpPr>
          <p:cNvPr id="28" name="灯片编号占位符 7">
            <a:extLst>
              <a:ext uri="{FF2B5EF4-FFF2-40B4-BE49-F238E27FC236}">
                <a16:creationId xmlns:a16="http://schemas.microsoft.com/office/drawing/2014/main" id="{5FF0D070-4C87-3ECA-08E7-294672FA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529" y="6344775"/>
            <a:ext cx="440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01970181-737D-4B1F-8BDE-1D95807F9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71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7" r:id="rId4"/>
    <p:sldLayoutId id="21474836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E592631-7DA7-8032-9700-8F7C3C54BDF0}"/>
              </a:ext>
            </a:extLst>
          </p:cNvPr>
          <p:cNvSpPr txBox="1"/>
          <p:nvPr/>
        </p:nvSpPr>
        <p:spPr>
          <a:xfrm>
            <a:off x="713105" y="416005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0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A3CB07-2C4A-A6A3-C0FD-AD9B796027BD}"/>
              </a:ext>
            </a:extLst>
          </p:cNvPr>
          <p:cNvSpPr txBox="1"/>
          <p:nvPr/>
        </p:nvSpPr>
        <p:spPr>
          <a:xfrm>
            <a:off x="713105" y="46022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AEB23-56D6-AA42-ABE1-52540D04B02E}"/>
              </a:ext>
            </a:extLst>
          </p:cNvPr>
          <p:cNvSpPr txBox="1"/>
          <p:nvPr/>
        </p:nvSpPr>
        <p:spPr>
          <a:xfrm>
            <a:off x="713105" y="50444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DEBAF4-06F2-DE28-1C3B-8F5AFAFEB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合肥工业大学模板</a:t>
            </a:r>
            <a:r>
              <a:rPr lang="en-US" altLang="zh-CN">
                <a:latin typeface="+mj-lt"/>
              </a:rPr>
              <a:t>v1</a:t>
            </a:r>
            <a:endParaRPr lang="zh-CN" altLang="en-US">
              <a:latin typeface="+mj-lt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EAF5791-808E-03B1-36A8-4E2643B6C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the subtitle of HFUT PPT Theme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1E81BF-0466-8C94-D9F3-8876F7ED8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合肥工业大学模板</a:t>
            </a:r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2106C-BDEA-AC3C-E263-7FC906C77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组会汇报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4D62C0-F4A3-6B0D-C093-96B7102255F6}"/>
              </a:ext>
            </a:extLst>
          </p:cNvPr>
          <p:cNvSpPr txBox="1"/>
          <p:nvPr/>
        </p:nvSpPr>
        <p:spPr>
          <a:xfrm>
            <a:off x="5683867" y="2797624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4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E659EA-A314-F0B2-AB30-D36B630DCE9A}"/>
              </a:ext>
            </a:extLst>
          </p:cNvPr>
          <p:cNvSpPr txBox="1"/>
          <p:nvPr/>
        </p:nvSpPr>
        <p:spPr>
          <a:xfrm>
            <a:off x="5080337" y="33363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1F9F57-5082-88AA-2526-7058222E374B}"/>
              </a:ext>
            </a:extLst>
          </p:cNvPr>
          <p:cNvSpPr txBox="1"/>
          <p:nvPr/>
        </p:nvSpPr>
        <p:spPr>
          <a:xfrm>
            <a:off x="5195753" y="3782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2669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EDD9E5-4277-AB89-19FA-6384D62E6D0D}"/>
              </a:ext>
            </a:extLst>
          </p:cNvPr>
          <p:cNvGrpSpPr/>
          <p:nvPr/>
        </p:nvGrpSpPr>
        <p:grpSpPr>
          <a:xfrm>
            <a:off x="609600" y="1682264"/>
            <a:ext cx="495300" cy="495300"/>
            <a:chOff x="3847306" y="2025164"/>
            <a:chExt cx="495300" cy="4953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80E66E3-C2CD-B031-CA6C-DA42F5BEE222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CD9368-1512-E9F6-C66C-51F02B1D4475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9669CAC-0450-B116-50EA-238DEFBED0C1}"/>
              </a:ext>
            </a:extLst>
          </p:cNvPr>
          <p:cNvSpPr txBox="1"/>
          <p:nvPr/>
        </p:nvSpPr>
        <p:spPr>
          <a:xfrm>
            <a:off x="1285478" y="1699082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F50A9B-A642-D740-B270-795546B4997C}"/>
              </a:ext>
            </a:extLst>
          </p:cNvPr>
          <p:cNvCxnSpPr>
            <a:cxnSpLocks/>
          </p:cNvCxnSpPr>
          <p:nvPr/>
        </p:nvCxnSpPr>
        <p:spPr>
          <a:xfrm flipH="1">
            <a:off x="2839536" y="1845960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9F5BFCF-CB61-D9D4-7377-C6BB7F93CF74}"/>
              </a:ext>
            </a:extLst>
          </p:cNvPr>
          <p:cNvSpPr txBox="1"/>
          <p:nvPr/>
        </p:nvSpPr>
        <p:spPr>
          <a:xfrm>
            <a:off x="2908896" y="1791415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414AC3-F96C-3CDE-623C-4E7C442AC83D}"/>
              </a:ext>
            </a:extLst>
          </p:cNvPr>
          <p:cNvGrpSpPr/>
          <p:nvPr/>
        </p:nvGrpSpPr>
        <p:grpSpPr>
          <a:xfrm>
            <a:off x="609600" y="2391233"/>
            <a:ext cx="495300" cy="495300"/>
            <a:chOff x="3847306" y="2025164"/>
            <a:chExt cx="495300" cy="4953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C9C519E-18B9-2410-A69E-EB12B9D731B4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969B764-94E8-37D1-5E5A-1C46227381A7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A311F93-1585-F82F-2F47-A4C2944DC347}"/>
              </a:ext>
            </a:extLst>
          </p:cNvPr>
          <p:cNvSpPr txBox="1"/>
          <p:nvPr/>
        </p:nvSpPr>
        <p:spPr>
          <a:xfrm>
            <a:off x="1285478" y="2408051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97578FB-9CBC-2299-7094-F77499174D9E}"/>
              </a:ext>
            </a:extLst>
          </p:cNvPr>
          <p:cNvCxnSpPr>
            <a:cxnSpLocks/>
          </p:cNvCxnSpPr>
          <p:nvPr/>
        </p:nvCxnSpPr>
        <p:spPr>
          <a:xfrm flipH="1">
            <a:off x="2839536" y="2554929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E0CAE5B-9299-9F57-15D2-F90572432E16}"/>
              </a:ext>
            </a:extLst>
          </p:cNvPr>
          <p:cNvSpPr txBox="1"/>
          <p:nvPr/>
        </p:nvSpPr>
        <p:spPr>
          <a:xfrm>
            <a:off x="2908896" y="2500384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904CDD-0156-FC77-10E5-5BE22DE64411}"/>
              </a:ext>
            </a:extLst>
          </p:cNvPr>
          <p:cNvGrpSpPr/>
          <p:nvPr/>
        </p:nvGrpSpPr>
        <p:grpSpPr>
          <a:xfrm>
            <a:off x="609600" y="3100202"/>
            <a:ext cx="495300" cy="495300"/>
            <a:chOff x="3847306" y="2025164"/>
            <a:chExt cx="495300" cy="49530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9C2D23B-7561-18C2-CC39-F73F1BE4A6DD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DE87F9C-7103-3CC1-C4A0-A7AC28245A8E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D95C-49A2-B338-EF14-4F0F3DAE5983}"/>
              </a:ext>
            </a:extLst>
          </p:cNvPr>
          <p:cNvSpPr txBox="1"/>
          <p:nvPr/>
        </p:nvSpPr>
        <p:spPr>
          <a:xfrm>
            <a:off x="1285478" y="3117020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5FAB0BE-EF73-B67A-6485-21B1F7B2E844}"/>
              </a:ext>
            </a:extLst>
          </p:cNvPr>
          <p:cNvCxnSpPr>
            <a:cxnSpLocks/>
          </p:cNvCxnSpPr>
          <p:nvPr/>
        </p:nvCxnSpPr>
        <p:spPr>
          <a:xfrm flipH="1">
            <a:off x="2839536" y="3263898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A7D8BFC-1870-387E-8AE2-AA6E420EC260}"/>
              </a:ext>
            </a:extLst>
          </p:cNvPr>
          <p:cNvSpPr txBox="1"/>
          <p:nvPr/>
        </p:nvSpPr>
        <p:spPr>
          <a:xfrm>
            <a:off x="2908897" y="3209353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BC63D49-D71A-7791-9E21-6880AB6E0E04}"/>
              </a:ext>
            </a:extLst>
          </p:cNvPr>
          <p:cNvGrpSpPr/>
          <p:nvPr/>
        </p:nvGrpSpPr>
        <p:grpSpPr>
          <a:xfrm>
            <a:off x="609600" y="3809171"/>
            <a:ext cx="495300" cy="495300"/>
            <a:chOff x="3847306" y="2025164"/>
            <a:chExt cx="495300" cy="49530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99371C3-5FBA-85F3-45A3-E626BDA7F079}"/>
                </a:ext>
              </a:extLst>
            </p:cNvPr>
            <p:cNvSpPr/>
            <p:nvPr/>
          </p:nvSpPr>
          <p:spPr>
            <a:xfrm>
              <a:off x="3847306" y="2025164"/>
              <a:ext cx="495300" cy="495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FE8CEC0-FC8D-9C6E-D4A2-D578E9C55E23}"/>
                </a:ext>
              </a:extLst>
            </p:cNvPr>
            <p:cNvSpPr txBox="1"/>
            <p:nvPr/>
          </p:nvSpPr>
          <p:spPr>
            <a:xfrm>
              <a:off x="3875484" y="2072759"/>
              <a:ext cx="43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DAFB604-7012-FF28-5EBC-B5E22209A3DB}"/>
              </a:ext>
            </a:extLst>
          </p:cNvPr>
          <p:cNvSpPr txBox="1"/>
          <p:nvPr/>
        </p:nvSpPr>
        <p:spPr>
          <a:xfrm>
            <a:off x="1285478" y="3825989"/>
            <a:ext cx="159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F138DA-1075-8234-D5B7-56F4E4E04CF5}"/>
              </a:ext>
            </a:extLst>
          </p:cNvPr>
          <p:cNvCxnSpPr>
            <a:cxnSpLocks/>
          </p:cNvCxnSpPr>
          <p:nvPr/>
        </p:nvCxnSpPr>
        <p:spPr>
          <a:xfrm flipH="1">
            <a:off x="2839536" y="3972867"/>
            <a:ext cx="94461" cy="23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4650447-5D40-ABB8-9EFD-E4CB09D5A05D}"/>
              </a:ext>
            </a:extLst>
          </p:cNvPr>
          <p:cNvSpPr txBox="1"/>
          <p:nvPr/>
        </p:nvSpPr>
        <p:spPr>
          <a:xfrm>
            <a:off x="2908896" y="3918322"/>
            <a:ext cx="31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 Part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9458765-873B-3CDA-CAB8-81E0CF0E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70181-737D-4B1F-8BDE-1D95807F9F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13CCBF0-F13F-E440-A66F-2BF3FE81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100" y="447672"/>
            <a:ext cx="2335349" cy="561982"/>
          </a:xfrm>
          <a:prstGeom prst="rect">
            <a:avLst/>
          </a:prstGeom>
          <a:effectLst/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7C5E7C68-DCC7-AE11-7276-8F6DB86697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118F489-555F-715F-6E39-287AE670E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3B8373B-2098-D2EA-A225-356590F68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C1FCED5-BBED-80DD-54C3-F5E309D07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70181-737D-4B1F-8BDE-1D95807F9F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D23CA4-59CD-9687-4A5F-901855279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8518B9-9547-D8C1-EC01-FE65F61A58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C1A2C-4235-CB4E-6232-F1FCB0B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70181-737D-4B1F-8BDE-1D95807F9F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E592631-7DA7-8032-9700-8F7C3C54BDF0}"/>
              </a:ext>
            </a:extLst>
          </p:cNvPr>
          <p:cNvSpPr txBox="1"/>
          <p:nvPr/>
        </p:nvSpPr>
        <p:spPr>
          <a:xfrm>
            <a:off x="713105" y="416005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Zhai.</a:t>
            </a:r>
            <a:endParaRPr lang="zh-CN" altLang="en-US" sz="2000">
              <a:latin typeface=" Times New Roman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A3CB07-2C4A-A6A3-C0FD-AD9B796027BD}"/>
              </a:ext>
            </a:extLst>
          </p:cNvPr>
          <p:cNvSpPr txBox="1"/>
          <p:nvPr/>
        </p:nvSpPr>
        <p:spPr>
          <a:xfrm>
            <a:off x="713105" y="46022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信息与通信工程系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AEB23-56D6-AA42-ABE1-52540D04B02E}"/>
              </a:ext>
            </a:extLst>
          </p:cNvPr>
          <p:cNvSpPr txBox="1"/>
          <p:nvPr/>
        </p:nvSpPr>
        <p:spPr>
          <a:xfrm>
            <a:off x="713105" y="50444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9999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年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13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月</a:t>
            </a:r>
            <a:r>
              <a:rPr lang="en-US" altLang="zh-CN" sz="2000">
                <a:latin typeface=" Times New Roman"/>
                <a:ea typeface="华文中宋" panose="02010600040101010101" pitchFamily="2" charset="-122"/>
              </a:rPr>
              <a:t>32</a:t>
            </a:r>
            <a:r>
              <a:rPr lang="zh-CN" altLang="en-US" sz="2000">
                <a:latin typeface=" Times New Roman"/>
                <a:ea typeface="华文中宋" panose="02010600040101010101" pitchFamily="2" charset="-122"/>
              </a:rPr>
              <a:t>日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DEBAF4-06F2-DE28-1C3B-8F5AFAFEB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感谢观看 请批评指正</a:t>
            </a:r>
            <a:endParaRPr lang="zh-CN" altLang="en-US">
              <a:latin typeface="+mj-lt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EAF5791-808E-03B1-36A8-4E2643B6C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549" y="2976563"/>
            <a:ext cx="5158450" cy="461962"/>
          </a:xfrm>
        </p:spPr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55125"/>
      </p:ext>
    </p:extLst>
  </p:cSld>
  <p:clrMapOvr>
    <a:masterClrMapping/>
  </p:clrMapOvr>
</p:sld>
</file>

<file path=ppt/theme/theme1.xml><?xml version="1.0" encoding="utf-8"?>
<a:theme xmlns:a="http://schemas.openxmlformats.org/drawingml/2006/main" name="合肥工业大学模板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fut ppt template">
      <a:majorFont>
        <a:latin typeface="Times New Roman"/>
        <a:ea typeface="华文中宋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85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 Times New Roman</vt:lpstr>
      <vt:lpstr>等线</vt:lpstr>
      <vt:lpstr>华文中宋</vt:lpstr>
      <vt:lpstr>微软雅黑</vt:lpstr>
      <vt:lpstr>Arial</vt:lpstr>
      <vt:lpstr>Times New Roman</vt:lpstr>
      <vt:lpstr>合肥工业大学模板2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乃鑫 翟</dc:creator>
  <cp:lastModifiedBy>OliverZhai1515</cp:lastModifiedBy>
  <cp:revision>395</cp:revision>
  <dcterms:created xsi:type="dcterms:W3CDTF">2023-06-11T04:00:22Z</dcterms:created>
  <dcterms:modified xsi:type="dcterms:W3CDTF">2023-12-11T12:55:02Z</dcterms:modified>
</cp:coreProperties>
</file>