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896" y="22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390163D-3EA6-AEA4-963C-530C850E85FC}"/>
              </a:ext>
            </a:extLst>
          </p:cNvPr>
          <p:cNvSpPr/>
          <p:nvPr userDrawn="1"/>
        </p:nvSpPr>
        <p:spPr>
          <a:xfrm>
            <a:off x="2" y="2308702"/>
            <a:ext cx="6979532" cy="1249466"/>
          </a:xfrm>
          <a:custGeom>
            <a:avLst/>
            <a:gdLst>
              <a:gd name="connsiteX0" fmla="*/ 0 w 9126683"/>
              <a:gd name="connsiteY0" fmla="*/ 0 h 1917727"/>
              <a:gd name="connsiteX1" fmla="*/ 9126683 w 9126683"/>
              <a:gd name="connsiteY1" fmla="*/ 0 h 1917727"/>
              <a:gd name="connsiteX2" fmla="*/ 8342755 w 9126683"/>
              <a:gd name="connsiteY2" fmla="*/ 1917727 h 1917727"/>
              <a:gd name="connsiteX3" fmla="*/ 0 w 9126683"/>
              <a:gd name="connsiteY3" fmla="*/ 1917727 h 1917727"/>
              <a:gd name="connsiteX4" fmla="*/ 0 w 9126683"/>
              <a:gd name="connsiteY4" fmla="*/ 0 h 191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6683" h="1917727">
                <a:moveTo>
                  <a:pt x="0" y="0"/>
                </a:moveTo>
                <a:lnTo>
                  <a:pt x="9126683" y="0"/>
                </a:lnTo>
                <a:lnTo>
                  <a:pt x="8342755" y="1917727"/>
                </a:lnTo>
                <a:lnTo>
                  <a:pt x="0" y="191772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6A78406B-1130-6BA3-AA10-595ACEAA8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638" y="2486821"/>
            <a:ext cx="1051426" cy="10271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1AA964-A9E1-2CF8-FF16-B06F2D4977A0}"/>
              </a:ext>
            </a:extLst>
          </p:cNvPr>
          <p:cNvSpPr/>
          <p:nvPr userDrawn="1"/>
        </p:nvSpPr>
        <p:spPr>
          <a:xfrm>
            <a:off x="0" y="6669088"/>
            <a:ext cx="9144000" cy="188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id="{4EA8F0E2-7A7A-EBC3-5DDB-359EFEAC6D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3548" y="2414016"/>
            <a:ext cx="4704164" cy="625697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/>
              <a:t>合肥工业大学模板</a:t>
            </a:r>
            <a:r>
              <a:rPr lang="en-US" altLang="zh-CN"/>
              <a:t>v1</a:t>
            </a:r>
            <a:endParaRPr lang="zh-CN" altLang="en-US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5C3DF353-E1B9-A775-09C5-0BB21E353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548" y="3102863"/>
            <a:ext cx="3395915" cy="33566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the subtitle of HFUT PPT Theme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86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28CC34-B490-D144-7D93-D692CACF0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C476D-ED48-43B2-9536-9B1420959D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C71214-D27E-CC71-DA23-2EECF9ACCC37}"/>
              </a:ext>
            </a:extLst>
          </p:cNvPr>
          <p:cNvSpPr/>
          <p:nvPr userDrawn="1"/>
        </p:nvSpPr>
        <p:spPr>
          <a:xfrm>
            <a:off x="719931" y="1158906"/>
            <a:ext cx="7500938" cy="131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11">
            <a:extLst>
              <a:ext uri="{FF2B5EF4-FFF2-40B4-BE49-F238E27FC236}">
                <a16:creationId xmlns:a16="http://schemas.microsoft.com/office/drawing/2014/main" id="{98F7F8A8-D82E-4052-9915-67F3FD9171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8006" y="1245723"/>
            <a:ext cx="6164788" cy="66785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/>
              <a:t>合肥工业大学模板</a:t>
            </a:r>
            <a:r>
              <a:rPr lang="en-US" altLang="zh-CN"/>
              <a:t>v1</a:t>
            </a:r>
            <a:endParaRPr lang="zh-CN" altLang="en-US"/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DE24C0A-5EDE-7DB5-EA36-B9208EC01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58253" y="2032497"/>
            <a:ext cx="4424294" cy="3640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the subtitle of HFUT PPT Theme</a:t>
            </a:r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122062B-8A22-AC63-7037-35B75B075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1760" y="4797934"/>
            <a:ext cx="1300480" cy="13004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BFA0CA-2137-17DC-3D67-B01DCDD572E3}"/>
              </a:ext>
            </a:extLst>
          </p:cNvPr>
          <p:cNvSpPr/>
          <p:nvPr userDrawn="1"/>
        </p:nvSpPr>
        <p:spPr>
          <a:xfrm>
            <a:off x="0" y="6669088"/>
            <a:ext cx="9144000" cy="188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2CD0F7-7A19-1AB0-605F-0B4F85413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C476D-ED48-43B2-9536-9B1420959D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4030891-B0C4-9406-40E8-59C87E22950E}"/>
              </a:ext>
            </a:extLst>
          </p:cNvPr>
          <p:cNvSpPr/>
          <p:nvPr userDrawn="1"/>
        </p:nvSpPr>
        <p:spPr>
          <a:xfrm>
            <a:off x="1" y="370682"/>
            <a:ext cx="5798916" cy="720725"/>
          </a:xfrm>
          <a:custGeom>
            <a:avLst/>
            <a:gdLst>
              <a:gd name="connsiteX0" fmla="*/ 0 w 7524749"/>
              <a:gd name="connsiteY0" fmla="*/ 0 h 720725"/>
              <a:gd name="connsiteX1" fmla="*/ 7524749 w 7524749"/>
              <a:gd name="connsiteY1" fmla="*/ 0 h 720725"/>
              <a:gd name="connsiteX2" fmla="*/ 7344568 w 7524749"/>
              <a:gd name="connsiteY2" fmla="*/ 720725 h 720725"/>
              <a:gd name="connsiteX3" fmla="*/ 0 w 7524749"/>
              <a:gd name="connsiteY3" fmla="*/ 720725 h 720725"/>
              <a:gd name="connsiteX4" fmla="*/ 0 w 7524749"/>
              <a:gd name="connsiteY4" fmla="*/ 0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49" h="720725">
                <a:moveTo>
                  <a:pt x="0" y="0"/>
                </a:moveTo>
                <a:lnTo>
                  <a:pt x="7524749" y="0"/>
                </a:lnTo>
                <a:lnTo>
                  <a:pt x="7344568" y="720725"/>
                </a:lnTo>
                <a:lnTo>
                  <a:pt x="0" y="720725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54BC020-1AFB-2286-6D75-AF13DBDFCBB4}"/>
              </a:ext>
            </a:extLst>
          </p:cNvPr>
          <p:cNvSpPr/>
          <p:nvPr userDrawn="1"/>
        </p:nvSpPr>
        <p:spPr>
          <a:xfrm>
            <a:off x="6039857" y="382965"/>
            <a:ext cx="3102907" cy="720725"/>
          </a:xfrm>
          <a:custGeom>
            <a:avLst/>
            <a:gdLst>
              <a:gd name="connsiteX0" fmla="*/ 180181 w 4667251"/>
              <a:gd name="connsiteY0" fmla="*/ 0 h 720725"/>
              <a:gd name="connsiteX1" fmla="*/ 4667251 w 4667251"/>
              <a:gd name="connsiteY1" fmla="*/ 0 h 720725"/>
              <a:gd name="connsiteX2" fmla="*/ 4667251 w 4667251"/>
              <a:gd name="connsiteY2" fmla="*/ 720725 h 720725"/>
              <a:gd name="connsiteX3" fmla="*/ 0 w 4667251"/>
              <a:gd name="connsiteY3" fmla="*/ 720725 h 720725"/>
              <a:gd name="connsiteX4" fmla="*/ 180181 w 4667251"/>
              <a:gd name="connsiteY4" fmla="*/ 0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1" h="720725">
                <a:moveTo>
                  <a:pt x="180181" y="0"/>
                </a:moveTo>
                <a:lnTo>
                  <a:pt x="4667251" y="0"/>
                </a:lnTo>
                <a:lnTo>
                  <a:pt x="4667251" y="720725"/>
                </a:lnTo>
                <a:lnTo>
                  <a:pt x="0" y="720725"/>
                </a:lnTo>
                <a:lnTo>
                  <a:pt x="18018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8005F723-7C2D-3DE2-A42B-76C9EA3EE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552" y="531089"/>
            <a:ext cx="1642057" cy="395147"/>
          </a:xfrm>
          <a:prstGeom prst="rect">
            <a:avLst/>
          </a:prstGeom>
          <a:effectLst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485D5A-25DC-AB80-DDC2-DAD2F1147C38}"/>
              </a:ext>
            </a:extLst>
          </p:cNvPr>
          <p:cNvSpPr txBox="1"/>
          <p:nvPr userDrawn="1"/>
        </p:nvSpPr>
        <p:spPr>
          <a:xfrm>
            <a:off x="533400" y="42416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7D2E1EE-BF44-D067-E4D8-8188F2E3AE9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8205" y="659547"/>
            <a:ext cx="158276" cy="3046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2040575-2A35-24A8-6BAC-7F47F76E478E}"/>
              </a:ext>
            </a:extLst>
          </p:cNvPr>
          <p:cNvSpPr txBox="1"/>
          <p:nvPr userDrawn="1"/>
        </p:nvSpPr>
        <p:spPr>
          <a:xfrm>
            <a:off x="1607343" y="732295"/>
            <a:ext cx="158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1C7AB2-861E-5884-6AAD-968F09BE9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C476D-ED48-43B2-9536-9B1420959D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A7EB57B-AA15-E2BA-83EE-A8F20C6A118A}"/>
              </a:ext>
            </a:extLst>
          </p:cNvPr>
          <p:cNvSpPr/>
          <p:nvPr userDrawn="1"/>
        </p:nvSpPr>
        <p:spPr>
          <a:xfrm>
            <a:off x="0" y="2773363"/>
            <a:ext cx="4362272" cy="1239837"/>
          </a:xfrm>
          <a:custGeom>
            <a:avLst/>
            <a:gdLst>
              <a:gd name="connsiteX0" fmla="*/ 0 w 5448300"/>
              <a:gd name="connsiteY0" fmla="*/ 0 h 1587909"/>
              <a:gd name="connsiteX1" fmla="*/ 5448300 w 5448300"/>
              <a:gd name="connsiteY1" fmla="*/ 0 h 1587909"/>
              <a:gd name="connsiteX2" fmla="*/ 4860821 w 5448300"/>
              <a:gd name="connsiteY2" fmla="*/ 1587909 h 1587909"/>
              <a:gd name="connsiteX3" fmla="*/ 0 w 5448300"/>
              <a:gd name="connsiteY3" fmla="*/ 1587909 h 1587909"/>
              <a:gd name="connsiteX4" fmla="*/ 0 w 5448300"/>
              <a:gd name="connsiteY4" fmla="*/ 0 h 158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300" h="1587909">
                <a:moveTo>
                  <a:pt x="0" y="0"/>
                </a:moveTo>
                <a:lnTo>
                  <a:pt x="5448300" y="0"/>
                </a:lnTo>
                <a:lnTo>
                  <a:pt x="4860821" y="1587909"/>
                </a:lnTo>
                <a:lnTo>
                  <a:pt x="0" y="1587909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14">
            <a:extLst>
              <a:ext uri="{FF2B5EF4-FFF2-40B4-BE49-F238E27FC236}">
                <a16:creationId xmlns:a16="http://schemas.microsoft.com/office/drawing/2014/main" id="{0E5EF071-E19D-C683-3056-53F5BEFD9E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56595" y="2932747"/>
            <a:ext cx="1216025" cy="92964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6" name="文本占位符 12">
            <a:extLst>
              <a:ext uri="{FF2B5EF4-FFF2-40B4-BE49-F238E27FC236}">
                <a16:creationId xmlns:a16="http://schemas.microsoft.com/office/drawing/2014/main" id="{6F404EE5-2220-6DFC-B328-5DE012B6FB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2273" y="3600450"/>
            <a:ext cx="2818816" cy="351314"/>
          </a:xfrm>
          <a:prstGeom prst="rect">
            <a:avLst/>
          </a:prstGeom>
        </p:spPr>
        <p:txBody>
          <a:bodyPr anchor="b" anchorCtr="0"/>
          <a:lstStyle>
            <a:lvl1pPr marL="0" indent="0" algn="dist">
              <a:buNone/>
              <a:defRPr sz="2000" b="0">
                <a:solidFill>
                  <a:srgbClr val="7F7F7F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CN" b="0">
                <a:latin typeface="+mj-lt"/>
              </a:rPr>
              <a:t>Basic Information</a:t>
            </a:r>
            <a:endParaRPr lang="zh-CN" altLang="en-US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D61122C2-2D94-88C0-7F62-E28D305D4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273" y="2853055"/>
            <a:ext cx="2453056" cy="667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dist">
              <a:buNone/>
              <a:defRPr sz="40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/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231530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D0BECE-D9A5-63C9-AD12-6ECE5D593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C476D-ED48-43B2-9536-9B1420959D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6CC8247-2C17-57A8-DA7C-A3D84896F391}"/>
              </a:ext>
            </a:extLst>
          </p:cNvPr>
          <p:cNvSpPr/>
          <p:nvPr userDrawn="1"/>
        </p:nvSpPr>
        <p:spPr>
          <a:xfrm>
            <a:off x="1" y="370683"/>
            <a:ext cx="6782764" cy="458746"/>
          </a:xfrm>
          <a:custGeom>
            <a:avLst/>
            <a:gdLst>
              <a:gd name="connsiteX0" fmla="*/ 0 w 10106025"/>
              <a:gd name="connsiteY0" fmla="*/ 0 h 458746"/>
              <a:gd name="connsiteX1" fmla="*/ 10106025 w 10106025"/>
              <a:gd name="connsiteY1" fmla="*/ 0 h 458746"/>
              <a:gd name="connsiteX2" fmla="*/ 9991339 w 10106025"/>
              <a:gd name="connsiteY2" fmla="*/ 458746 h 458746"/>
              <a:gd name="connsiteX3" fmla="*/ 0 w 10106025"/>
              <a:gd name="connsiteY3" fmla="*/ 458746 h 458746"/>
              <a:gd name="connsiteX4" fmla="*/ 0 w 10106025"/>
              <a:gd name="connsiteY4" fmla="*/ 0 h 45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6025" h="458746">
                <a:moveTo>
                  <a:pt x="0" y="0"/>
                </a:moveTo>
                <a:lnTo>
                  <a:pt x="10106025" y="0"/>
                </a:lnTo>
                <a:lnTo>
                  <a:pt x="9991339" y="458746"/>
                </a:lnTo>
                <a:lnTo>
                  <a:pt x="0" y="4587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15">
            <a:extLst>
              <a:ext uri="{FF2B5EF4-FFF2-40B4-BE49-F238E27FC236}">
                <a16:creationId xmlns:a16="http://schemas.microsoft.com/office/drawing/2014/main" id="{A4AEB6F9-AF9E-7AAF-9579-FAE40A81F9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9000" y="368300"/>
            <a:ext cx="1657350" cy="458788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/>
              <a:t>标题内容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D2F7CD9-AF4B-9FC8-A123-6361283BB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143" y="388214"/>
            <a:ext cx="1642057" cy="395147"/>
          </a:xfrm>
          <a:prstGeom prst="rect">
            <a:avLst/>
          </a:prstGeom>
          <a:effectLst/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C954A1F1-4CF0-1F92-7318-3226053463BD}"/>
              </a:ext>
            </a:extLst>
          </p:cNvPr>
          <p:cNvSpPr/>
          <p:nvPr userDrawn="1"/>
        </p:nvSpPr>
        <p:spPr>
          <a:xfrm>
            <a:off x="530610" y="490538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2">
            <a:extLst>
              <a:ext uri="{FF2B5EF4-FFF2-40B4-BE49-F238E27FC236}">
                <a16:creationId xmlns:a16="http://schemas.microsoft.com/office/drawing/2014/main" id="{53064FA7-6C04-EAA2-F693-37F8B3445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44433" y="568960"/>
            <a:ext cx="1657350" cy="258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The Title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11899"/>
            <a:ext cx="434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476D-ED48-43B2-9536-9B1420959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5098-4361-5F6D-254C-6C0EBCA6F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合肥工业大学模板</a:t>
            </a:r>
            <a:r>
              <a:rPr lang="en-US" altLang="zh-CN"/>
              <a:t>v1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E50A6-A805-28E5-5512-D4055E9961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3548" y="3102863"/>
            <a:ext cx="3620452" cy="335661"/>
          </a:xfrm>
        </p:spPr>
        <p:txBody>
          <a:bodyPr/>
          <a:lstStyle/>
          <a:p>
            <a:r>
              <a:rPr lang="en-US" altLang="zh-CN"/>
              <a:t>the subtitle of HFUT Title Template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7FE1F9-0890-394F-4EA8-12FB9303B6D6}"/>
              </a:ext>
            </a:extLst>
          </p:cNvPr>
          <p:cNvSpPr txBox="1"/>
          <p:nvPr/>
        </p:nvSpPr>
        <p:spPr>
          <a:xfrm>
            <a:off x="443548" y="3951714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Zhai.</a:t>
            </a:r>
            <a:endParaRPr lang="zh-CN" altLang="en-US" sz="2000">
              <a:latin typeface=" Times New Roman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0BFC48-53A6-59EF-D9DA-E805E003679E}"/>
              </a:ext>
            </a:extLst>
          </p:cNvPr>
          <p:cNvSpPr txBox="1"/>
          <p:nvPr/>
        </p:nvSpPr>
        <p:spPr>
          <a:xfrm>
            <a:off x="443548" y="439390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信息与通信工程系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F28FA6-895A-851E-3959-DD3CF15D7B16}"/>
              </a:ext>
            </a:extLst>
          </p:cNvPr>
          <p:cNvSpPr txBox="1"/>
          <p:nvPr/>
        </p:nvSpPr>
        <p:spPr>
          <a:xfrm>
            <a:off x="443548" y="48360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9999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年</a:t>
            </a:r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13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月</a:t>
            </a:r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32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727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168CDA-3E81-FAC5-352C-A7058ED201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8006" y="1245723"/>
            <a:ext cx="6164788" cy="667852"/>
          </a:xfrm>
        </p:spPr>
        <p:txBody>
          <a:bodyPr/>
          <a:lstStyle/>
          <a:p>
            <a:r>
              <a:rPr lang="zh-CN" altLang="en-US"/>
              <a:t>合肥工业大学模板</a:t>
            </a:r>
            <a:r>
              <a:rPr lang="en-US" altLang="zh-CN"/>
              <a:t>v1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4C3C2-FC6A-7D4F-A740-70D690C499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58253" y="2032497"/>
            <a:ext cx="4424294" cy="364080"/>
          </a:xfrm>
        </p:spPr>
        <p:txBody>
          <a:bodyPr/>
          <a:lstStyle/>
          <a:p>
            <a:r>
              <a:rPr lang="en-US" altLang="zh-CN"/>
              <a:t>the subtitle of HFUT Title Template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5C7A25-204E-77AC-173C-0F4999E11A13}"/>
              </a:ext>
            </a:extLst>
          </p:cNvPr>
          <p:cNvSpPr txBox="1"/>
          <p:nvPr/>
        </p:nvSpPr>
        <p:spPr>
          <a:xfrm>
            <a:off x="4159867" y="2959670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latin typeface=" Times New Roman"/>
                <a:ea typeface="华文中宋" panose="02010600040101010101" pitchFamily="2" charset="-122"/>
              </a:rPr>
              <a:t>Zhai.</a:t>
            </a:r>
            <a:endParaRPr lang="zh-CN" altLang="en-US" sz="2400">
              <a:latin typeface=" Times New Roman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683365-7926-351C-AB58-DCC3CE9E4F84}"/>
              </a:ext>
            </a:extLst>
          </p:cNvPr>
          <p:cNvSpPr txBox="1"/>
          <p:nvPr/>
        </p:nvSpPr>
        <p:spPr>
          <a:xfrm>
            <a:off x="3556337" y="34984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 Times New Roman"/>
                <a:ea typeface="华文中宋" panose="02010600040101010101" pitchFamily="2" charset="-122"/>
              </a:rPr>
              <a:t>信息与通信工程系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3EEFC-FA62-12C9-6F9B-46A5A9FA0D56}"/>
              </a:ext>
            </a:extLst>
          </p:cNvPr>
          <p:cNvSpPr txBox="1"/>
          <p:nvPr/>
        </p:nvSpPr>
        <p:spPr>
          <a:xfrm>
            <a:off x="3671753" y="39448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 Times New Roman"/>
                <a:ea typeface="华文中宋" panose="02010600040101010101" pitchFamily="2" charset="-122"/>
              </a:rPr>
              <a:t>9999</a:t>
            </a:r>
            <a:r>
              <a:rPr lang="zh-CN" altLang="en-US">
                <a:latin typeface=" Times New Roman"/>
                <a:ea typeface="华文中宋" panose="02010600040101010101" pitchFamily="2" charset="-122"/>
              </a:rPr>
              <a:t>年</a:t>
            </a:r>
            <a:r>
              <a:rPr lang="en-US" altLang="zh-CN">
                <a:latin typeface=" Times New Roman"/>
                <a:ea typeface="华文中宋" panose="02010600040101010101" pitchFamily="2" charset="-122"/>
              </a:rPr>
              <a:t>13</a:t>
            </a:r>
            <a:r>
              <a:rPr lang="zh-CN" altLang="en-US">
                <a:latin typeface=" Times New Roman"/>
                <a:ea typeface="华文中宋" panose="02010600040101010101" pitchFamily="2" charset="-122"/>
              </a:rPr>
              <a:t>月</a:t>
            </a:r>
            <a:r>
              <a:rPr lang="en-US" altLang="zh-CN">
                <a:latin typeface=" Times New Roman"/>
                <a:ea typeface="华文中宋" panose="02010600040101010101" pitchFamily="2" charset="-122"/>
              </a:rPr>
              <a:t>32</a:t>
            </a:r>
            <a:r>
              <a:rPr lang="zh-CN" altLang="en-US">
                <a:latin typeface=" Times New Roman"/>
                <a:ea typeface="华文中宋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0500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071968-8817-AE56-BF12-63E066EC5631}"/>
              </a:ext>
            </a:extLst>
          </p:cNvPr>
          <p:cNvGrpSpPr/>
          <p:nvPr/>
        </p:nvGrpSpPr>
        <p:grpSpPr>
          <a:xfrm>
            <a:off x="609600" y="1682264"/>
            <a:ext cx="495300" cy="495300"/>
            <a:chOff x="3847306" y="2025164"/>
            <a:chExt cx="495300" cy="4953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F18CBCD-5547-BD6E-97FE-B8D74D434532}"/>
                </a:ext>
              </a:extLst>
            </p:cNvPr>
            <p:cNvSpPr/>
            <p:nvPr/>
          </p:nvSpPr>
          <p:spPr>
            <a:xfrm>
              <a:off x="3847306" y="2025164"/>
              <a:ext cx="495300" cy="495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E112BAD-C91B-7AA4-AE96-A824CFF0193F}"/>
                </a:ext>
              </a:extLst>
            </p:cNvPr>
            <p:cNvSpPr txBox="1"/>
            <p:nvPr/>
          </p:nvSpPr>
          <p:spPr>
            <a:xfrm>
              <a:off x="3875484" y="2072759"/>
              <a:ext cx="438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697379-2B10-936B-7498-6EC55627F9F8}"/>
              </a:ext>
            </a:extLst>
          </p:cNvPr>
          <p:cNvSpPr txBox="1"/>
          <p:nvPr/>
        </p:nvSpPr>
        <p:spPr>
          <a:xfrm>
            <a:off x="1285478" y="1699082"/>
            <a:ext cx="159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19E77BD-79F8-C8D0-6354-6843A3C8A3B1}"/>
              </a:ext>
            </a:extLst>
          </p:cNvPr>
          <p:cNvCxnSpPr>
            <a:cxnSpLocks/>
          </p:cNvCxnSpPr>
          <p:nvPr/>
        </p:nvCxnSpPr>
        <p:spPr>
          <a:xfrm flipH="1">
            <a:off x="2839536" y="1845960"/>
            <a:ext cx="94461" cy="233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05C2EE-8C27-7674-1CA8-201AAD944C11}"/>
              </a:ext>
            </a:extLst>
          </p:cNvPr>
          <p:cNvSpPr txBox="1"/>
          <p:nvPr/>
        </p:nvSpPr>
        <p:spPr>
          <a:xfrm>
            <a:off x="2908896" y="1791415"/>
            <a:ext cx="318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Part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BE0637-BD40-4A77-728F-E77E50746B4C}"/>
              </a:ext>
            </a:extLst>
          </p:cNvPr>
          <p:cNvGrpSpPr/>
          <p:nvPr/>
        </p:nvGrpSpPr>
        <p:grpSpPr>
          <a:xfrm>
            <a:off x="609600" y="2391233"/>
            <a:ext cx="495300" cy="495300"/>
            <a:chOff x="3847306" y="2025164"/>
            <a:chExt cx="495300" cy="4953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FEDB49-2BEA-A751-641C-3BC2F4B11EAF}"/>
                </a:ext>
              </a:extLst>
            </p:cNvPr>
            <p:cNvSpPr/>
            <p:nvPr/>
          </p:nvSpPr>
          <p:spPr>
            <a:xfrm>
              <a:off x="3847306" y="2025164"/>
              <a:ext cx="495300" cy="495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742686D-4BBE-9575-4037-3477162D43A6}"/>
                </a:ext>
              </a:extLst>
            </p:cNvPr>
            <p:cNvSpPr txBox="1"/>
            <p:nvPr/>
          </p:nvSpPr>
          <p:spPr>
            <a:xfrm>
              <a:off x="3875484" y="2072759"/>
              <a:ext cx="438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CA60177-7E57-B786-477B-D62FE27AC6E6}"/>
              </a:ext>
            </a:extLst>
          </p:cNvPr>
          <p:cNvSpPr txBox="1"/>
          <p:nvPr/>
        </p:nvSpPr>
        <p:spPr>
          <a:xfrm>
            <a:off x="1285478" y="2408051"/>
            <a:ext cx="159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2BBBC1-AF61-182C-A865-C5129523F4FA}"/>
              </a:ext>
            </a:extLst>
          </p:cNvPr>
          <p:cNvCxnSpPr>
            <a:cxnSpLocks/>
          </p:cNvCxnSpPr>
          <p:nvPr/>
        </p:nvCxnSpPr>
        <p:spPr>
          <a:xfrm flipH="1">
            <a:off x="2839536" y="2554929"/>
            <a:ext cx="94461" cy="233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5108E80-5C97-1924-F495-C787FEB3A8BB}"/>
              </a:ext>
            </a:extLst>
          </p:cNvPr>
          <p:cNvSpPr txBox="1"/>
          <p:nvPr/>
        </p:nvSpPr>
        <p:spPr>
          <a:xfrm>
            <a:off x="2908896" y="2500384"/>
            <a:ext cx="318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Part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0C2A607-932B-EF5F-AFCA-EDCD571BED74}"/>
              </a:ext>
            </a:extLst>
          </p:cNvPr>
          <p:cNvGrpSpPr/>
          <p:nvPr/>
        </p:nvGrpSpPr>
        <p:grpSpPr>
          <a:xfrm>
            <a:off x="609600" y="3100202"/>
            <a:ext cx="495300" cy="495300"/>
            <a:chOff x="3847306" y="2025164"/>
            <a:chExt cx="495300" cy="4953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578D3DC-CA88-FCB9-F6B1-58D87C20B238}"/>
                </a:ext>
              </a:extLst>
            </p:cNvPr>
            <p:cNvSpPr/>
            <p:nvPr/>
          </p:nvSpPr>
          <p:spPr>
            <a:xfrm>
              <a:off x="3847306" y="2025164"/>
              <a:ext cx="495300" cy="495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32F4060-5FFB-7B64-638B-D985A5A1CE52}"/>
                </a:ext>
              </a:extLst>
            </p:cNvPr>
            <p:cNvSpPr txBox="1"/>
            <p:nvPr/>
          </p:nvSpPr>
          <p:spPr>
            <a:xfrm>
              <a:off x="3875484" y="2072759"/>
              <a:ext cx="438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087916C-12BF-301D-5550-B5EAD02EDBCA}"/>
              </a:ext>
            </a:extLst>
          </p:cNvPr>
          <p:cNvSpPr txBox="1"/>
          <p:nvPr/>
        </p:nvSpPr>
        <p:spPr>
          <a:xfrm>
            <a:off x="1285478" y="3117020"/>
            <a:ext cx="159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DC6F7CF-425C-E181-9F45-BB9EEB1E23C0}"/>
              </a:ext>
            </a:extLst>
          </p:cNvPr>
          <p:cNvCxnSpPr>
            <a:cxnSpLocks/>
          </p:cNvCxnSpPr>
          <p:nvPr/>
        </p:nvCxnSpPr>
        <p:spPr>
          <a:xfrm flipH="1">
            <a:off x="2839536" y="3263898"/>
            <a:ext cx="94461" cy="233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C4160F6-AD75-67EF-09D6-A78D5A2A785D}"/>
              </a:ext>
            </a:extLst>
          </p:cNvPr>
          <p:cNvSpPr txBox="1"/>
          <p:nvPr/>
        </p:nvSpPr>
        <p:spPr>
          <a:xfrm>
            <a:off x="2908897" y="3209353"/>
            <a:ext cx="318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Part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F457F69-4BA3-EC11-9592-CA7E9A645CFE}"/>
              </a:ext>
            </a:extLst>
          </p:cNvPr>
          <p:cNvGrpSpPr/>
          <p:nvPr/>
        </p:nvGrpSpPr>
        <p:grpSpPr>
          <a:xfrm>
            <a:off x="609600" y="3809171"/>
            <a:ext cx="495300" cy="495300"/>
            <a:chOff x="3847306" y="2025164"/>
            <a:chExt cx="495300" cy="4953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90C62A3-E61C-8E54-818B-1830C25BB71E}"/>
                </a:ext>
              </a:extLst>
            </p:cNvPr>
            <p:cNvSpPr/>
            <p:nvPr/>
          </p:nvSpPr>
          <p:spPr>
            <a:xfrm>
              <a:off x="3847306" y="2025164"/>
              <a:ext cx="495300" cy="495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7370D02-B6CA-EADD-F346-5DAAD0F9A4FC}"/>
                </a:ext>
              </a:extLst>
            </p:cNvPr>
            <p:cNvSpPr txBox="1"/>
            <p:nvPr/>
          </p:nvSpPr>
          <p:spPr>
            <a:xfrm>
              <a:off x="3875484" y="2072759"/>
              <a:ext cx="438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98A38F96-A4C2-E57A-25E5-CFF2CA99B568}"/>
              </a:ext>
            </a:extLst>
          </p:cNvPr>
          <p:cNvSpPr txBox="1"/>
          <p:nvPr/>
        </p:nvSpPr>
        <p:spPr>
          <a:xfrm>
            <a:off x="1285478" y="3825989"/>
            <a:ext cx="159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8594E4-7226-B3FA-9553-2A3E599D9641}"/>
              </a:ext>
            </a:extLst>
          </p:cNvPr>
          <p:cNvCxnSpPr>
            <a:cxnSpLocks/>
          </p:cNvCxnSpPr>
          <p:nvPr/>
        </p:nvCxnSpPr>
        <p:spPr>
          <a:xfrm flipH="1">
            <a:off x="2839536" y="3972867"/>
            <a:ext cx="94461" cy="233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4F2646-295B-CA3D-087A-8C6855D6CD0E}"/>
              </a:ext>
            </a:extLst>
          </p:cNvPr>
          <p:cNvSpPr txBox="1"/>
          <p:nvPr/>
        </p:nvSpPr>
        <p:spPr>
          <a:xfrm>
            <a:off x="2908896" y="3918322"/>
            <a:ext cx="318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Forth Part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154A8FB-D925-551B-C95E-BCE5B06E8B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F0EFE70-9A53-166E-F9D1-036AD75B9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Basic Information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A1F09B6-FC23-B1F7-4CA7-985DB64C5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94782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F8BA5E-EC90-57ED-AEFA-586506D9B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标题内容</a:t>
            </a:r>
          </a:p>
        </p:txBody>
      </p:sp>
    </p:spTree>
    <p:extLst>
      <p:ext uri="{BB962C8B-B14F-4D97-AF65-F5344CB8AC3E}">
        <p14:creationId xmlns:p14="http://schemas.microsoft.com/office/powerpoint/2010/main" val="351764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864E-60E0-EC73-7D45-23D6AE885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感谢观看 请批评指正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31B7ED-6ACC-4B14-C49F-129CC11643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DD954C-42F9-31E3-F233-55B9FBA7385A}"/>
              </a:ext>
            </a:extLst>
          </p:cNvPr>
          <p:cNvSpPr txBox="1"/>
          <p:nvPr/>
        </p:nvSpPr>
        <p:spPr>
          <a:xfrm>
            <a:off x="443548" y="4009587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Zhai.</a:t>
            </a:r>
            <a:endParaRPr lang="zh-CN" altLang="en-US" sz="2000">
              <a:latin typeface=" Times New Roman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EA0E7-8F64-208D-20A5-FF5A5DC5A38C}"/>
              </a:ext>
            </a:extLst>
          </p:cNvPr>
          <p:cNvSpPr txBox="1"/>
          <p:nvPr/>
        </p:nvSpPr>
        <p:spPr>
          <a:xfrm>
            <a:off x="443548" y="445177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信息与通信工程系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5780F1-F513-7B24-3315-6A70C500A127}"/>
              </a:ext>
            </a:extLst>
          </p:cNvPr>
          <p:cNvSpPr txBox="1"/>
          <p:nvPr/>
        </p:nvSpPr>
        <p:spPr>
          <a:xfrm>
            <a:off x="443548" y="489396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9999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年</a:t>
            </a:r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13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月</a:t>
            </a:r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32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50280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C0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C00000"/>
      </a:folHlink>
    </a:clrScheme>
    <a:fontScheme name="hfut ppt template">
      <a:majorFont>
        <a:latin typeface="Times New Roman"/>
        <a:ea typeface="华文中宋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92</Words>
  <Application>Microsoft Office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 Times New Roman</vt:lpstr>
      <vt:lpstr>华文中宋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OliverZhai1515</dc:creator>
  <cp:lastModifiedBy>OliverZhai1515</cp:lastModifiedBy>
  <cp:revision>58</cp:revision>
  <dcterms:created xsi:type="dcterms:W3CDTF">2023-12-11T12:50:42Z</dcterms:created>
  <dcterms:modified xsi:type="dcterms:W3CDTF">2023-12-11T13:06:24Z</dcterms:modified>
</cp:coreProperties>
</file>