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7" r:id="rId5"/>
    <p:sldId id="268" r:id="rId6"/>
    <p:sldId id="269" r:id="rId7"/>
    <p:sldId id="274" r:id="rId8"/>
    <p:sldId id="276" r:id="rId9"/>
    <p:sldId id="272" r:id="rId10"/>
    <p:sldId id="270" r:id="rId11"/>
    <p:sldId id="277" r:id="rId12"/>
    <p:sldId id="275" r:id="rId13"/>
    <p:sldId id="278" r:id="rId14"/>
    <p:sldId id="271" r:id="rId15"/>
    <p:sldId id="27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DEB81-1C9F-4B8C-A879-7FF1913A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F65EA-B356-460E-A4C2-26EFD922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59B6E-E482-4740-919C-35C7113C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6E5E1-7DC6-4AEA-99FB-1EB415F5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5A906-42AA-4869-85CB-789639D6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7CDE4-79E9-41A3-A790-D9F80D3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7B072E-B40A-4B64-88D9-F8721A544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78D66-41AC-4A9D-B59F-107EC757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01420-54E2-4593-983E-8EE72E1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37EA40-7208-4FF9-869D-5262E964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7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6EEAA-C28D-4EC3-B63A-0926F396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019F2B-BEED-4598-89DD-65B41A03B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9E02C-791C-4179-97D3-3F0EF358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8D733-0C58-47ED-BE1D-7BFD4B22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FD910-BE21-4442-A065-26621DF5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0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D567A-9617-43AC-9858-EEB6C4D7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CD8AB-BBF7-45EC-A726-F9E8B8CB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B3928-8495-4F5B-9CAD-43392CAD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A4909-E639-49F4-BF56-EC47CA20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2EC2-4D04-4C32-AECA-81C54BA8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0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AF3A3-91BF-43C5-AA3C-32A65D9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3C728-D1AD-49D0-B5BC-ACFB1AB6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8BB97-7954-4212-B904-1F0C7040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F8843-44CC-4A23-9BF2-4B60B254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61372-8A89-46AF-9B5F-3E3350F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4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81728-0A9B-4CC8-B3F1-32779E0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85983-94C1-4FFA-9E5A-0A89AD230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39AF2-72BC-4A32-9CFB-D8183E410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E55BE8-1D1C-4EF6-BACE-F8A5C452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4B3EA3-601D-4EBA-A654-78E30EB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C4550-4664-40E6-BA5E-DF568259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9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797B-CA52-4A99-99DC-80AE5300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9B5E8-14DD-4ACF-8459-5B704758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EC9FB9-F32F-42E1-AA07-0FEF31B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D85F1B-9E70-46FC-A5CE-A4C66F95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39C36-FE35-468F-AEA1-6E8CD6DC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E4B869-AE60-4403-AC7E-C8AE55C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90D01-37DD-420B-BEAC-24CB4784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47FFAA-547A-4C98-B938-DBC7FE1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0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0ADCE-02B8-4F9B-BCDF-EA3BFD64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3C24AC-68E7-441D-8606-4DC57DBA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1E22AD-8BFC-4558-9CA8-AE76B4D8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0A378-5680-44AC-B31F-69BFADB5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2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40BCAA-1F68-4D6F-8E96-293E5E7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489F68-2A6F-420E-8381-A8223B85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C57B29-F13F-4AB8-9B8B-6AE58F22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53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9E008-36E3-4382-BB32-2DD58574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34AAE-5E31-4589-92B6-1F9C47DC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12C98-BAB3-4494-A152-F1311103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18549-3B40-450B-A835-2C6E90F6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CBD41-DD52-4F44-ACEF-3421D1C5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253012-FF2A-4252-AB3C-B18BE34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9DD76-71CD-4DC4-BFE6-CA8F1A80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F55D09-15C3-44DF-A57C-66A7F88CD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47E68F-9BF8-413A-BFD3-10C55241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05CB6C-1C77-41A3-852A-0FB1CCA2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6E574A-88AD-4613-9597-0E5F83A7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9DFA6-14BD-49F1-959A-496EA0C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0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17C5CB-E38D-4197-9E58-6944ADBB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45A57-43F2-4D97-A20A-05DF3ACD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F6D7FD-338E-4A32-A122-4126C7406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9103-D9F3-4360-AC4C-64514C72A00C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64670-DF23-4C3B-9A27-AA494B89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F50AE-8BF2-4B1A-BF83-52124A2E8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5B2F-7527-48A7-B6AA-73FEA1B7B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8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input.asp" TargetMode="External"/><Relationship Id="rId2" Type="http://schemas.openxmlformats.org/officeDocument/2006/relationships/hyperlink" Target="https://developer.mozilla.org/es/docs/Learn/HTML/Forms/How_to_structure_an_HTML_for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io/guide/forms-overview" TargetMode="External"/><Relationship Id="rId4" Type="http://schemas.openxmlformats.org/officeDocument/2006/relationships/hyperlink" Target="https://developer.mozilla.org/es/docs/Learn/HTML/Forms/Validacion_formulario_dat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io/api/forms/NgModel" TargetMode="External"/><Relationship Id="rId4" Type="http://schemas.openxmlformats.org/officeDocument/2006/relationships/hyperlink" Target="https://angular.io/api/forms/NgFor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8C17BF-C51B-49B2-94E8-4B800C1E5023}"/>
              </a:ext>
            </a:extLst>
          </p:cNvPr>
          <p:cNvSpPr txBox="1"/>
          <p:nvPr/>
        </p:nvSpPr>
        <p:spPr>
          <a:xfrm>
            <a:off x="637105" y="2690336"/>
            <a:ext cx="4750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0" dirty="0">
                <a:solidFill>
                  <a:srgbClr val="FFFFFF"/>
                </a:solidFill>
                <a:latin typeface="Odibee Sans" pitchFamily="2" charset="0"/>
              </a:rPr>
              <a:t>Formularios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969D5D-255C-4B4B-9270-EA72DCB880BE}"/>
              </a:ext>
            </a:extLst>
          </p:cNvPr>
          <p:cNvSpPr/>
          <p:nvPr/>
        </p:nvSpPr>
        <p:spPr>
          <a:xfrm rot="17082256">
            <a:off x="5685909" y="295756"/>
            <a:ext cx="9136947" cy="577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65D659-179E-4886-8085-A53B5797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00" y="623497"/>
            <a:ext cx="5616022" cy="59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9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44722" y="4552384"/>
            <a:ext cx="5551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son más escalables, reutilizables y comprobables. Si los formularios son una parte clave de la aplicación o ya está utilizando patrones reactivos para compilar la aplicación, use formularios reactivos.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44722" y="3129984"/>
            <a:ext cx="5551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 formularios reactivos proporcionan un enfoque basado en modelos para controlar las entradas de formulario cuyos valores cambian con el tiempo.</a:t>
            </a:r>
          </a:p>
        </p:txBody>
      </p:sp>
    </p:spTree>
    <p:extLst>
      <p:ext uri="{BB962C8B-B14F-4D97-AF65-F5344CB8AC3E}">
        <p14:creationId xmlns:p14="http://schemas.microsoft.com/office/powerpoint/2010/main" val="384043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332190" y="418034"/>
            <a:ext cx="115169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dirty="0">
                <a:solidFill>
                  <a:srgbClr val="E23237"/>
                </a:solidFill>
                <a:latin typeface="Odibee Sans" pitchFamily="2" charset="0"/>
              </a:rPr>
              <a:t>Trabajar con formularios reactivos: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03640" y="1678029"/>
            <a:ext cx="111740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Importamos el modulo de formularios reactivos de angular en el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app.module.ts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: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 {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ReactiveFormsModule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} from '@angular/forms';</a:t>
            </a: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@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NgModule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({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imports: [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// other imports ...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ReactiveFormsModule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],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})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export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AppModule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 }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2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Creamos la plantilla de un formulario en algún componente: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&lt;input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-control" id="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btn-success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7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407703" y="151179"/>
            <a:ext cx="1117400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+mj-lt"/>
              <a:buAutoNum type="arabicPeriod" startAt="3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Importamos los módulos que necesitamos para utilizar formularios reactivos en la lógica de nuestro componente, y creamos un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FormGroup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: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 {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FormControl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Validators} from '@angular/forms’;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formContact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4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Construimos un formulario, el cual esta compuesto por un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FromControl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 que controlara cada campo input, este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FromControl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 esta compuesto por un valor por defecto y un array de validadores: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this.formContact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new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({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firstName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new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FormControl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this.contact.firstName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[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	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Validators.required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]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) </a:t>
            </a: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});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5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 nuestro formulario creamos el atributo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que será igual al formulario que creamos en la parte de la lógica, también asignaremos el atributo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formControlName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al input con el valor del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FormControl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que creamos dentro del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formContact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&lt;input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formControlName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-control" id="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btn-success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794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391228" y="372160"/>
            <a:ext cx="111740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+mj-lt"/>
              <a:buAutoNum type="arabicPeriod" startAt="6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Finalmente capturamos el evento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submit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 del formulario para procesar los datos: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formGroup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formContact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ngSubmit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)="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updateContact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()“&gt;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5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Deshabilitamos el botón para enviar el formulario en caso de que este no sea valido:</a:t>
            </a:r>
          </a:p>
          <a:p>
            <a:pPr algn="just"/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disabled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formContact.invalid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btn-success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455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354222" y="387915"/>
            <a:ext cx="5551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dirty="0">
                <a:solidFill>
                  <a:srgbClr val="E23237"/>
                </a:solidFill>
                <a:latin typeface="Odibee Sans" pitchFamily="2" charset="0"/>
              </a:rPr>
              <a:t>Diferencias claves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50" y="1557466"/>
            <a:ext cx="9427100" cy="50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544722" y="1559785"/>
            <a:ext cx="5551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dirty="0">
                <a:solidFill>
                  <a:srgbClr val="E23237"/>
                </a:solidFill>
                <a:latin typeface="Odibee Sans" pitchFamily="2" charset="0"/>
              </a:rPr>
              <a:t>Referencias: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35391" y="2717701"/>
            <a:ext cx="99997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 de un formulario:</a:t>
            </a:r>
          </a:p>
          <a:p>
            <a:pPr algn="just">
              <a:buClr>
                <a:srgbClr val="FF0000"/>
              </a:buClr>
            </a:pPr>
            <a:r>
              <a:rPr lang="es-ES" sz="2000" dirty="0">
                <a:solidFill>
                  <a:srgbClr val="C00000"/>
                </a:solidFill>
                <a:hlinkClick r:id="rId2"/>
              </a:rPr>
              <a:t>https://developer.mozilla.org/es/docs/Learn/HTML/Forms/How_to_structure_an_HTML_form</a:t>
            </a:r>
            <a:endParaRPr lang="es-ES" sz="2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Input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tag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just">
              <a:buClr>
                <a:srgbClr val="FF0000"/>
              </a:buClr>
            </a:pPr>
            <a:r>
              <a:rPr lang="es-ES" sz="2000" dirty="0">
                <a:hlinkClick r:id="rId3"/>
              </a:rPr>
              <a:t>https://www.w3schools.com/tags/tag_input.asp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Validación de formularios:</a:t>
            </a:r>
          </a:p>
          <a:p>
            <a:pPr algn="just">
              <a:buClr>
                <a:srgbClr val="FF0000"/>
              </a:buClr>
            </a:pPr>
            <a:r>
              <a:rPr lang="es-ES" sz="2000" dirty="0">
                <a:hlinkClick r:id="rId4"/>
              </a:rPr>
              <a:t>https://developer.mozilla.org/es/docs/Learn/HTML/Forms/Validacion_formulario_datos</a:t>
            </a:r>
            <a:endParaRPr lang="es-ES" sz="2000" dirty="0"/>
          </a:p>
          <a:p>
            <a:pPr algn="just">
              <a:buClr>
                <a:srgbClr val="FF0000"/>
              </a:buClr>
            </a:pP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Trabajar con formularios en Angular:</a:t>
            </a:r>
          </a:p>
          <a:p>
            <a:pPr algn="just">
              <a:buClr>
                <a:srgbClr val="FF0000"/>
              </a:buClr>
            </a:pPr>
            <a:r>
              <a:rPr lang="es-ES" sz="2000" dirty="0">
                <a:hlinkClick r:id="rId5"/>
              </a:rPr>
              <a:t>https://angular.io/guide/forms-overview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8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535391" y="1840434"/>
            <a:ext cx="5551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dirty="0">
                <a:solidFill>
                  <a:srgbClr val="E23237"/>
                </a:solidFill>
                <a:latin typeface="Odibee Sans" pitchFamily="2" charset="0"/>
              </a:rPr>
              <a:t>¿Qué son los formularios?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6" y="0"/>
            <a:ext cx="6852789" cy="470200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35391" y="4087203"/>
            <a:ext cx="5551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 formularios son el punto de entrada de datos a nuestras aplicaciones, se podría decir sin duda que es el elemento mas importante en el desarrollo de aplicaciones.</a:t>
            </a:r>
          </a:p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Constan de un numero de campos de datos que se solicitaran al usuario para su almacenamiento y posterior procesamiento.</a:t>
            </a:r>
          </a:p>
        </p:txBody>
      </p:sp>
    </p:spTree>
    <p:extLst>
      <p:ext uri="{BB962C8B-B14F-4D97-AF65-F5344CB8AC3E}">
        <p14:creationId xmlns:p14="http://schemas.microsoft.com/office/powerpoint/2010/main" val="193124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683644" y="1930400"/>
            <a:ext cx="5513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0" dirty="0">
                <a:solidFill>
                  <a:srgbClr val="E23237"/>
                </a:solidFill>
                <a:latin typeface="Odibee Sans" pitchFamily="2" charset="0"/>
              </a:rPr>
              <a:t>Trabajar con formularios en Angular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127EB3-1045-4A39-82A8-8A8247877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67" y="446216"/>
            <a:ext cx="5616022" cy="59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421091" y="2385403"/>
            <a:ext cx="56749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hablamos de trabajar con formularios en cualquier tecnología nos referimos al tratamiento de dato que le daremos a dichos formularios prestándole mucha mas atención a la parte de “</a:t>
            </a:r>
            <a:r>
              <a:rPr lang="es-E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validación de formularios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  <a:p>
            <a:pPr algn="just"/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Existen dos maneras trabajar con formularios en Angular:</a:t>
            </a:r>
          </a:p>
          <a:p>
            <a:pPr algn="just"/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Formularios reactivos.</a:t>
            </a: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Formularios basados en plantillas.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8340"/>
            <a:ext cx="6111801" cy="38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683644" y="1930400"/>
            <a:ext cx="5513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rgbClr val="E23237"/>
                </a:solidFill>
                <a:latin typeface="Odibee Sans" pitchFamily="2" charset="0"/>
              </a:rPr>
              <a:t>Formularios basados en plantillas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4" r="28889" b="20173"/>
          <a:stretch/>
        </p:blipFill>
        <p:spPr>
          <a:xfrm>
            <a:off x="7200900" y="277813"/>
            <a:ext cx="4762500" cy="51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522691" y="4442803"/>
            <a:ext cx="6271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son útiles para agregar un formulario sencillo a una aplicación, como un formulario de suscripción de lista de correo electrónico. Son fáciles de agregar a una aplicación, pero no escalan tan bien como los formularios reactivos.</a:t>
            </a:r>
          </a:p>
        </p:txBody>
      </p:sp>
    </p:spTree>
    <p:extLst>
      <p:ext uri="{BB962C8B-B14F-4D97-AF65-F5344CB8AC3E}">
        <p14:creationId xmlns:p14="http://schemas.microsoft.com/office/powerpoint/2010/main" val="20335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332190" y="418034"/>
            <a:ext cx="115169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dirty="0">
                <a:solidFill>
                  <a:srgbClr val="E23237"/>
                </a:solidFill>
                <a:latin typeface="Odibee Sans" pitchFamily="2" charset="0"/>
              </a:rPr>
              <a:t>Trabajar con formularios basados en plantillas: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421090" y="1587585"/>
            <a:ext cx="111740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Importamos el modulo de formularios de angular en el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app.module.ts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: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FormsModule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} from '@angular/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';</a:t>
            </a:r>
          </a:p>
          <a:p>
            <a:pPr algn="just"/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imports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[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/>
              </a:rPr>
              <a:t>BrowserModule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FormsModule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],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2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Creamos la plantilla de un formulario en algún componente: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&lt;input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-control" id="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required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btn-success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Submit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 algn="just">
              <a:buClr>
                <a:srgbClr val="FF0000"/>
              </a:buClr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Usamos la directiva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ngModel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 en nuestro formulario para enlazar datos bidireccionales (</a:t>
            </a:r>
            <a:r>
              <a:rPr lang="es-ES" sz="1600" dirty="0" err="1"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Two-way</a:t>
            </a:r>
            <a:r>
              <a:rPr lang="es-ES" sz="1600" dirty="0"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 data </a:t>
            </a:r>
            <a:r>
              <a:rPr lang="es-ES" sz="1600" dirty="0" err="1"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binding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Fira Code" panose="020B0809050000020004" pitchFamily="49" charset="0"/>
              </a:rPr>
              <a:t>):</a:t>
            </a:r>
          </a:p>
          <a:p>
            <a:pPr algn="just"/>
            <a:endParaRPr lang="es-ES" sz="1400" dirty="0">
              <a:solidFill>
                <a:schemeClr val="bg2">
                  <a:lumMod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#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heroForm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/>
              </a:rPr>
              <a:t>ngForm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&lt;input type="text" class="form-control" id="name" required [(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ngModel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)]="model.name" name="name“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/>
              </a:rPr>
              <a:t>ngModel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332190" y="418034"/>
            <a:ext cx="115169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dirty="0">
                <a:solidFill>
                  <a:srgbClr val="E23237"/>
                </a:solidFill>
                <a:latin typeface="Odibee Sans" pitchFamily="2" charset="0"/>
              </a:rPr>
              <a:t>En resumen: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19E06-CF78-44AC-9156-CA438B26B733}"/>
              </a:ext>
            </a:extLst>
          </p:cNvPr>
          <p:cNvSpPr txBox="1"/>
          <p:nvPr/>
        </p:nvSpPr>
        <p:spPr>
          <a:xfrm>
            <a:off x="332190" y="1356753"/>
            <a:ext cx="10678710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formulario Angular que se describe en esta página aprovecha las siguientes características de marco para proporcionar compatibilidad con la modificación de datos, la validación y mucho más:</a:t>
            </a:r>
          </a:p>
          <a:p>
            <a:pPr algn="just"/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plantilla de formulario HTML angular.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Una clase de componente de formulario con un decorador.@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Component</a:t>
            </a:r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Controlar el envío del formulario mediante el enlace a la propiedad de 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evento.NgForm.ngSubmit</a:t>
            </a:r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 de referencia de plantilla como y .#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heroForm#name</a:t>
            </a:r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[(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ngModel</a:t>
            </a: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)] sintaxis para el enlace de datos bidireccional.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uso de atributos para la validación y el seguimiento de cambios de elementos de formulario.name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Propiedad de la variable de referencia en los controles de entrada para comprobar si un control es válido y mostrar u ocultar mensajes de 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error.valid</a:t>
            </a:r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Controlar el estado habilitado del botón Enviar enlazando a </a:t>
            </a:r>
            <a:r>
              <a:rPr lang="es-ES" sz="17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validez.NgForm</a:t>
            </a:r>
            <a:endParaRPr lang="es-ES" sz="17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Clases CSS personalizadas que proporcionan comentarios visuales a los usuarios sobre controles no válidos</a:t>
            </a:r>
          </a:p>
        </p:txBody>
      </p:sp>
    </p:spTree>
    <p:extLst>
      <p:ext uri="{BB962C8B-B14F-4D97-AF65-F5344CB8AC3E}">
        <p14:creationId xmlns:p14="http://schemas.microsoft.com/office/powerpoint/2010/main" val="208468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E6AAD5-6084-4DB9-B035-6C831F790CA5}"/>
              </a:ext>
            </a:extLst>
          </p:cNvPr>
          <p:cNvSpPr txBox="1"/>
          <p:nvPr/>
        </p:nvSpPr>
        <p:spPr>
          <a:xfrm>
            <a:off x="582044" y="3187700"/>
            <a:ext cx="5513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solidFill>
                  <a:srgbClr val="E23237"/>
                </a:solidFill>
                <a:latin typeface="Odibee Sans" pitchFamily="2" charset="0"/>
              </a:rPr>
              <a:t>Formularios reactivos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4" r="28889" b="20173"/>
          <a:stretch/>
        </p:blipFill>
        <p:spPr>
          <a:xfrm>
            <a:off x="7200900" y="277813"/>
            <a:ext cx="4762500" cy="51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9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1002</Words>
  <Application>Microsoft Office PowerPoint</Application>
  <PresentationFormat>Panorámica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Fira Code</vt:lpstr>
      <vt:lpstr>Odibee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joshua zulett</dc:creator>
  <cp:lastModifiedBy>joshua zulett</cp:lastModifiedBy>
  <cp:revision>31</cp:revision>
  <dcterms:created xsi:type="dcterms:W3CDTF">2020-05-26T01:53:46Z</dcterms:created>
  <dcterms:modified xsi:type="dcterms:W3CDTF">2020-06-26T00:46:07Z</dcterms:modified>
</cp:coreProperties>
</file>