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DFE9-AE95-4F00-8CC5-881713F3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2172E-3722-4F4B-B270-3C7AB81C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2D0E2-EB6B-4E93-95C3-F63263F9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86B6A-2274-4E09-8DF5-C86991A9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54E7B-91BE-4773-B798-58273375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5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57A13-3CD7-49B0-B98A-50ABCED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2C75C3-F6BA-4FFA-BAAA-422EBD335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AC1DE-A2DE-45EF-8985-1A42C3D9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76CE4-7768-4317-82F7-AA7D0CEC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4B1BD-CB36-4336-9A5F-E2E65D2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33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B987B-63C5-45CB-BFFA-BBA99E45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7348E1-A3A1-4662-BB4B-D2640FE2A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D47BB-D947-4EA7-9D04-14C50D0A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A6DCD-98A0-4F85-9BB9-09A673C3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F690E-39EC-46A3-AFB5-21FD744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21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B74E-D5C4-49FE-9412-A863D930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A8712-A667-416D-A181-AB53B7C7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315A5-2C22-44B0-B51B-5CF2F18C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029CC-1F24-46DE-B516-765A3C4A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92E5A-158E-46EA-AFE8-AB3C6004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53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A48FC-D6CA-48EF-A62A-14068985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A49CF-572C-4049-B79E-EC51779C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9083F-0720-403E-8180-CCCDC079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4E5AB-19E4-4AA3-A7C5-D615DB40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AFE66-AC34-40E2-8438-6454104D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01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EB4D3-7236-4D32-A3E8-156347ED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B8DF7-2306-486C-9827-D2F0874C0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1514B-19B2-48E7-9803-34E74E5C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65C55C-22E8-4EDA-AD89-1714362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92263C-FB02-43EB-BE2F-E91B17D5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9403F-0E2C-4588-B5C1-0308AB9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3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962B4-93DF-4275-BF40-ACA89CBD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64644-4C70-4ED1-A3D0-617E1660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4B4C4-607F-46DF-A280-AFB34377B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26ADBD-0AC9-42CD-8444-1F9E66AE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E4B7FE-CF0D-4CF8-9471-6146D726E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5B447C-084C-4B93-8BC4-1809CC05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F3C82F-C390-4DDA-8ADF-F99E3ECE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91D33B-F107-44DB-9F23-961D0E0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70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98AFC-1298-46D7-B7B1-1532DCE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7C9437-8DC2-4B67-8017-1A813EAA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0BEB04-1AEA-4505-93F8-FDDE263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DC0F4B-C192-45A3-882D-6EBF4C2D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BD7FA-0361-47CA-AA47-1B71D2AE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C5CF91-C1E6-4E5D-BD7D-548FBB56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E94D4F-EDC4-49E6-A8F8-AF64635D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A38B7-78EE-49FC-9EFE-D01A0C73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B1B1B-6401-4F3C-BC36-65C5E236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C36CA8-BCBA-44A1-ADFD-E69EE6F15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B0F229-623B-4574-B91D-0C539DFB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F27514-ED5D-4780-9468-9D862916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AF488A-E2E8-427E-AAE5-516858C6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8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7B146-E9D6-48F1-BB34-6E4AE67D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40F628-4D54-4348-B0D8-2FE5DBD35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6169D5-33F3-4F1C-ABA4-6B6504F6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F88FD5-32B6-4183-BCF0-F7969528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2198F-43CC-4ED2-9FC1-A06C693D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4862C4-2690-4645-83D1-9B44D95A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19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6FC303-5F35-4013-A404-23504525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1EDEC3-D860-4838-9F09-1835BCAC8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1807E-C993-44CC-A744-EBD195C60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5AFC-290B-41D3-8133-A6B74C3B0AA7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2E869-F086-438A-BDE5-5BAC36E34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705EF-FD08-45FB-B62E-3814FB050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936A-E748-4ED0-9B0B-9321E044E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8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D1CC08-D5B6-4146-B456-F0A507C0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270270"/>
            <a:ext cx="9142857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E982A7-5B75-49DA-9274-56C4EF957925}"/>
              </a:ext>
            </a:extLst>
          </p:cNvPr>
          <p:cNvSpPr txBox="1"/>
          <p:nvPr/>
        </p:nvSpPr>
        <p:spPr>
          <a:xfrm>
            <a:off x="745525" y="4217773"/>
            <a:ext cx="5350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oboto Condensed" panose="02000000000000000000" pitchFamily="2" charset="0"/>
                <a:ea typeface="Roboto Condensed" panose="02000000000000000000" pitchFamily="2" charset="0"/>
              </a:rPr>
              <a:t>Bootstrap es un framework CSS diseñado para la creación de interfaces Web limpias y con un diseño </a:t>
            </a:r>
            <a:r>
              <a:rPr lang="es-ES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responsive</a:t>
            </a:r>
            <a:r>
              <a:rPr lang="es-ES" dirty="0">
                <a:latin typeface="Roboto Condensed" panose="02000000000000000000" pitchFamily="2" charset="0"/>
                <a:ea typeface="Roboto Condensed" panose="02000000000000000000" pitchFamily="2" charset="0"/>
              </a:rPr>
              <a:t>. Además, ofrece un amplio abanico de herramientas y funciones, de manera que los usuarios pueden crear prácticamente cualquier tipo </a:t>
            </a:r>
            <a:r>
              <a:rPr lang="es-ES">
                <a:latin typeface="Roboto Condensed" panose="02000000000000000000" pitchFamily="2" charset="0"/>
                <a:ea typeface="Roboto Condensed" panose="02000000000000000000" pitchFamily="2" charset="0"/>
              </a:rPr>
              <a:t>de interfaz </a:t>
            </a:r>
            <a:r>
              <a:rPr lang="es-ES" dirty="0">
                <a:latin typeface="Roboto Condensed" panose="02000000000000000000" pitchFamily="2" charset="0"/>
                <a:ea typeface="Roboto Condensed" panose="02000000000000000000" pitchFamily="2" charset="0"/>
              </a:rPr>
              <a:t>web haciendo uso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95690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zulett</dc:creator>
  <cp:lastModifiedBy>joshua zulett</cp:lastModifiedBy>
  <cp:revision>1</cp:revision>
  <dcterms:created xsi:type="dcterms:W3CDTF">2020-05-14T17:49:07Z</dcterms:created>
  <dcterms:modified xsi:type="dcterms:W3CDTF">2020-05-14T17:54:51Z</dcterms:modified>
</cp:coreProperties>
</file>