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856F1-DB63-491C-833A-FE853164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E56F9B-850B-46FB-BFEC-634D454F0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55A52-B25F-4420-8C57-922B85D9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21463-5345-498F-A173-F7AEEFB7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CDE63-3FAB-48C0-B811-013F796A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9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4FA4C-A98C-4F14-8907-C309F64E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DC361C-D24D-43B4-B100-04EBB780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02408-C8C6-4F17-8AB8-059EBF70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0F7A-ED52-482F-8A10-C965531E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EF6CB-8A76-4365-8E8B-98B6947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47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6B4C43-29B5-4555-935A-27472AC03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B3A005-5322-40E0-B790-3FFDEE05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D03DF-6109-49B0-B71A-9C0AFED8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9BEA3-17DF-47AC-AF71-07422243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12FD5-0BF5-4F5C-9BDA-1518D91C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59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06EBC-FA47-4226-8B4E-1119B52A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BD731-C48A-4733-985F-EBC296F6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CD7B6-4175-4E7F-9421-6D44BED1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82F45-4A76-40A3-88A2-974A3AF5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51D29-8C1C-411C-A131-38BB996C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30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FD1C-FA7D-4FA1-9BD4-D1261D79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4C10A6-91EB-4521-8FBF-007C8C85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7CBF7-FB66-4593-B54F-BFEC9F8C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BF160-E93C-4581-ABF5-5CF4B00A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7291D-AB39-4681-A6C2-5EFBAD68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7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D194-BFAD-4277-A6FC-BCD699E9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1D7E8-7B0C-41CF-AC02-F83CFBA5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D4BF5A-A44D-4964-B85D-12ACC923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108A89-1911-4BF5-9457-F82C0A1D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CFDFA-177F-4FEB-ABF9-DA463539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96B66-418A-486A-9C66-98AC7999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25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8EB0A-41A0-4FA1-84DC-2BB07EDB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BF9A6B-D1A2-4761-817E-B58BE281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52E30E-A66E-4C99-9AE8-CFEDF185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321EA4-A823-42CA-A1EB-36CC4E2FB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EACB3F-2249-47D0-82CB-B7AD49EDD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E37FAD-382B-48AE-804D-2FEC2DCD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755C27-6FD2-4F59-B3E4-83F9E1C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519D55-E020-446F-BBFF-8BFC7CF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7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CD00-02C6-4F24-AECE-7280CB2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EFB091-2DA7-4D03-9707-E1CD4ACC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95053F-BAD3-4143-A043-CBF185A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E2D3E9-B0AC-4CA4-A4D2-8BBB22D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45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64321-FAD9-48D6-8915-5C5C727A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5D1BC0-5F7F-4705-8421-C8A36FD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03E3C2-7D31-49CC-9814-FBEFB265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CEC41-789F-4E57-A700-243C89C4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B32D1-840F-4FBC-B02E-0F009DF1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842383-A62E-40B8-AC13-CE580618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CAACB-318D-4818-9F10-D1ADF6C5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33C646-DB82-466C-9D79-C998168A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E174CA-5730-44BA-9262-99B91807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51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6753A-5D08-45ED-988A-B8B0EF99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EE1985-3C59-47C9-BECC-62F1B1707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873156-17AE-4508-B010-75C88293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DDE90A-7BC8-4B81-A64E-896C5370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D58CB-CC76-4E55-8CCB-FE0DE31D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694F2-3A5E-46FE-9601-082101CE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5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790AE2-7FC3-4192-91AB-19123E84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41737A-154B-467F-8959-85E7CF06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FB517-FAE7-48F3-99BF-7B5EF1520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F91F-5986-4F66-B2C7-3253AE23AB20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E5D42-589A-4D3B-923C-1BBADD42D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F7213-2494-4C02-879A-798CA607A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702D6-29AB-45EA-8577-25D9ACB44F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9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 descr="Imagen que contiene naturaleza, valle&#10;&#10;Descripción generada automáticamente">
            <a:extLst>
              <a:ext uri="{FF2B5EF4-FFF2-40B4-BE49-F238E27FC236}">
                <a16:creationId xmlns:a16="http://schemas.microsoft.com/office/drawing/2014/main" id="{478D0E1E-0B18-450A-A7A8-10158047F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51" r="-1" b="17477"/>
          <a:stretch/>
        </p:blipFill>
        <p:spPr>
          <a:xfrm rot="2722771">
            <a:off x="9824452" y="4200669"/>
            <a:ext cx="4313581" cy="513104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2700000" scaled="1"/>
          </a:gradFill>
          <a:ln>
            <a:noFill/>
          </a:ln>
          <a:effectLst>
            <a:outerShdw sx="200000" sy="200000" algn="tl" rotWithShape="0">
              <a:srgbClr val="000000">
                <a:alpha val="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987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A58811-A8D2-45A3-BCF2-F931A33E2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3" b="12177"/>
          <a:stretch/>
        </p:blipFill>
        <p:spPr>
          <a:xfrm rot="18773773">
            <a:off x="8668831" y="4053703"/>
            <a:ext cx="6468853" cy="363873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52000">
                <a:schemeClr val="accent5">
                  <a:lumMod val="45000"/>
                  <a:lumOff val="55000"/>
                </a:schemeClr>
              </a:gs>
              <a:gs pos="94000">
                <a:schemeClr val="accent5">
                  <a:lumMod val="45000"/>
                  <a:lumOff val="55000"/>
                  <a:alpha val="0"/>
                </a:schemeClr>
              </a:gs>
              <a:gs pos="27000">
                <a:schemeClr val="accent5">
                  <a:lumMod val="30000"/>
                  <a:lumOff val="70000"/>
                </a:schemeClr>
              </a:gs>
            </a:gsLst>
            <a:lin ang="135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22037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7F1FF1-1AE9-4ABA-A4E2-B77E9F8A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-340783"/>
            <a:ext cx="13411199" cy="89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8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SALDAÑA ESCOBEDO</dc:creator>
  <cp:lastModifiedBy>MONICA SALDAÑA ESCOBEDO</cp:lastModifiedBy>
  <cp:revision>3</cp:revision>
  <dcterms:created xsi:type="dcterms:W3CDTF">2019-03-03T03:22:59Z</dcterms:created>
  <dcterms:modified xsi:type="dcterms:W3CDTF">2019-03-03T03:31:51Z</dcterms:modified>
</cp:coreProperties>
</file>