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2518" autoAdjust="0"/>
  </p:normalViewPr>
  <p:slideViewPr>
    <p:cSldViewPr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AU" altLang="zh-CN" sz="1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LocalPoint</a:t>
            </a:r>
            <a:r>
              <a:rPr lang="en-AU" altLang="zh-CN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1200" dirty="0"/>
              <a:t>25</a:t>
            </a:r>
            <a:r>
              <a:rPr lang="en-US" sz="1200" dirty="0"/>
              <a:t>-</a:t>
            </a:r>
            <a:r>
              <a:rPr lang="en-US" altLang="zh-CN" sz="1200" dirty="0"/>
              <a:t>3</a:t>
            </a:r>
            <a:r>
              <a:rPr lang="en-US" sz="1200" dirty="0"/>
              <a:t>-20</a:t>
            </a:r>
            <a:r>
              <a:rPr lang="en-US" altLang="zh-CN" sz="1200" dirty="0"/>
              <a:t>25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Iteration #x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Firebase services, mobile development time, app store fees, promotion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Free to use initially; future options include ads, premium features, and business listings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Users find it difficult to locate trustworthy and relevant local reviews for restaurants, cafés, and other places.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Users can discover nearby places, read/write reviews, and upload photos—all mapped and searchable.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Metrics</a:t>
            </a: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Number of active users, reviews submitted, POIs added, photo uploads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community-driven local review platform with real-time maps, authentic user feedback, and photos.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Hyper-localized feedback, gamified community contribution system, real photos by real users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Google Play, App Store, Social Media, local partnerships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r>
              <a:rPr lang="en-AU" altLang="zh-CN" sz="1200" b="0" i="0" dirty="0">
                <a:solidFill>
                  <a:srgbClr val="1F2937"/>
                </a:solidFill>
                <a:effectLst/>
                <a:latin typeface="ui-sans-serif"/>
              </a:rPr>
              <a:t>Young consumers, tourists, students, local residents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53341" y="6028996"/>
            <a:ext cx="11961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PRODUCT</a:t>
            </a:r>
            <a:endParaRPr lang="en-US" sz="2000" dirty="0">
              <a:solidFill>
                <a:srgbClr val="007DDA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30730" y="6028996"/>
            <a:ext cx="10374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7DDA"/>
                </a:solidFill>
                <a:latin typeface="Arial" pitchFamily="34" charset="0"/>
                <a:cs typeface="Arial" pitchFamily="34" charset="0"/>
              </a:rPr>
              <a:t>MARKET</a:t>
            </a:r>
            <a:endParaRPr lang="en-US" sz="2000" dirty="0">
              <a:solidFill>
                <a:srgbClr val="007DDA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550441" y="559951"/>
            <a:ext cx="0" cy="5731399"/>
          </a:xfrm>
          <a:prstGeom prst="line">
            <a:avLst/>
          </a:prstGeom>
          <a:ln w="19050" cap="rnd">
            <a:solidFill>
              <a:srgbClr val="007DDA">
                <a:alpha val="50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155</Words>
  <Application>Microsoft Macintosh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ui-sans-serif</vt:lpstr>
      <vt:lpstr>Arial</vt:lpstr>
      <vt:lpstr>Calibri</vt:lpstr>
      <vt:lpstr>Office Theme</vt:lpstr>
      <vt:lpstr>PowerPoint 演示文稿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Guohaofeng</cp:lastModifiedBy>
  <cp:revision>37</cp:revision>
  <dcterms:created xsi:type="dcterms:W3CDTF">2013-01-06T22:45:06Z</dcterms:created>
  <dcterms:modified xsi:type="dcterms:W3CDTF">2025-03-25T08:06:00Z</dcterms:modified>
  <cp:category/>
</cp:coreProperties>
</file>