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58a9c4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58a9c4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58a9c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58a9c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58a9c4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58a9c4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58a9c4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58a9c4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58a9c4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58a9c4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58a9c4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758a9c4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58a9c4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758a9c4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58a9c40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58a9c40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58a9c40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58a9c40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58a9c40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58a9c40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58a9c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58a9c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58a9c40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58a9c40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58a9c40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58a9c40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58a9c40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58a9c40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58a9c40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58a9c40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58a9c40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58a9c4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58a9c40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58a9c40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8a9c40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58a9c40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58a9c4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58a9c4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58a9c4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58a9c4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58a9c4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58a9c4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58a9c4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58a9c4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58a9c40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58a9c40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58a9c40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58a9c40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Leo Li, Oliver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Machine: Linear Kernel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convergence of results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2027225"/>
            <a:ext cx="7629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Machine: Polynomial Kernel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4" y="1152476"/>
            <a:ext cx="7264850" cy="37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Machine: Polynomial Kernel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25" y="1104900"/>
            <a:ext cx="61472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test set, 80% train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Folds: 2, 3, 4 …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50" y="1908975"/>
            <a:ext cx="5943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36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linear validation accuracy: 0.952941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polynomial validation accuracy: 0.952381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327" y="1193125"/>
            <a:ext cx="5114299" cy="3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Scores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 improvement </a:t>
            </a:r>
            <a:r>
              <a:rPr lang="en"/>
              <a:t>with 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Convergence around 0.94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63" y="2571738"/>
            <a:ext cx="76866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 regularization on neural networks of 3, 4, and 5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Layer: 17 - 10 - 1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Layer: 17 - 10 - 5 - 1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Layer: 17 - 12 - 7 - 4 - 1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L1 and L2 regularization on all neural networks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Experiment Settings: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Bias: Included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Metric: Accuracy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Batch size: 10, Epochs = 70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Layer Neural Network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00" y="1152475"/>
            <a:ext cx="4817405" cy="36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Layer Neural Network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38" y="1328976"/>
            <a:ext cx="7731924" cy="3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</a:t>
            </a:r>
            <a:r>
              <a:rPr lang="en"/>
              <a:t>Layer Neural Network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00" y="1152475"/>
            <a:ext cx="6539576" cy="37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Stroke prediction dataset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Binary classification problem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Models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Logistic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Support Vector Machine (SVM)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Neural Networks (NN)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</a:t>
            </a:r>
            <a:r>
              <a:rPr lang="en"/>
              <a:t>Layer Neural Network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13" y="1437199"/>
            <a:ext cx="7685774" cy="31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</a:t>
            </a:r>
            <a:r>
              <a:rPr lang="en"/>
              <a:t> Layer Neural Network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50" y="1152475"/>
            <a:ext cx="7086100" cy="38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</a:t>
            </a:r>
            <a:r>
              <a:rPr lang="en"/>
              <a:t> Layer Neural Network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311475"/>
            <a:ext cx="7677150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Conclusions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4 layers, no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loss and accuracy: 0.1808, 0.9413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with no regularization, but needs validation &amp; early stopping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Underfitting with regularization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kernel SVM with 9 fold cross validation wins!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extremely linearly separable,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Bottleneck: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utliers</a:t>
            </a:r>
            <a:r>
              <a:rPr lang="en"/>
              <a:t>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Unaccounted/missing features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Noise / variance in the problem itself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38" y="3050000"/>
            <a:ext cx="76676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&amp; SVM </a:t>
            </a:r>
            <a:r>
              <a:rPr lang="en"/>
              <a:t>Biggest Contributors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986" y="1017725"/>
            <a:ext cx="1768425" cy="38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261" y="1763675"/>
            <a:ext cx="43719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" y="1017725"/>
            <a:ext cx="8156052" cy="3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Removed outliers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Repaired incomplete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Categorical Encoding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 Encoding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One-hot Encoding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Normalization Scaling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splits: 60% train, 20% validation, 20% test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Polynomial Feature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K-fold cross validation for regularization C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Feature Transformation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1: 18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 2: 171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Degree 3: 1140 features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520600" cy="22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CV with Regularization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         , 10 values tested from 0.0001 to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 title="[89,89,89,&quot;https://www.codecogs.com/eqnedit.php?latex=%5Clambda%20%5E%20%7B-1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50" y="1195700"/>
            <a:ext cx="475850" cy="3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987" y="1780700"/>
            <a:ext cx="4808035" cy="28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CV with Regularization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         , 10 values tested from 0.0001 to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 title="[89,89,89,&quot;https://www.codecogs.com/eqnedit.php?latex=%5Clambda%20%5E%20%7B-1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50" y="1195700"/>
            <a:ext cx="475850" cy="3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813" y="1792425"/>
            <a:ext cx="5216373" cy="30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No polynomial feature transformation, no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set accuracy: 0.9413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C values suggest data is very linearly separable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 of loss probably caused by irreducible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