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133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8DC6990-D21B-4F00-A587-F0A3EDC3D0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123950"/>
            <a:ext cx="7162800" cy="11096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011363"/>
            <a:ext cx="7162800" cy="69691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46925" y="260350"/>
            <a:ext cx="1889125" cy="648176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76375" y="260350"/>
            <a:ext cx="5518150" cy="648176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47813" y="1196975"/>
            <a:ext cx="3667125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67338" y="1196975"/>
            <a:ext cx="36687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60350"/>
            <a:ext cx="74882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1196975"/>
            <a:ext cx="7488237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748713"/>
            <a:ext cx="7162800" cy="750887"/>
          </a:xfrm>
        </p:spPr>
        <p:txBody>
          <a:bodyPr/>
          <a:lstStyle/>
          <a:p>
            <a:pPr eaLnBrk="1" hangingPunct="1"/>
            <a:r>
              <a:rPr lang="hu-HU" sz="4000" dirty="0">
                <a:latin typeface="Minecraft" panose="00000500000000000000" pitchFamily="50" charset="0"/>
                <a:cs typeface="Calibri" panose="020F0502020204030204" pitchFamily="34" charset="0"/>
              </a:rPr>
              <a:t>Vatera fegyverbolt</a:t>
            </a:r>
            <a:endParaRPr lang="en-US" sz="4000" dirty="0">
              <a:latin typeface="Minecraft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0" y="1738719"/>
            <a:ext cx="3240087" cy="696913"/>
          </a:xfrm>
        </p:spPr>
        <p:txBody>
          <a:bodyPr/>
          <a:lstStyle/>
          <a:p>
            <a:pPr eaLnBrk="1" hangingPunct="1"/>
            <a:r>
              <a:rPr lang="hu-HU" sz="2000" b="0" dirty="0" err="1">
                <a:latin typeface="Minecraft" panose="00000500000000000000" pitchFamily="50" charset="0"/>
                <a:cs typeface="Calibri" panose="020F0502020204030204" pitchFamily="34" charset="0"/>
              </a:rPr>
              <a:t>Pinter</a:t>
            </a:r>
            <a:r>
              <a:rPr lang="hu-HU" sz="2000" b="0" dirty="0">
                <a:latin typeface="Minecraft" panose="00000500000000000000" pitchFamily="50" charset="0"/>
                <a:cs typeface="Calibri" panose="020F0502020204030204" pitchFamily="34" charset="0"/>
              </a:rPr>
              <a:t> Bálint</a:t>
            </a:r>
          </a:p>
          <a:p>
            <a:pPr eaLnBrk="1" hangingPunct="1"/>
            <a:r>
              <a:rPr lang="hu-HU" sz="2000" b="0" dirty="0">
                <a:latin typeface="Minecraft" panose="00000500000000000000" pitchFamily="50" charset="0"/>
                <a:cs typeface="Calibri" panose="020F0502020204030204" pitchFamily="34" charset="0"/>
              </a:rPr>
              <a:t>Roncz Oliver </a:t>
            </a:r>
            <a:endParaRPr lang="uk-UA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4EA23B8-6271-46A4-94AC-20792060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1344">
            <a:off x="704328" y="4425970"/>
            <a:ext cx="1330365" cy="3423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79F9F17-FCFF-499B-B724-BEE95B024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21495">
            <a:off x="2776468" y="4968941"/>
            <a:ext cx="604346" cy="155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78A61D9-0655-40DF-B0BC-87F566EC6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77072"/>
            <a:ext cx="936104" cy="2408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9A9E236D-C1E0-4935-BE19-6FA97DE05B99}"/>
              </a:ext>
            </a:extLst>
          </p:cNvPr>
          <p:cNvSpPr/>
          <p:nvPr/>
        </p:nvSpPr>
        <p:spPr>
          <a:xfrm rot="3318618">
            <a:off x="3658998" y="4723534"/>
            <a:ext cx="253787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Down">
              <a:avLst>
                <a:gd name="adj" fmla="val 17114304"/>
              </a:avLst>
            </a:prstTxWarp>
            <a:spAutoFit/>
          </a:bodyPr>
          <a:lstStyle/>
          <a:p>
            <a:pPr algn="ctr"/>
            <a:r>
              <a:rPr lang="hu-HU" sz="3600" cap="none" spc="0" dirty="0">
                <a:ln w="0"/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Vatera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877A4BA-F6E5-437B-B253-D8D6AF3B198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2204864"/>
            <a:ext cx="72000" cy="36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C4C40F0-1BC9-4947-A605-7AA76F003F80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69510" y="1844824"/>
            <a:ext cx="72000" cy="3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6480175" cy="649287"/>
          </a:xfrm>
        </p:spPr>
        <p:txBody>
          <a:bodyPr/>
          <a:lstStyle/>
          <a:p>
            <a:pPr algn="ctr" eaLnBrk="1" hangingPunct="1"/>
            <a:r>
              <a:rPr lang="hu-HU" sz="3200" dirty="0">
                <a:latin typeface="Minecraft" panose="00000500000000000000" pitchFamily="50" charset="0"/>
              </a:rPr>
              <a:t>Rövid </a:t>
            </a:r>
            <a:r>
              <a:rPr lang="hu-HU" sz="3200" dirty="0" err="1">
                <a:latin typeface="Minecraft" panose="00000500000000000000" pitchFamily="50" charset="0"/>
              </a:rPr>
              <a:t>ismerteto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921" y="1844675"/>
            <a:ext cx="67691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3200" dirty="0">
                <a:latin typeface="Minecraft" panose="00000500000000000000" pitchFamily="50" charset="0"/>
              </a:rPr>
              <a:t>Vatera alapján írt program</a:t>
            </a: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sz="3200" dirty="0" err="1">
                <a:latin typeface="Minecraft" panose="00000500000000000000" pitchFamily="50" charset="0"/>
              </a:rPr>
              <a:t>Különfele</a:t>
            </a:r>
            <a:r>
              <a:rPr lang="hu-HU" sz="3200" dirty="0">
                <a:latin typeface="Minecraft" panose="00000500000000000000" pitchFamily="50" charset="0"/>
              </a:rPr>
              <a:t> fegyverek</a:t>
            </a: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sz="3200" dirty="0">
                <a:latin typeface="Minecraft" panose="00000500000000000000" pitchFamily="50" charset="0"/>
              </a:rPr>
              <a:t>Hatalmas </a:t>
            </a:r>
            <a:r>
              <a:rPr lang="hu-HU" sz="3200" dirty="0" err="1">
                <a:latin typeface="Minecraft" panose="00000500000000000000" pitchFamily="50" charset="0"/>
              </a:rPr>
              <a:t>választek</a:t>
            </a: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sz="3200" dirty="0">
                <a:latin typeface="Minecraft" panose="00000500000000000000" pitchFamily="50" charset="0"/>
              </a:rPr>
              <a:t>Felhasználóbarát felület</a:t>
            </a:r>
          </a:p>
          <a:p>
            <a:pPr eaLnBrk="1" hangingPunct="1">
              <a:lnSpc>
                <a:spcPct val="80000"/>
              </a:lnSpc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hu-HU" sz="16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00BF9BB-0515-4756-9F6D-5F74D53410E0}"/>
              </a:ext>
            </a:extLst>
          </p:cNvPr>
          <p:cNvSpPr/>
          <p:nvPr/>
        </p:nvSpPr>
        <p:spPr bwMode="auto">
          <a:xfrm>
            <a:off x="3275856" y="340380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EB1DA93B-4778-462C-8A0C-A4983B8715E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783380">
            <a:off x="6423155" y="348034"/>
            <a:ext cx="75814" cy="4571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CA212161-4E9A-4593-B563-1ADC1130E4B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221856">
            <a:off x="6278947" y="347176"/>
            <a:ext cx="72490" cy="45719"/>
          </a:xfrm>
          <a:prstGeom prst="rect">
            <a:avLst/>
          </a:prstGeom>
        </p:spPr>
      </p:pic>
      <p:sp>
        <p:nvSpPr>
          <p:cNvPr id="19" name="Téglalap 18">
            <a:extLst>
              <a:ext uri="{FF2B5EF4-FFF2-40B4-BE49-F238E27FC236}">
                <a16:creationId xmlns:a16="http://schemas.microsoft.com/office/drawing/2014/main" id="{FBD9E4F1-C80C-4D1B-8672-15E6D4BED7A2}"/>
              </a:ext>
            </a:extLst>
          </p:cNvPr>
          <p:cNvSpPr/>
          <p:nvPr/>
        </p:nvSpPr>
        <p:spPr bwMode="auto">
          <a:xfrm>
            <a:off x="5364088" y="486916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7B229C5-4B57-40D4-A4D9-5B48CF2E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96136" y="3762438"/>
            <a:ext cx="3131840" cy="108727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CBAFBCE-738A-4626-A29B-2FC3EA0BCB4F}"/>
              </a:ext>
            </a:extLst>
          </p:cNvPr>
          <p:cNvSpPr txBox="1"/>
          <p:nvPr/>
        </p:nvSpPr>
        <p:spPr>
          <a:xfrm rot="20345082">
            <a:off x="2051593" y="917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3B02B5-2964-4B70-AA7D-1B22A3B7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dirty="0">
                <a:latin typeface="Minecraft" panose="00000500000000000000" pitchFamily="50" charset="0"/>
              </a:rPr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CC48D2-D1A0-421C-ADFC-940ED177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060848"/>
            <a:ext cx="7488237" cy="5545138"/>
          </a:xfrm>
        </p:spPr>
        <p:txBody>
          <a:bodyPr/>
          <a:lstStyle/>
          <a:p>
            <a:r>
              <a:rPr lang="hu-HU" dirty="0">
                <a:latin typeface="Minecraft" panose="00000500000000000000" pitchFamily="50" charset="0"/>
              </a:rPr>
              <a:t>Fegyverek </a:t>
            </a:r>
            <a:r>
              <a:rPr lang="hu-HU" dirty="0" err="1">
                <a:latin typeface="Minecraft" panose="00000500000000000000" pitchFamily="50" charset="0"/>
              </a:rPr>
              <a:t>reszletes</a:t>
            </a:r>
            <a:r>
              <a:rPr lang="hu-HU" dirty="0">
                <a:latin typeface="Minecraft" panose="00000500000000000000" pitchFamily="50" charset="0"/>
              </a:rPr>
              <a:t> listázása adatok alapján</a:t>
            </a:r>
          </a:p>
          <a:p>
            <a:r>
              <a:rPr lang="hu-HU" dirty="0" err="1">
                <a:latin typeface="Minecraft" panose="00000500000000000000" pitchFamily="50" charset="0"/>
              </a:rPr>
              <a:t>Uj</a:t>
            </a:r>
            <a:r>
              <a:rPr lang="hu-HU" dirty="0">
                <a:latin typeface="Minecraft" panose="00000500000000000000" pitchFamily="50" charset="0"/>
              </a:rPr>
              <a:t> fegyver listába való </a:t>
            </a:r>
            <a:r>
              <a:rPr lang="hu-HU" dirty="0" err="1">
                <a:latin typeface="Minecraft" panose="00000500000000000000" pitchFamily="50" charset="0"/>
              </a:rPr>
              <a:t>rögzítese</a:t>
            </a:r>
            <a:endParaRPr lang="hu-HU" dirty="0">
              <a:latin typeface="Minecraft" panose="00000500000000000000" pitchFamily="50" charset="0"/>
            </a:endParaRPr>
          </a:p>
          <a:p>
            <a:r>
              <a:rPr lang="hu-HU" dirty="0">
                <a:latin typeface="Minecraft" panose="00000500000000000000" pitchFamily="50" charset="0"/>
              </a:rPr>
              <a:t>Fegyver listából való eltávolítása</a:t>
            </a:r>
          </a:p>
          <a:p>
            <a:r>
              <a:rPr lang="hu-HU" dirty="0">
                <a:latin typeface="Minecraft" panose="00000500000000000000" pitchFamily="50" charset="0"/>
              </a:rPr>
              <a:t>Listában </a:t>
            </a:r>
            <a:r>
              <a:rPr lang="hu-HU" dirty="0" err="1">
                <a:latin typeface="Minecraft" panose="00000500000000000000" pitchFamily="50" charset="0"/>
              </a:rPr>
              <a:t>levo</a:t>
            </a:r>
            <a:r>
              <a:rPr lang="hu-HU" dirty="0">
                <a:latin typeface="Minecraft" panose="00000500000000000000" pitchFamily="50" charset="0"/>
              </a:rPr>
              <a:t> fegyver módosítása</a:t>
            </a:r>
          </a:p>
          <a:p>
            <a:r>
              <a:rPr lang="hu-HU" dirty="0">
                <a:latin typeface="Minecraft" panose="00000500000000000000" pitchFamily="50" charset="0"/>
              </a:rPr>
              <a:t>Fegyverre való licitálás</a:t>
            </a:r>
          </a:p>
          <a:p>
            <a:r>
              <a:rPr lang="hu-HU" dirty="0">
                <a:latin typeface="Minecraft" panose="00000500000000000000" pitchFamily="50" charset="0"/>
              </a:rPr>
              <a:t>Kosárhoz adás</a:t>
            </a:r>
          </a:p>
          <a:p>
            <a:r>
              <a:rPr lang="hu-HU" dirty="0" err="1">
                <a:latin typeface="Minecraft" panose="00000500000000000000" pitchFamily="50" charset="0"/>
              </a:rPr>
              <a:t>Vegösszeg</a:t>
            </a:r>
            <a:r>
              <a:rPr lang="hu-HU" dirty="0">
                <a:latin typeface="Minecraft" panose="00000500000000000000" pitchFamily="50" charset="0"/>
              </a:rPr>
              <a:t> számolás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4B9151B-09F1-4941-A330-5D024A4578D5}"/>
              </a:ext>
            </a:extLst>
          </p:cNvPr>
          <p:cNvSpPr/>
          <p:nvPr/>
        </p:nvSpPr>
        <p:spPr bwMode="auto">
          <a:xfrm>
            <a:off x="1691680" y="566124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044309E4-5B21-4C53-9CC9-47149EDFE889}"/>
              </a:ext>
            </a:extLst>
          </p:cNvPr>
          <p:cNvSpPr/>
          <p:nvPr/>
        </p:nvSpPr>
        <p:spPr bwMode="auto">
          <a:xfrm>
            <a:off x="3707904" y="2204864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DD24BB2-6772-40DB-AEB1-5B7782C2F0C1}"/>
              </a:ext>
            </a:extLst>
          </p:cNvPr>
          <p:cNvSpPr/>
          <p:nvPr/>
        </p:nvSpPr>
        <p:spPr bwMode="auto">
          <a:xfrm>
            <a:off x="6948264" y="314096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EE803D3-06C4-4027-81BF-4213DAE3D871}"/>
              </a:ext>
            </a:extLst>
          </p:cNvPr>
          <p:cNvSpPr/>
          <p:nvPr/>
        </p:nvSpPr>
        <p:spPr bwMode="auto">
          <a:xfrm>
            <a:off x="3203848" y="414908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4D1C259A-2921-4ECE-8AF3-D8A245F8ECE0}"/>
              </a:ext>
            </a:extLst>
          </p:cNvPr>
          <p:cNvSpPr/>
          <p:nvPr/>
        </p:nvSpPr>
        <p:spPr bwMode="auto">
          <a:xfrm rot="5400000">
            <a:off x="3643895" y="413648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2D10670A-E202-452B-A5B3-84AC95582B32}"/>
              </a:ext>
            </a:extLst>
          </p:cNvPr>
          <p:cNvSpPr/>
          <p:nvPr/>
        </p:nvSpPr>
        <p:spPr bwMode="auto">
          <a:xfrm rot="5400000">
            <a:off x="1443967" y="307263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8F67AA0E-302D-43AF-A052-944657D1A5AB}"/>
              </a:ext>
            </a:extLst>
          </p:cNvPr>
          <p:cNvSpPr/>
          <p:nvPr/>
        </p:nvSpPr>
        <p:spPr bwMode="auto">
          <a:xfrm rot="5400000">
            <a:off x="3549625" y="411667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2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000000"/>
      </a:dk2>
      <a:lt2>
        <a:srgbClr val="AA332B"/>
      </a:lt2>
      <a:accent1>
        <a:srgbClr val="943312"/>
      </a:accent1>
      <a:accent2>
        <a:srgbClr val="CD7739"/>
      </a:accent2>
      <a:accent3>
        <a:srgbClr val="FFFFFF"/>
      </a:accent3>
      <a:accent4>
        <a:srgbClr val="404040"/>
      </a:accent4>
      <a:accent5>
        <a:srgbClr val="C8ADAA"/>
      </a:accent5>
      <a:accent6>
        <a:srgbClr val="BA6B33"/>
      </a:accent6>
      <a:hlink>
        <a:srgbClr val="A8946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AA332B"/>
        </a:lt2>
        <a:accent1>
          <a:srgbClr val="943312"/>
        </a:accent1>
        <a:accent2>
          <a:srgbClr val="CD7739"/>
        </a:accent2>
        <a:accent3>
          <a:srgbClr val="FFFFFF"/>
        </a:accent3>
        <a:accent4>
          <a:srgbClr val="404040"/>
        </a:accent4>
        <a:accent5>
          <a:srgbClr val="C8ADAA"/>
        </a:accent5>
        <a:accent6>
          <a:srgbClr val="BA6B33"/>
        </a:accent6>
        <a:hlink>
          <a:srgbClr val="A8946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46</Words>
  <Application>Microsoft Office PowerPoint</Application>
  <PresentationFormat>Diavetítés a képernyőre (4:3 oldalarány)</PresentationFormat>
  <Paragraphs>29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Minecraft</vt:lpstr>
      <vt:lpstr>template</vt:lpstr>
      <vt:lpstr>Vatera fegyverbolt</vt:lpstr>
      <vt:lpstr>Rövid ismerteto</vt:lpstr>
      <vt:lpstr>Funkciók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Vatera fegyverbolt</dc:title>
  <dc:creator>Roncz Olivér</dc:creator>
  <cp:lastModifiedBy>Roncz Olivér</cp:lastModifiedBy>
  <cp:revision>8</cp:revision>
  <dcterms:created xsi:type="dcterms:W3CDTF">2022-11-23T09:32:21Z</dcterms:created>
  <dcterms:modified xsi:type="dcterms:W3CDTF">2022-11-23T10:49:39Z</dcterms:modified>
</cp:coreProperties>
</file>