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>
      <p:cViewPr varScale="1">
        <p:scale>
          <a:sx n="114" d="100"/>
          <a:sy n="114" d="100"/>
        </p:scale>
        <p:origin x="138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fld id="{58DC6990-D21B-4F00-A587-F0A3EDC3D0B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50" y="1123950"/>
            <a:ext cx="7162800" cy="110966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hu-HU" noProof="0"/>
              <a:t>Mintacím szerkesztése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011363"/>
            <a:ext cx="7162800" cy="696912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hu-HU" noProof="0"/>
              <a:t>Kattintson ide az alcím mintájának szerkesztéséhez</a:t>
            </a:r>
            <a:endParaRPr lang="ru-RU" noProof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46925" y="260350"/>
            <a:ext cx="1889125" cy="6481763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476375" y="260350"/>
            <a:ext cx="5518150" cy="648176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47813" y="1196975"/>
            <a:ext cx="3667125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67338" y="1196975"/>
            <a:ext cx="3668712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u-HU" noProof="0"/>
              <a:t>Kép beszúrásához kattintson az ikonra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76375" y="260350"/>
            <a:ext cx="748823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47813" y="1196975"/>
            <a:ext cx="7488237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748713"/>
            <a:ext cx="7162800" cy="750887"/>
          </a:xfrm>
        </p:spPr>
        <p:txBody>
          <a:bodyPr/>
          <a:lstStyle/>
          <a:p>
            <a:pPr eaLnBrk="1" hangingPunct="1"/>
            <a:r>
              <a:rPr lang="hu-HU" sz="4000" dirty="0">
                <a:latin typeface="Minecraft" panose="00000500000000000000" pitchFamily="50" charset="0"/>
                <a:cs typeface="Calibri" panose="020F0502020204030204" pitchFamily="34" charset="0"/>
              </a:rPr>
              <a:t>Vatera fegyverbolt</a:t>
            </a:r>
            <a:endParaRPr lang="en-US" sz="4000" dirty="0">
              <a:latin typeface="Minecraft" panose="00000500000000000000" pitchFamily="50" charset="0"/>
              <a:cs typeface="Calibri" panose="020F0502020204030204" pitchFamily="34" charset="0"/>
            </a:endParaRPr>
          </a:p>
        </p:txBody>
      </p:sp>
      <p:sp>
        <p:nvSpPr>
          <p:cNvPr id="307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0" y="1738719"/>
            <a:ext cx="3240087" cy="696913"/>
          </a:xfrm>
        </p:spPr>
        <p:txBody>
          <a:bodyPr/>
          <a:lstStyle/>
          <a:p>
            <a:pPr eaLnBrk="1" hangingPunct="1"/>
            <a:r>
              <a:rPr lang="hu-HU" sz="2000" b="0" dirty="0" err="1">
                <a:latin typeface="Minecraft" panose="00000500000000000000" pitchFamily="50" charset="0"/>
                <a:cs typeface="Calibri" panose="020F0502020204030204" pitchFamily="34" charset="0"/>
              </a:rPr>
              <a:t>Pinter</a:t>
            </a:r>
            <a:r>
              <a:rPr lang="hu-HU" sz="2000" b="0" dirty="0">
                <a:latin typeface="Minecraft" panose="00000500000000000000" pitchFamily="50" charset="0"/>
                <a:cs typeface="Calibri" panose="020F0502020204030204" pitchFamily="34" charset="0"/>
              </a:rPr>
              <a:t> Bálint</a:t>
            </a:r>
          </a:p>
          <a:p>
            <a:pPr eaLnBrk="1" hangingPunct="1"/>
            <a:r>
              <a:rPr lang="hu-HU" sz="2000" b="0" dirty="0">
                <a:latin typeface="Minecraft" panose="00000500000000000000" pitchFamily="50" charset="0"/>
                <a:cs typeface="Calibri" panose="020F0502020204030204" pitchFamily="34" charset="0"/>
              </a:rPr>
              <a:t>Roncz Oliver </a:t>
            </a:r>
            <a:endParaRPr lang="uk-UA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4EA23B8-6271-46A4-94AC-2079206099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11344">
            <a:off x="704328" y="4425970"/>
            <a:ext cx="1330365" cy="34235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179F9F17-FCFF-499B-B724-BEE95B0249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21495">
            <a:off x="2776468" y="4968941"/>
            <a:ext cx="604346" cy="1555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478A61D9-0655-40DF-B0BC-87F566EC65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077072"/>
            <a:ext cx="936104" cy="24089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9A9E236D-C1E0-4935-BE19-6FA97DE05B99}"/>
              </a:ext>
            </a:extLst>
          </p:cNvPr>
          <p:cNvSpPr/>
          <p:nvPr/>
        </p:nvSpPr>
        <p:spPr>
          <a:xfrm rot="3318618">
            <a:off x="3658998" y="4723534"/>
            <a:ext cx="2537875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prstTxWarp prst="textArchDown">
              <a:avLst>
                <a:gd name="adj" fmla="val 17114304"/>
              </a:avLst>
            </a:prstTxWarp>
            <a:spAutoFit/>
          </a:bodyPr>
          <a:lstStyle/>
          <a:p>
            <a:pPr algn="ctr"/>
            <a:r>
              <a:rPr lang="hu-HU" sz="3600" cap="none" spc="0" dirty="0">
                <a:ln w="0"/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Vatera</a:t>
            </a: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C877A4BA-F6E5-437B-B253-D8D6AF3B1989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195736" y="2204864"/>
            <a:ext cx="72000" cy="36000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CC4C40F0-1BC9-4947-A605-7AA76F003F80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369510" y="1844824"/>
            <a:ext cx="72000" cy="3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9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205482"/>
            <a:ext cx="6480175" cy="649287"/>
          </a:xfrm>
        </p:spPr>
        <p:txBody>
          <a:bodyPr/>
          <a:lstStyle/>
          <a:p>
            <a:pPr algn="ctr" eaLnBrk="1" hangingPunct="1"/>
            <a:r>
              <a:rPr lang="hu-HU" sz="3200" dirty="0">
                <a:latin typeface="Minecraft" panose="00000500000000000000" pitchFamily="50" charset="0"/>
              </a:rPr>
              <a:t>Rövid </a:t>
            </a:r>
            <a:r>
              <a:rPr lang="hu-HU" sz="3200" dirty="0" err="1">
                <a:latin typeface="Minecraft" panose="00000500000000000000" pitchFamily="50" charset="0"/>
              </a:rPr>
              <a:t>ismerteto</a:t>
            </a:r>
            <a:endParaRPr lang="uk-UA" sz="32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921" y="1844675"/>
            <a:ext cx="6769100" cy="43195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hu-HU" sz="3200" dirty="0">
                <a:latin typeface="Minecraft" panose="00000500000000000000" pitchFamily="50" charset="0"/>
              </a:rPr>
              <a:t>Vatera alapján írt program</a:t>
            </a:r>
          </a:p>
          <a:p>
            <a:pPr eaLnBrk="1" hangingPunct="1">
              <a:lnSpc>
                <a:spcPct val="80000"/>
              </a:lnSpc>
            </a:pPr>
            <a:endParaRPr lang="hu-HU" sz="3200" dirty="0">
              <a:latin typeface="Minecraft" panose="00000500000000000000" pitchFamily="50" charset="0"/>
            </a:endParaRPr>
          </a:p>
          <a:p>
            <a:pPr eaLnBrk="1" hangingPunct="1">
              <a:lnSpc>
                <a:spcPct val="80000"/>
              </a:lnSpc>
            </a:pPr>
            <a:endParaRPr lang="hu-HU" sz="3200" dirty="0">
              <a:latin typeface="Minecraft" panose="00000500000000000000" pitchFamily="50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hu-HU" sz="3200" dirty="0" err="1">
                <a:latin typeface="Minecraft" panose="00000500000000000000" pitchFamily="50" charset="0"/>
              </a:rPr>
              <a:t>Különfele</a:t>
            </a:r>
            <a:r>
              <a:rPr lang="hu-HU" sz="3200" dirty="0">
                <a:latin typeface="Minecraft" panose="00000500000000000000" pitchFamily="50" charset="0"/>
              </a:rPr>
              <a:t> fegyverek</a:t>
            </a:r>
          </a:p>
          <a:p>
            <a:pPr eaLnBrk="1" hangingPunct="1">
              <a:lnSpc>
                <a:spcPct val="80000"/>
              </a:lnSpc>
            </a:pPr>
            <a:endParaRPr lang="hu-HU" sz="3200" dirty="0">
              <a:latin typeface="Minecraft" panose="00000500000000000000" pitchFamily="50" charset="0"/>
            </a:endParaRPr>
          </a:p>
          <a:p>
            <a:pPr eaLnBrk="1" hangingPunct="1">
              <a:lnSpc>
                <a:spcPct val="80000"/>
              </a:lnSpc>
            </a:pPr>
            <a:endParaRPr lang="hu-HU" sz="3200" dirty="0">
              <a:latin typeface="Minecraft" panose="00000500000000000000" pitchFamily="50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hu-HU" sz="3200" dirty="0">
                <a:latin typeface="Minecraft" panose="00000500000000000000" pitchFamily="50" charset="0"/>
              </a:rPr>
              <a:t>Hatalmas </a:t>
            </a:r>
            <a:r>
              <a:rPr lang="hu-HU" sz="3200" dirty="0" err="1">
                <a:latin typeface="Minecraft" panose="00000500000000000000" pitchFamily="50" charset="0"/>
              </a:rPr>
              <a:t>választek</a:t>
            </a:r>
            <a:endParaRPr lang="hu-HU" sz="3200" dirty="0">
              <a:latin typeface="Minecraft" panose="00000500000000000000" pitchFamily="50" charset="0"/>
            </a:endParaRPr>
          </a:p>
          <a:p>
            <a:pPr eaLnBrk="1" hangingPunct="1">
              <a:lnSpc>
                <a:spcPct val="80000"/>
              </a:lnSpc>
            </a:pPr>
            <a:endParaRPr lang="hu-HU" sz="3200" dirty="0">
              <a:latin typeface="Minecraft" panose="00000500000000000000" pitchFamily="50" charset="0"/>
            </a:endParaRPr>
          </a:p>
          <a:p>
            <a:pPr eaLnBrk="1" hangingPunct="1">
              <a:lnSpc>
                <a:spcPct val="80000"/>
              </a:lnSpc>
            </a:pPr>
            <a:endParaRPr lang="hu-HU" sz="3200" dirty="0">
              <a:latin typeface="Minecraft" panose="00000500000000000000" pitchFamily="50" charset="0"/>
            </a:endParaRPr>
          </a:p>
          <a:p>
            <a:pPr eaLnBrk="1" hangingPunct="1">
              <a:lnSpc>
                <a:spcPct val="80000"/>
              </a:lnSpc>
            </a:pPr>
            <a:endParaRPr lang="hu-HU" sz="2000" dirty="0">
              <a:latin typeface="Minecraft" panose="00000500000000000000" pitchFamily="50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hu-HU" sz="2000" dirty="0">
              <a:latin typeface="Minecraft" panose="00000500000000000000" pitchFamily="50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hu-HU" sz="1600" dirty="0">
              <a:latin typeface="Minecraft" panose="00000500000000000000" pitchFamily="50" charset="0"/>
            </a:endParaRPr>
          </a:p>
          <a:p>
            <a:pPr eaLnBrk="1" hangingPunct="1">
              <a:lnSpc>
                <a:spcPct val="80000"/>
              </a:lnSpc>
            </a:pPr>
            <a:endParaRPr lang="hu-HU" sz="2000" dirty="0">
              <a:latin typeface="Minecraft" panose="00000500000000000000" pitchFamily="50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hu-HU" sz="2000" dirty="0">
              <a:latin typeface="Minecraft" panose="00000500000000000000" pitchFamily="50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hu-HU" sz="2000" dirty="0">
              <a:latin typeface="Minecraft" panose="00000500000000000000" pitchFamily="50" charset="0"/>
            </a:endParaRPr>
          </a:p>
          <a:p>
            <a:pPr eaLnBrk="1" hangingPunct="1">
              <a:lnSpc>
                <a:spcPct val="80000"/>
              </a:lnSpc>
            </a:pPr>
            <a:endParaRPr lang="uk-UA" sz="2000" dirty="0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500BF9BB-0515-4756-9F6D-5F74D53410E0}"/>
              </a:ext>
            </a:extLst>
          </p:cNvPr>
          <p:cNvSpPr/>
          <p:nvPr/>
        </p:nvSpPr>
        <p:spPr bwMode="auto">
          <a:xfrm>
            <a:off x="3275856" y="3403800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latin typeface="Arial" charset="0"/>
            </a:endParaRPr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EB1DA93B-4778-462C-8A0C-A4983B8715E9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5783380">
            <a:off x="6423155" y="348034"/>
            <a:ext cx="75814" cy="45719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CA212161-4E9A-4593-B563-1ADC1130E4B2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5221856">
            <a:off x="6278947" y="347176"/>
            <a:ext cx="72490" cy="45719"/>
          </a:xfrm>
          <a:prstGeom prst="rect">
            <a:avLst/>
          </a:prstGeom>
        </p:spPr>
      </p:pic>
      <p:sp>
        <p:nvSpPr>
          <p:cNvPr id="19" name="Téglalap 18">
            <a:extLst>
              <a:ext uri="{FF2B5EF4-FFF2-40B4-BE49-F238E27FC236}">
                <a16:creationId xmlns:a16="http://schemas.microsoft.com/office/drawing/2014/main" id="{FBD9E4F1-C80C-4D1B-8672-15E6D4BED7A2}"/>
              </a:ext>
            </a:extLst>
          </p:cNvPr>
          <p:cNvSpPr/>
          <p:nvPr/>
        </p:nvSpPr>
        <p:spPr bwMode="auto">
          <a:xfrm>
            <a:off x="5364088" y="4869160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FCBAFBCE-738A-4626-A29B-2FC3EA0BCB4F}"/>
              </a:ext>
            </a:extLst>
          </p:cNvPr>
          <p:cNvSpPr txBox="1"/>
          <p:nvPr/>
        </p:nvSpPr>
        <p:spPr>
          <a:xfrm rot="20345082">
            <a:off x="2051593" y="917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C631955F-233D-4466-B768-3A4298271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996" y="229416"/>
            <a:ext cx="2088617" cy="8098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3400" fill="hold">
                                          <p:stCondLst>
                                            <p:cond delay="3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3400" fill="hold">
                                          <p:stCondLst>
                                            <p:cond delay="6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3400" fill="hold">
                                          <p:stCondLst>
                                            <p:cond delay="10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3400" fill="hold">
                                          <p:stCondLst>
                                            <p:cond delay="13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3B02B5-2964-4B70-AA7D-1B22A3B7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z="3200" dirty="0" err="1">
                <a:latin typeface="Minecraft" panose="00000500000000000000" pitchFamily="50" charset="0"/>
              </a:rPr>
              <a:t>Funkciok</a:t>
            </a:r>
            <a:endParaRPr lang="hu-HU" sz="3200" dirty="0">
              <a:latin typeface="Minecraft" panose="00000500000000000000" pitchFamily="50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CC48D2-D1A0-421C-ADFC-940ED177B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2060848"/>
            <a:ext cx="7488237" cy="5545138"/>
          </a:xfrm>
        </p:spPr>
        <p:txBody>
          <a:bodyPr/>
          <a:lstStyle/>
          <a:p>
            <a:r>
              <a:rPr lang="hu-HU" dirty="0">
                <a:latin typeface="Minecraft" panose="00000500000000000000" pitchFamily="50" charset="0"/>
              </a:rPr>
              <a:t>Fegyverek </a:t>
            </a:r>
            <a:r>
              <a:rPr lang="hu-HU" dirty="0" err="1">
                <a:latin typeface="Minecraft" panose="00000500000000000000" pitchFamily="50" charset="0"/>
              </a:rPr>
              <a:t>reszletes</a:t>
            </a:r>
            <a:r>
              <a:rPr lang="hu-HU" dirty="0">
                <a:latin typeface="Minecraft" panose="00000500000000000000" pitchFamily="50" charset="0"/>
              </a:rPr>
              <a:t> listázása adatok alapján</a:t>
            </a:r>
          </a:p>
          <a:p>
            <a:r>
              <a:rPr lang="hu-HU" dirty="0" err="1">
                <a:latin typeface="Minecraft" panose="00000500000000000000" pitchFamily="50" charset="0"/>
              </a:rPr>
              <a:t>Uj</a:t>
            </a:r>
            <a:r>
              <a:rPr lang="hu-HU" dirty="0">
                <a:latin typeface="Minecraft" panose="00000500000000000000" pitchFamily="50" charset="0"/>
              </a:rPr>
              <a:t> fegyver listába való </a:t>
            </a:r>
            <a:r>
              <a:rPr lang="hu-HU" dirty="0" err="1">
                <a:latin typeface="Minecraft" panose="00000500000000000000" pitchFamily="50" charset="0"/>
              </a:rPr>
              <a:t>rögzítese</a:t>
            </a:r>
            <a:endParaRPr lang="hu-HU" dirty="0">
              <a:latin typeface="Minecraft" panose="00000500000000000000" pitchFamily="50" charset="0"/>
            </a:endParaRPr>
          </a:p>
          <a:p>
            <a:r>
              <a:rPr lang="hu-HU" dirty="0">
                <a:latin typeface="Minecraft" panose="00000500000000000000" pitchFamily="50" charset="0"/>
              </a:rPr>
              <a:t>Fegyver listából való eltávolítása</a:t>
            </a:r>
          </a:p>
          <a:p>
            <a:r>
              <a:rPr lang="hu-HU" dirty="0">
                <a:latin typeface="Minecraft" panose="00000500000000000000" pitchFamily="50" charset="0"/>
              </a:rPr>
              <a:t>Listában </a:t>
            </a:r>
            <a:r>
              <a:rPr lang="hu-HU" dirty="0" err="1">
                <a:latin typeface="Minecraft" panose="00000500000000000000" pitchFamily="50" charset="0"/>
              </a:rPr>
              <a:t>levo</a:t>
            </a:r>
            <a:r>
              <a:rPr lang="hu-HU" dirty="0">
                <a:latin typeface="Minecraft" panose="00000500000000000000" pitchFamily="50" charset="0"/>
              </a:rPr>
              <a:t> fegyver módosítása</a:t>
            </a:r>
          </a:p>
          <a:p>
            <a:r>
              <a:rPr lang="hu-HU" dirty="0">
                <a:latin typeface="Minecraft" panose="00000500000000000000" pitchFamily="50" charset="0"/>
              </a:rPr>
              <a:t>Fegyverre való licitálás</a:t>
            </a:r>
          </a:p>
          <a:p>
            <a:r>
              <a:rPr lang="hu-HU" dirty="0">
                <a:latin typeface="Minecraft" panose="00000500000000000000" pitchFamily="50" charset="0"/>
              </a:rPr>
              <a:t>Kosárhoz adás/eltávolítás</a:t>
            </a:r>
          </a:p>
          <a:p>
            <a:r>
              <a:rPr lang="hu-HU" dirty="0" err="1">
                <a:latin typeface="Minecraft" panose="00000500000000000000" pitchFamily="50" charset="0"/>
              </a:rPr>
              <a:t>Vegösszeg</a:t>
            </a:r>
            <a:r>
              <a:rPr lang="hu-HU" dirty="0">
                <a:latin typeface="Minecraft" panose="00000500000000000000" pitchFamily="50" charset="0"/>
              </a:rPr>
              <a:t> számolás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64B9151B-09F1-4941-A330-5D024A4578D5}"/>
              </a:ext>
            </a:extLst>
          </p:cNvPr>
          <p:cNvSpPr/>
          <p:nvPr/>
        </p:nvSpPr>
        <p:spPr bwMode="auto">
          <a:xfrm>
            <a:off x="1691680" y="5661248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044309E4-5B21-4C53-9CC9-47149EDFE889}"/>
              </a:ext>
            </a:extLst>
          </p:cNvPr>
          <p:cNvSpPr/>
          <p:nvPr/>
        </p:nvSpPr>
        <p:spPr bwMode="auto">
          <a:xfrm>
            <a:off x="3707904" y="2204864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3DD24BB2-6772-40DB-AEB1-5B7782C2F0C1}"/>
              </a:ext>
            </a:extLst>
          </p:cNvPr>
          <p:cNvSpPr/>
          <p:nvPr/>
        </p:nvSpPr>
        <p:spPr bwMode="auto">
          <a:xfrm>
            <a:off x="6948264" y="3140968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EEE803D3-06C4-4027-81BF-4213DAE3D871}"/>
              </a:ext>
            </a:extLst>
          </p:cNvPr>
          <p:cNvSpPr/>
          <p:nvPr/>
        </p:nvSpPr>
        <p:spPr bwMode="auto">
          <a:xfrm>
            <a:off x="3203848" y="4149080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4D1C259A-2921-4ECE-8AF3-D8A245F8ECE0}"/>
              </a:ext>
            </a:extLst>
          </p:cNvPr>
          <p:cNvSpPr/>
          <p:nvPr/>
        </p:nvSpPr>
        <p:spPr bwMode="auto">
          <a:xfrm rot="5400000">
            <a:off x="3643895" y="4136480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2D10670A-E202-452B-A5B3-84AC95582B32}"/>
              </a:ext>
            </a:extLst>
          </p:cNvPr>
          <p:cNvSpPr/>
          <p:nvPr/>
        </p:nvSpPr>
        <p:spPr bwMode="auto">
          <a:xfrm rot="5400000">
            <a:off x="1443967" y="3072632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8F67AA0E-302D-43AF-A052-944657D1A5AB}"/>
              </a:ext>
            </a:extLst>
          </p:cNvPr>
          <p:cNvSpPr/>
          <p:nvPr/>
        </p:nvSpPr>
        <p:spPr bwMode="auto">
          <a:xfrm rot="5400000">
            <a:off x="3549625" y="4116672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B8DCD95E-0F03-4295-B9F1-4E3C81A86A2F}"/>
              </a:ext>
            </a:extLst>
          </p:cNvPr>
          <p:cNvSpPr/>
          <p:nvPr/>
        </p:nvSpPr>
        <p:spPr bwMode="auto">
          <a:xfrm rot="5400000">
            <a:off x="6555816" y="4325504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B694FA42-BF5F-4F2F-BD10-FE77D7488EC7}"/>
              </a:ext>
            </a:extLst>
          </p:cNvPr>
          <p:cNvSpPr/>
          <p:nvPr/>
        </p:nvSpPr>
        <p:spPr bwMode="auto">
          <a:xfrm rot="5400000">
            <a:off x="6518109" y="3821448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3359E218-D1EA-4F9A-930E-D647FF2E4CDA}"/>
              </a:ext>
            </a:extLst>
          </p:cNvPr>
          <p:cNvSpPr/>
          <p:nvPr/>
        </p:nvSpPr>
        <p:spPr bwMode="auto">
          <a:xfrm rot="5400000">
            <a:off x="1378106" y="4226496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24" name="Téglalap 23">
            <a:extLst>
              <a:ext uri="{FF2B5EF4-FFF2-40B4-BE49-F238E27FC236}">
                <a16:creationId xmlns:a16="http://schemas.microsoft.com/office/drawing/2014/main" id="{73647DBD-32E1-4B97-8D3B-2F0285DEE75F}"/>
              </a:ext>
            </a:extLst>
          </p:cNvPr>
          <p:cNvSpPr/>
          <p:nvPr/>
        </p:nvSpPr>
        <p:spPr bwMode="auto">
          <a:xfrm rot="5400000">
            <a:off x="1378106" y="2262472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25" name="Téglalap 24">
            <a:extLst>
              <a:ext uri="{FF2B5EF4-FFF2-40B4-BE49-F238E27FC236}">
                <a16:creationId xmlns:a16="http://schemas.microsoft.com/office/drawing/2014/main" id="{536330F0-3DA4-4C54-968C-450CE9FD76B3}"/>
              </a:ext>
            </a:extLst>
          </p:cNvPr>
          <p:cNvSpPr/>
          <p:nvPr/>
        </p:nvSpPr>
        <p:spPr bwMode="auto">
          <a:xfrm rot="5400000">
            <a:off x="1378106" y="5261608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F78E3797-1E57-4EEF-9FF2-075BD80FF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996" y="229416"/>
            <a:ext cx="2088617" cy="809872"/>
          </a:xfrm>
          <a:prstGeom prst="rect">
            <a:avLst/>
          </a:prstGeom>
        </p:spPr>
      </p:pic>
      <p:pic>
        <p:nvPicPr>
          <p:cNvPr id="26" name="Kép 25">
            <a:extLst>
              <a:ext uri="{FF2B5EF4-FFF2-40B4-BE49-F238E27FC236}">
                <a16:creationId xmlns:a16="http://schemas.microsoft.com/office/drawing/2014/main" id="{4CACD826-2042-47C0-A22E-7950F8573C8C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796136" y="404664"/>
            <a:ext cx="75814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4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3400" fill="hold">
                                          <p:stCondLst>
                                            <p:cond delay="3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3400" fill="hold">
                                          <p:stCondLst>
                                            <p:cond delay="6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3400" fill="hold">
                                          <p:stCondLst>
                                            <p:cond delay="10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3400" fill="hold">
                                          <p:stCondLst>
                                            <p:cond delay="13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796AB6-D564-4C45-8D42-1BF09688E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584" y="1123950"/>
            <a:ext cx="7306766" cy="1109663"/>
          </a:xfrm>
        </p:spPr>
        <p:txBody>
          <a:bodyPr/>
          <a:lstStyle/>
          <a:p>
            <a:r>
              <a:rPr lang="hu-HU" sz="4400" b="0" i="1" dirty="0">
                <a:latin typeface="Minecraft" panose="00000500000000000000" pitchFamily="50" charset="0"/>
              </a:rPr>
              <a:t>Köszönjük kedves figyelmüket!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B3B1DA2E-8E08-4F26-ADE0-B996B1363C98}"/>
              </a:ext>
            </a:extLst>
          </p:cNvPr>
          <p:cNvSpPr/>
          <p:nvPr/>
        </p:nvSpPr>
        <p:spPr bwMode="auto">
          <a:xfrm rot="5400000">
            <a:off x="2739392" y="4253496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38E6D1FE-1D41-4489-9DD0-70A116E32A1A}"/>
              </a:ext>
            </a:extLst>
          </p:cNvPr>
          <p:cNvSpPr/>
          <p:nvPr/>
        </p:nvSpPr>
        <p:spPr bwMode="auto">
          <a:xfrm>
            <a:off x="3059832" y="3933056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EE07865A-BEDB-4E6E-9458-95F749AC8CBC}"/>
              </a:ext>
            </a:extLst>
          </p:cNvPr>
          <p:cNvSpPr/>
          <p:nvPr/>
        </p:nvSpPr>
        <p:spPr bwMode="auto">
          <a:xfrm>
            <a:off x="3419872" y="3933056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840663AA-97E5-4557-8799-1323752720A3}"/>
              </a:ext>
            </a:extLst>
          </p:cNvPr>
          <p:cNvSpPr/>
          <p:nvPr/>
        </p:nvSpPr>
        <p:spPr bwMode="auto">
          <a:xfrm>
            <a:off x="3563888" y="3915441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B394F12D-918F-4A2C-B04D-1BF0EB470E95}"/>
              </a:ext>
            </a:extLst>
          </p:cNvPr>
          <p:cNvSpPr/>
          <p:nvPr/>
        </p:nvSpPr>
        <p:spPr bwMode="auto">
          <a:xfrm>
            <a:off x="3698900" y="3956056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24" name="Téglalap 23">
            <a:extLst>
              <a:ext uri="{FF2B5EF4-FFF2-40B4-BE49-F238E27FC236}">
                <a16:creationId xmlns:a16="http://schemas.microsoft.com/office/drawing/2014/main" id="{527A4E3E-F86B-4967-B58B-7CD7CF5E5FA2}"/>
              </a:ext>
            </a:extLst>
          </p:cNvPr>
          <p:cNvSpPr/>
          <p:nvPr/>
        </p:nvSpPr>
        <p:spPr bwMode="auto">
          <a:xfrm>
            <a:off x="3923928" y="3943145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25" name="Téglalap 24">
            <a:extLst>
              <a:ext uri="{FF2B5EF4-FFF2-40B4-BE49-F238E27FC236}">
                <a16:creationId xmlns:a16="http://schemas.microsoft.com/office/drawing/2014/main" id="{F12526D4-A0D1-4619-BEAE-0FFE87512760}"/>
              </a:ext>
            </a:extLst>
          </p:cNvPr>
          <p:cNvSpPr/>
          <p:nvPr/>
        </p:nvSpPr>
        <p:spPr bwMode="auto">
          <a:xfrm>
            <a:off x="6804248" y="3890241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113F552B-9D12-49B5-B89C-5DDDCAE88701}"/>
              </a:ext>
            </a:extLst>
          </p:cNvPr>
          <p:cNvSpPr/>
          <p:nvPr/>
        </p:nvSpPr>
        <p:spPr bwMode="auto">
          <a:xfrm>
            <a:off x="8264040" y="4132323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27" name="Téglalap 26">
            <a:extLst>
              <a:ext uri="{FF2B5EF4-FFF2-40B4-BE49-F238E27FC236}">
                <a16:creationId xmlns:a16="http://schemas.microsoft.com/office/drawing/2014/main" id="{AEE92193-3E54-4DB4-A245-5BF471D1D079}"/>
              </a:ext>
            </a:extLst>
          </p:cNvPr>
          <p:cNvSpPr/>
          <p:nvPr/>
        </p:nvSpPr>
        <p:spPr bwMode="auto">
          <a:xfrm>
            <a:off x="7812360" y="4136501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28" name="Téglalap 27">
            <a:extLst>
              <a:ext uri="{FF2B5EF4-FFF2-40B4-BE49-F238E27FC236}">
                <a16:creationId xmlns:a16="http://schemas.microsoft.com/office/drawing/2014/main" id="{B3AB74F3-3698-4188-BE9F-6DF9859CC32A}"/>
              </a:ext>
            </a:extLst>
          </p:cNvPr>
          <p:cNvSpPr/>
          <p:nvPr/>
        </p:nvSpPr>
        <p:spPr bwMode="auto">
          <a:xfrm>
            <a:off x="8029766" y="4144923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29" name="Téglalap 28">
            <a:extLst>
              <a:ext uri="{FF2B5EF4-FFF2-40B4-BE49-F238E27FC236}">
                <a16:creationId xmlns:a16="http://schemas.microsoft.com/office/drawing/2014/main" id="{5EACE7F7-DDA3-441D-B468-1B53C30C8990}"/>
              </a:ext>
            </a:extLst>
          </p:cNvPr>
          <p:cNvSpPr/>
          <p:nvPr/>
        </p:nvSpPr>
        <p:spPr bwMode="auto">
          <a:xfrm>
            <a:off x="7658649" y="4132323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30" name="Téglalap 29">
            <a:extLst>
              <a:ext uri="{FF2B5EF4-FFF2-40B4-BE49-F238E27FC236}">
                <a16:creationId xmlns:a16="http://schemas.microsoft.com/office/drawing/2014/main" id="{B594E776-C1E2-4DB7-91F7-D5117A11E06D}"/>
              </a:ext>
            </a:extLst>
          </p:cNvPr>
          <p:cNvSpPr/>
          <p:nvPr/>
        </p:nvSpPr>
        <p:spPr bwMode="auto">
          <a:xfrm rot="3863723">
            <a:off x="4629814" y="4661365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9347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plate">
  <a:themeElements>
    <a:clrScheme name="template 10">
      <a:dk1>
        <a:srgbClr val="4D4D4D"/>
      </a:dk1>
      <a:lt1>
        <a:srgbClr val="FFFFFF"/>
      </a:lt1>
      <a:dk2>
        <a:srgbClr val="000000"/>
      </a:dk2>
      <a:lt2>
        <a:srgbClr val="AA332B"/>
      </a:lt2>
      <a:accent1>
        <a:srgbClr val="943312"/>
      </a:accent1>
      <a:accent2>
        <a:srgbClr val="CD7739"/>
      </a:accent2>
      <a:accent3>
        <a:srgbClr val="FFFFFF"/>
      </a:accent3>
      <a:accent4>
        <a:srgbClr val="404040"/>
      </a:accent4>
      <a:accent5>
        <a:srgbClr val="C8ADAA"/>
      </a:accent5>
      <a:accent6>
        <a:srgbClr val="BA6B33"/>
      </a:accent6>
      <a:hlink>
        <a:srgbClr val="A8946C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AA332B"/>
        </a:lt2>
        <a:accent1>
          <a:srgbClr val="943312"/>
        </a:accent1>
        <a:accent2>
          <a:srgbClr val="CD7739"/>
        </a:accent2>
        <a:accent3>
          <a:srgbClr val="FFFFFF"/>
        </a:accent3>
        <a:accent4>
          <a:srgbClr val="404040"/>
        </a:accent4>
        <a:accent5>
          <a:srgbClr val="C8ADAA"/>
        </a:accent5>
        <a:accent6>
          <a:srgbClr val="BA6B33"/>
        </a:accent6>
        <a:hlink>
          <a:srgbClr val="A8946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50</Words>
  <Application>Microsoft Office PowerPoint</Application>
  <PresentationFormat>Diavetítés a képernyőre (4:3 oldalarány)</PresentationFormat>
  <Paragraphs>29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Minecraft</vt:lpstr>
      <vt:lpstr>template</vt:lpstr>
      <vt:lpstr>Vatera fegyverbolt</vt:lpstr>
      <vt:lpstr>Rövid ismerteto</vt:lpstr>
      <vt:lpstr>Funkciok</vt:lpstr>
      <vt:lpstr>Köszönjük kedves figyelmüket!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Vatera fegyverbolt</dc:title>
  <dc:creator>Roncz Olivér</dc:creator>
  <cp:lastModifiedBy>Roncz Olivér</cp:lastModifiedBy>
  <cp:revision>18</cp:revision>
  <dcterms:created xsi:type="dcterms:W3CDTF">2022-11-23T09:32:21Z</dcterms:created>
  <dcterms:modified xsi:type="dcterms:W3CDTF">2022-11-30T08:58:06Z</dcterms:modified>
</cp:coreProperties>
</file>