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/>
    <p:restoredTop sz="96197"/>
  </p:normalViewPr>
  <p:slideViewPr>
    <p:cSldViewPr snapToGrid="0" snapToObjects="1">
      <p:cViewPr varScale="1">
        <p:scale>
          <a:sx n="93" d="100"/>
          <a:sy n="93" d="100"/>
        </p:scale>
        <p:origin x="2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48F5C-E4ED-524D-8F29-6EEACFEA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07DD2-867E-DC4C-919E-FE05987A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298AE-7CE5-9D43-82B8-1CBF1812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33B89-9E5E-4E4F-94A0-7D000E7A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9A108-C3FB-7348-AB96-9D42A2D0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97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23F59-D06B-804B-A9F4-D9A2FFC5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6257E3-8A7D-8E47-914C-8C31DD42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5B8CA-6E4B-6443-AC7F-8B5BAB30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A0597-1E70-DD47-8BC5-1ED092F4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67F5-FF0C-8A46-9553-5369726D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421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AC2D15-BC8B-E242-AB9E-17916FA9E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5CDA5-9BEF-424E-9CA3-E2F122574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BEB11-4BFB-0342-A9FA-295F9467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FB3890-3F8E-314D-AAA0-DE55A4F8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1578A-D467-4548-9561-7528E8E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32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E043E-DE03-9E4D-BC59-B34621F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2E1AF-9369-DD4D-8F87-1E5D336F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A5932-ECA1-5A47-AA6E-8C44923A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48C7C-303C-364E-A8F6-28EB7CC1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A9B1C-1D21-1E48-9FD0-E535B5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03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65BC7-6829-114B-B9A3-44164723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16154-4B3B-8441-BABD-7D3FD99C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F61C0-2820-914B-A2D9-CAB2A84A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E6585-B7E4-B243-8576-3356C768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05201-D1D0-0041-A296-8A59B039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43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130C-8178-B745-B3AB-04362159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5CFF7-F373-7D48-89AD-53BEB433D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62DC2-D666-244E-AEE1-CCB5465F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1288AC-A62E-7E49-929B-C54B168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81AB9-60DF-2A4C-9D0E-CACB2A55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A259AB-5FA4-7446-B0D3-1CDA5E98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39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16B90-B18D-854C-85C4-B21C8ACD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CD6EC-8F8E-194D-BF04-72A87177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B6E15F-F42C-B440-9056-0A06B520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49A3DE-8B26-4542-9106-CA80324AE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91ADA8-59AC-BC48-90A0-6E930E78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ADDA39-DDA3-C04C-9B3F-15439D30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5B5252-954E-4E4E-BBC4-96C4363D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168461-3A62-A64B-BF48-D6240F96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460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49089-B575-F541-A83D-7B85A400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4349D-C610-884E-9693-6492E3A5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AD37B8-19A0-ED4E-BF35-56616BAC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5A235-7473-6E4E-B4A3-B1A1ECAE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421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6D324B-513B-AE41-B3DE-C630A176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566586-ABCB-C84B-AC86-4DFE634D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1D7745-E839-814B-BC88-DDD4107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52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E0BAD-B797-FB4C-8D20-CBE4B0F5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E2FA8-E935-9946-A11C-152F7412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C0ABF7-9641-714C-B97B-D1284EE9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99995B-E376-6945-9CFA-8BAF42B7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44810-99BA-9548-9693-DF4D0AF1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5DDD12-97C0-7546-966A-B1C67182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27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01353-4201-604F-AC87-F17189F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C2E-4249-0042-8E00-0FD819316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9636B8-F8E6-3247-9FA7-0E578598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763349-9749-634E-8ADD-7D261821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39B82B-EB36-074B-A712-24B558F6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947B67-243F-3345-B291-B73DA3ED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76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F106D5-1D0A-D644-B577-22CE8282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0BA6-BA97-F444-9EDD-E376A05D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B7BED-FCB2-1E40-96CC-FA8277764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192CF-13AA-9D46-998C-9F8B98506A85}" type="datetimeFigureOut">
              <a:rPr lang="es-GT" smtClean="0"/>
              <a:t>15/03/22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DBA53-9C89-8949-A74E-83708AA89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C0A47-2BD9-6544-847A-550A64AD7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69BA-1DAF-8846-BE1F-A8E08825114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15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38DBA-C40F-9645-991E-B8E66E317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B33518-42AD-1645-8763-898A6551F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54C86696-407B-2F48-9E56-2FF65D33B04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B25E86A-034F-FF40-9A80-03F0D3AEE4C9}"/>
              </a:ext>
            </a:extLst>
          </p:cNvPr>
          <p:cNvSpPr txBox="1">
            <a:spLocks/>
          </p:cNvSpPr>
          <p:nvPr/>
        </p:nvSpPr>
        <p:spPr>
          <a:xfrm>
            <a:off x="2147400" y="2979000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b="1" dirty="0">
                <a:solidFill>
                  <a:srgbClr val="04083E"/>
                </a:solidFill>
                <a:latin typeface="Roboto"/>
                <a:ea typeface="Roboto"/>
                <a:cs typeface="Roboto"/>
                <a:sym typeface="Roboto"/>
              </a:rPr>
              <a:t>Capacitación para Migración de Datos – epiweb2godata</a:t>
            </a:r>
          </a:p>
        </p:txBody>
      </p:sp>
    </p:spTree>
    <p:extLst>
      <p:ext uri="{BB962C8B-B14F-4D97-AF65-F5344CB8AC3E}">
        <p14:creationId xmlns:p14="http://schemas.microsoft.com/office/powerpoint/2010/main" val="367499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512619" y="581913"/>
            <a:ext cx="8846182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En caso de errores de ejecución</a:t>
            </a:r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6DD39770-7C19-ED48-A96F-3FD58DBA1014}"/>
              </a:ext>
            </a:extLst>
          </p:cNvPr>
          <p:cNvSpPr txBox="1">
            <a:spLocks/>
          </p:cNvSpPr>
          <p:nvPr/>
        </p:nvSpPr>
        <p:spPr>
          <a:xfrm>
            <a:off x="103440" y="1907476"/>
            <a:ext cx="5673905" cy="42439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Si el paso anterior se queda trabado o termina en error a media importación de casos, abrir el archivo 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eliminarLosSubidos.R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 y colocar en “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casos_subidos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 = “ la cantidad de casos que si se lograron subir. Este programa elimina los casos ya subidos a Go.Data y deja los casos pendientes a subir. Esto para evitar la duplicación de datos. Este programa se debe correr con R o 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Rstudio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s-E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2AEC41-340D-B647-B240-3A642E4C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88" y="1651443"/>
            <a:ext cx="5182012" cy="50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4F40E-9BD1-7749-B2AA-36BE6392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Índice</a:t>
            </a: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87C7CCF-9222-854A-B1AE-5A9DA3B3D0F5}"/>
              </a:ext>
            </a:extLst>
          </p:cNvPr>
          <p:cNvSpPr txBox="1">
            <a:spLocks/>
          </p:cNvSpPr>
          <p:nvPr/>
        </p:nvSpPr>
        <p:spPr>
          <a:xfrm>
            <a:off x="838200" y="1899666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Importancia de la ubicación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Convertir de contacto a caso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Cuestionario de seguimiento</a:t>
            </a:r>
          </a:p>
          <a:p>
            <a:pPr marL="285750" indent="-285750">
              <a:spcAft>
                <a:spcPts val="1200"/>
              </a:spcAft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Herramienta de rastreadores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s-ES" sz="3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928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Instalar Python 3</a:t>
            </a: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87C7CCF-9222-854A-B1AE-5A9DA3B3D0F5}"/>
              </a:ext>
            </a:extLst>
          </p:cNvPr>
          <p:cNvSpPr txBox="1">
            <a:spLocks/>
          </p:cNvSpPr>
          <p:nvPr/>
        </p:nvSpPr>
        <p:spPr>
          <a:xfrm>
            <a:off x="256724" y="2647888"/>
            <a:ext cx="4315276" cy="23606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Descargar de https://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www.python.org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downloads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/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Correr el instalador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FB4761A2-1234-8A48-A2A6-433DC6444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8724" y="1652523"/>
            <a:ext cx="7106552" cy="4351338"/>
          </a:xfrm>
        </p:spPr>
      </p:pic>
    </p:spTree>
    <p:extLst>
      <p:ext uri="{BB962C8B-B14F-4D97-AF65-F5344CB8AC3E}">
        <p14:creationId xmlns:p14="http://schemas.microsoft.com/office/powerpoint/2010/main" val="268527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Verificar instalación de Python </a:t>
            </a: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87C7CCF-9222-854A-B1AE-5A9DA3B3D0F5}"/>
              </a:ext>
            </a:extLst>
          </p:cNvPr>
          <p:cNvSpPr txBox="1">
            <a:spLocks/>
          </p:cNvSpPr>
          <p:nvPr/>
        </p:nvSpPr>
        <p:spPr>
          <a:xfrm>
            <a:off x="568450" y="1690687"/>
            <a:ext cx="6746749" cy="31946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Abrir CMD (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command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line)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–V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Escribir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pip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–V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Instalar paquetes: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pip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install pandas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dirty="0" err="1">
                <a:latin typeface="Roboto"/>
                <a:ea typeface="Roboto"/>
                <a:cs typeface="Roboto"/>
                <a:sym typeface="Roboto"/>
              </a:rPr>
              <a:t>requests</a:t>
            </a:r>
            <a:endParaRPr lang="es-ES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67D3F5-D3A5-0549-ADAD-9D1B90F1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3" y="2364423"/>
            <a:ext cx="7429500" cy="152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D3AC7B-40C8-0842-A374-E4E32CFCC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0" y="4885365"/>
            <a:ext cx="9537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Configurar epiweb2godata</a:t>
            </a: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87C7CCF-9222-854A-B1AE-5A9DA3B3D0F5}"/>
              </a:ext>
            </a:extLst>
          </p:cNvPr>
          <p:cNvSpPr txBox="1">
            <a:spLocks/>
          </p:cNvSpPr>
          <p:nvPr/>
        </p:nvSpPr>
        <p:spPr>
          <a:xfrm>
            <a:off x="151909" y="2766218"/>
            <a:ext cx="4813738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000" dirty="0">
                <a:latin typeface="Roboto"/>
                <a:ea typeface="Roboto"/>
                <a:cs typeface="Roboto"/>
                <a:sym typeface="Roboto"/>
              </a:rPr>
              <a:t>Abrir epiweb2godata con Visual Studio Code: https://</a:t>
            </a:r>
            <a:r>
              <a:rPr lang="es-ES" sz="2000" dirty="0" err="1">
                <a:latin typeface="Roboto"/>
                <a:ea typeface="Roboto"/>
                <a:cs typeface="Roboto"/>
                <a:sym typeface="Roboto"/>
              </a:rPr>
              <a:t>code.visualstudio.com</a:t>
            </a:r>
            <a:r>
              <a:rPr lang="es-ES" sz="20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-ES" sz="2000" dirty="0" err="1">
                <a:latin typeface="Roboto"/>
                <a:ea typeface="Roboto"/>
                <a:cs typeface="Roboto"/>
                <a:sym typeface="Roboto"/>
              </a:rPr>
              <a:t>download</a:t>
            </a:r>
            <a:endParaRPr lang="es-E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page4image14347232">
            <a:extLst>
              <a:ext uri="{FF2B5EF4-FFF2-40B4-BE49-F238E27FC236}">
                <a16:creationId xmlns:a16="http://schemas.microsoft.com/office/drawing/2014/main" id="{4F5D5F0D-1350-9144-8C23-B66AF927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020" y="1690688"/>
            <a:ext cx="6315090" cy="446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Configurar epiweb2godata</a:t>
            </a: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F87C7CCF-9222-854A-B1AE-5A9DA3B3D0F5}"/>
              </a:ext>
            </a:extLst>
          </p:cNvPr>
          <p:cNvSpPr txBox="1">
            <a:spLocks/>
          </p:cNvSpPr>
          <p:nvPr/>
        </p:nvSpPr>
        <p:spPr>
          <a:xfrm>
            <a:off x="151909" y="2766218"/>
            <a:ext cx="2691304" cy="1477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000" dirty="0">
                <a:latin typeface="Roboto"/>
                <a:ea typeface="Roboto"/>
                <a:cs typeface="Roboto"/>
                <a:sym typeface="Roboto"/>
              </a:rPr>
              <a:t>Agregar tu usuario y clave de Go.Data</a:t>
            </a:r>
            <a:endParaRPr lang="es-ES"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page5image14535312">
            <a:extLst>
              <a:ext uri="{FF2B5EF4-FFF2-40B4-BE49-F238E27FC236}">
                <a16:creationId xmlns:a16="http://schemas.microsoft.com/office/drawing/2014/main" id="{008F8217-4177-2445-8AF2-AAE798D9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26" y="2055813"/>
            <a:ext cx="8964165" cy="42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Descargar reporte de COVID en Epiweb</a:t>
            </a:r>
          </a:p>
        </p:txBody>
      </p:sp>
      <p:pic>
        <p:nvPicPr>
          <p:cNvPr id="4103" name="Picture 7" descr="page6image14536144">
            <a:extLst>
              <a:ext uri="{FF2B5EF4-FFF2-40B4-BE49-F238E27FC236}">
                <a16:creationId xmlns:a16="http://schemas.microsoft.com/office/drawing/2014/main" id="{B41108F6-1478-714A-BBDC-DF25D9A6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94" y="2133600"/>
            <a:ext cx="8684019" cy="36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6DD39770-7C19-ED48-A96F-3FD58DBA1014}"/>
              </a:ext>
            </a:extLst>
          </p:cNvPr>
          <p:cNvSpPr txBox="1">
            <a:spLocks/>
          </p:cNvSpPr>
          <p:nvPr/>
        </p:nvSpPr>
        <p:spPr>
          <a:xfrm>
            <a:off x="228600" y="3384550"/>
            <a:ext cx="3326028" cy="13771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Descargar solo los casos del día anterior</a:t>
            </a:r>
            <a:endParaRPr lang="es-E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7" name="Picture 1" descr="page6image14539472">
            <a:extLst>
              <a:ext uri="{FF2B5EF4-FFF2-40B4-BE49-F238E27FC236}">
                <a16:creationId xmlns:a16="http://schemas.microsoft.com/office/drawing/2014/main" id="{7A80638F-6A10-9B43-A3E1-1CBCE2D8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34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age6image14536976">
            <a:extLst>
              <a:ext uri="{FF2B5EF4-FFF2-40B4-BE49-F238E27FC236}">
                <a16:creationId xmlns:a16="http://schemas.microsoft.com/office/drawing/2014/main" id="{3CFAFA5D-D921-8A46-83D4-337991795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3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page6image14535936">
            <a:extLst>
              <a:ext uri="{FF2B5EF4-FFF2-40B4-BE49-F238E27FC236}">
                <a16:creationId xmlns:a16="http://schemas.microsoft.com/office/drawing/2014/main" id="{F2EBC202-8FB1-154D-A483-54891267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3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ge6image14536144">
            <a:extLst>
              <a:ext uri="{FF2B5EF4-FFF2-40B4-BE49-F238E27FC236}">
                <a16:creationId xmlns:a16="http://schemas.microsoft.com/office/drawing/2014/main" id="{AE7404D7-D636-7A4C-B6CF-68418B8F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3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Descargar reporte de COVID en Epiweb</a:t>
            </a:r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6DD39770-7C19-ED48-A96F-3FD58DBA1014}"/>
              </a:ext>
            </a:extLst>
          </p:cNvPr>
          <p:cNvSpPr txBox="1">
            <a:spLocks/>
          </p:cNvSpPr>
          <p:nvPr/>
        </p:nvSpPr>
        <p:spPr>
          <a:xfrm>
            <a:off x="228600" y="2849745"/>
            <a:ext cx="3326028" cy="22042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Cambiar el nombre del archivos a </a:t>
            </a:r>
            <a:r>
              <a:rPr lang="es-ES" sz="2400" dirty="0" err="1">
                <a:latin typeface="Roboto"/>
                <a:ea typeface="Roboto"/>
                <a:cs typeface="Roboto"/>
                <a:sym typeface="Roboto"/>
              </a:rPr>
              <a:t>casos_epiweb</a:t>
            </a: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 y colocarlo en la carpeta epiweb2godata</a:t>
            </a:r>
            <a:endParaRPr lang="es-E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5" name="Picture 5" descr="page7image14418336">
            <a:extLst>
              <a:ext uri="{FF2B5EF4-FFF2-40B4-BE49-F238E27FC236}">
                <a16:creationId xmlns:a16="http://schemas.microsoft.com/office/drawing/2014/main" id="{D0B2D0CA-1729-EF40-AA4F-6DDEF18E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17" y="2055812"/>
            <a:ext cx="7345083" cy="390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97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D354-D246-E848-A341-2F70FA19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0F0340CB-6C78-E848-B5E9-341AC1308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5CE52913-E5F2-6648-BF9D-B608D9B28F6F}"/>
              </a:ext>
            </a:extLst>
          </p:cNvPr>
          <p:cNvSpPr txBox="1">
            <a:spLocks/>
          </p:cNvSpPr>
          <p:nvPr/>
        </p:nvSpPr>
        <p:spPr>
          <a:xfrm>
            <a:off x="838200" y="581913"/>
            <a:ext cx="8520600" cy="853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GT" sz="4800" dirty="0">
                <a:latin typeface="Roboto"/>
                <a:ea typeface="Roboto"/>
                <a:cs typeface="Roboto"/>
                <a:sym typeface="Roboto"/>
              </a:rPr>
              <a:t>Ejecutar epiweb2godata</a:t>
            </a:r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6DD39770-7C19-ED48-A96F-3FD58DBA1014}"/>
              </a:ext>
            </a:extLst>
          </p:cNvPr>
          <p:cNvSpPr txBox="1">
            <a:spLocks/>
          </p:cNvSpPr>
          <p:nvPr/>
        </p:nvSpPr>
        <p:spPr>
          <a:xfrm>
            <a:off x="103440" y="3029482"/>
            <a:ext cx="4086225" cy="11364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s-ES" sz="2400" dirty="0">
                <a:latin typeface="Roboto"/>
                <a:ea typeface="Roboto"/>
                <a:cs typeface="Roboto"/>
                <a:sym typeface="Roboto"/>
              </a:rPr>
              <a:t>Correr en la terminal: python3 epiweb2godata.py</a:t>
            </a:r>
            <a:endParaRPr lang="es-E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3" name="Picture 1" descr="page8image14548208">
            <a:extLst>
              <a:ext uri="{FF2B5EF4-FFF2-40B4-BE49-F238E27FC236}">
                <a16:creationId xmlns:a16="http://schemas.microsoft.com/office/drawing/2014/main" id="{1E8AE280-B983-8F42-AFB8-3BF83508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05" y="1690688"/>
            <a:ext cx="7104324" cy="495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35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226</Words>
  <Application>Microsoft Macintosh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MAZARIEGOS MEDINA, OLIVER ANDRES</dc:creator>
  <cp:lastModifiedBy>MAZARIEGOS MEDINA, OLIVER ANDRES</cp:lastModifiedBy>
  <cp:revision>2</cp:revision>
  <dcterms:created xsi:type="dcterms:W3CDTF">2022-03-15T02:47:30Z</dcterms:created>
  <dcterms:modified xsi:type="dcterms:W3CDTF">2022-03-15T17:58:38Z</dcterms:modified>
</cp:coreProperties>
</file>