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Sz cx="27000200" cy="14400213"/>
  <p:notesSz cx="6858000" cy="9144000"/>
  <p:defaultTextStyle>
    <a:defPPr>
      <a:defRPr lang="en-US"/>
    </a:defPPr>
    <a:lvl1pPr marL="0" algn="l" defTabSz="1814352" rtl="0" eaLnBrk="1" latinLnBrk="0" hangingPunct="1">
      <a:defRPr sz="3572" kern="1200">
        <a:solidFill>
          <a:schemeClr val="tx1"/>
        </a:solidFill>
        <a:latin typeface="+mn-lt"/>
        <a:ea typeface="+mn-ea"/>
        <a:cs typeface="+mn-cs"/>
      </a:defRPr>
    </a:lvl1pPr>
    <a:lvl2pPr marL="907176" algn="l" defTabSz="1814352" rtl="0" eaLnBrk="1" latinLnBrk="0" hangingPunct="1">
      <a:defRPr sz="3572" kern="1200">
        <a:solidFill>
          <a:schemeClr val="tx1"/>
        </a:solidFill>
        <a:latin typeface="+mn-lt"/>
        <a:ea typeface="+mn-ea"/>
        <a:cs typeface="+mn-cs"/>
      </a:defRPr>
    </a:lvl2pPr>
    <a:lvl3pPr marL="1814352" algn="l" defTabSz="1814352" rtl="0" eaLnBrk="1" latinLnBrk="0" hangingPunct="1">
      <a:defRPr sz="3572" kern="1200">
        <a:solidFill>
          <a:schemeClr val="tx1"/>
        </a:solidFill>
        <a:latin typeface="+mn-lt"/>
        <a:ea typeface="+mn-ea"/>
        <a:cs typeface="+mn-cs"/>
      </a:defRPr>
    </a:lvl3pPr>
    <a:lvl4pPr marL="2721529" algn="l" defTabSz="1814352" rtl="0" eaLnBrk="1" latinLnBrk="0" hangingPunct="1">
      <a:defRPr sz="3572" kern="1200">
        <a:solidFill>
          <a:schemeClr val="tx1"/>
        </a:solidFill>
        <a:latin typeface="+mn-lt"/>
        <a:ea typeface="+mn-ea"/>
        <a:cs typeface="+mn-cs"/>
      </a:defRPr>
    </a:lvl4pPr>
    <a:lvl5pPr marL="3628705" algn="l" defTabSz="1814352" rtl="0" eaLnBrk="1" latinLnBrk="0" hangingPunct="1">
      <a:defRPr sz="3572" kern="1200">
        <a:solidFill>
          <a:schemeClr val="tx1"/>
        </a:solidFill>
        <a:latin typeface="+mn-lt"/>
        <a:ea typeface="+mn-ea"/>
        <a:cs typeface="+mn-cs"/>
      </a:defRPr>
    </a:lvl5pPr>
    <a:lvl6pPr marL="4535881" algn="l" defTabSz="1814352" rtl="0" eaLnBrk="1" latinLnBrk="0" hangingPunct="1">
      <a:defRPr sz="3572" kern="1200">
        <a:solidFill>
          <a:schemeClr val="tx1"/>
        </a:solidFill>
        <a:latin typeface="+mn-lt"/>
        <a:ea typeface="+mn-ea"/>
        <a:cs typeface="+mn-cs"/>
      </a:defRPr>
    </a:lvl6pPr>
    <a:lvl7pPr marL="5443057" algn="l" defTabSz="1814352" rtl="0" eaLnBrk="1" latinLnBrk="0" hangingPunct="1">
      <a:defRPr sz="3572" kern="1200">
        <a:solidFill>
          <a:schemeClr val="tx1"/>
        </a:solidFill>
        <a:latin typeface="+mn-lt"/>
        <a:ea typeface="+mn-ea"/>
        <a:cs typeface="+mn-cs"/>
      </a:defRPr>
    </a:lvl7pPr>
    <a:lvl8pPr marL="6350234" algn="l" defTabSz="1814352" rtl="0" eaLnBrk="1" latinLnBrk="0" hangingPunct="1">
      <a:defRPr sz="3572" kern="1200">
        <a:solidFill>
          <a:schemeClr val="tx1"/>
        </a:solidFill>
        <a:latin typeface="+mn-lt"/>
        <a:ea typeface="+mn-ea"/>
        <a:cs typeface="+mn-cs"/>
      </a:defRPr>
    </a:lvl8pPr>
    <a:lvl9pPr marL="7257410" algn="l" defTabSz="1814352" rtl="0" eaLnBrk="1" latinLnBrk="0" hangingPunct="1">
      <a:defRPr sz="3572"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A8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2971"/>
    <p:restoredTop sz="86391"/>
  </p:normalViewPr>
  <p:slideViewPr>
    <p:cSldViewPr snapToGrid="0">
      <p:cViewPr>
        <p:scale>
          <a:sx n="149" d="100"/>
          <a:sy n="149" d="100"/>
        </p:scale>
        <p:origin x="-8608" y="-586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yout1_en">
    <p:spTree>
      <p:nvGrpSpPr>
        <p:cNvPr id="1" name=""/>
        <p:cNvGrpSpPr/>
        <p:nvPr/>
      </p:nvGrpSpPr>
      <p:grpSpPr>
        <a:xfrm>
          <a:off x="0" y="0"/>
          <a:ext cx="0" cy="0"/>
          <a:chOff x="0" y="0"/>
          <a:chExt cx="0" cy="0"/>
        </a:xfrm>
      </p:grpSpPr>
      <p:sp>
        <p:nvSpPr>
          <p:cNvPr id="16" name="Rounded Rectangle 15">
            <a:extLst>
              <a:ext uri="{FF2B5EF4-FFF2-40B4-BE49-F238E27FC236}">
                <a16:creationId xmlns:a16="http://schemas.microsoft.com/office/drawing/2014/main" id="{E751613F-AA52-F1BC-C277-C989E6298009}"/>
              </a:ext>
            </a:extLst>
          </p:cNvPr>
          <p:cNvSpPr/>
          <p:nvPr userDrawn="1"/>
        </p:nvSpPr>
        <p:spPr>
          <a:xfrm>
            <a:off x="2353019" y="2622586"/>
            <a:ext cx="22352400" cy="9144000"/>
          </a:xfrm>
          <a:prstGeom prst="roundRect">
            <a:avLst>
              <a:gd name="adj" fmla="val 2336"/>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5625" dirty="0"/>
          </a:p>
        </p:txBody>
      </p:sp>
      <p:sp>
        <p:nvSpPr>
          <p:cNvPr id="18" name="Rounded Rectangle 17">
            <a:extLst>
              <a:ext uri="{FF2B5EF4-FFF2-40B4-BE49-F238E27FC236}">
                <a16:creationId xmlns:a16="http://schemas.microsoft.com/office/drawing/2014/main" id="{D0A7E954-40EF-09D2-01FA-FB163860502A}"/>
              </a:ext>
            </a:extLst>
          </p:cNvPr>
          <p:cNvSpPr/>
          <p:nvPr userDrawn="1"/>
        </p:nvSpPr>
        <p:spPr>
          <a:xfrm>
            <a:off x="11481603" y="5961924"/>
            <a:ext cx="12945600" cy="4186800"/>
          </a:xfrm>
          <a:prstGeom prst="roundRect">
            <a:avLst>
              <a:gd name="adj" fmla="val 5948"/>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5625" dirty="0">
              <a:solidFill>
                <a:schemeClr val="bg2">
                  <a:lumMod val="50000"/>
                </a:schemeClr>
              </a:solidFill>
            </a:endParaRPr>
          </a:p>
        </p:txBody>
      </p:sp>
      <p:sp>
        <p:nvSpPr>
          <p:cNvPr id="19" name="Rounded Rectangle 18">
            <a:extLst>
              <a:ext uri="{FF2B5EF4-FFF2-40B4-BE49-F238E27FC236}">
                <a16:creationId xmlns:a16="http://schemas.microsoft.com/office/drawing/2014/main" id="{E14D3419-1598-1BB5-E765-2D00B8A730C2}"/>
              </a:ext>
            </a:extLst>
          </p:cNvPr>
          <p:cNvSpPr/>
          <p:nvPr userDrawn="1"/>
        </p:nvSpPr>
        <p:spPr>
          <a:xfrm>
            <a:off x="7053463" y="5962801"/>
            <a:ext cx="4190400" cy="4190400"/>
          </a:xfrm>
          <a:prstGeom prst="roundRect">
            <a:avLst>
              <a:gd name="adj" fmla="val 4969"/>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5625" dirty="0"/>
          </a:p>
        </p:txBody>
      </p:sp>
      <p:sp>
        <p:nvSpPr>
          <p:cNvPr id="22" name="Picture Placeholder 14">
            <a:extLst>
              <a:ext uri="{FF2B5EF4-FFF2-40B4-BE49-F238E27FC236}">
                <a16:creationId xmlns:a16="http://schemas.microsoft.com/office/drawing/2014/main" id="{A9598C1D-F3DA-458E-914C-16F60913B77D}"/>
              </a:ext>
            </a:extLst>
          </p:cNvPr>
          <p:cNvSpPr>
            <a:spLocks noGrp="1"/>
          </p:cNvSpPr>
          <p:nvPr>
            <p:ph type="pic" sz="quarter" idx="12"/>
          </p:nvPr>
        </p:nvSpPr>
        <p:spPr>
          <a:xfrm>
            <a:off x="17450764" y="3142473"/>
            <a:ext cx="2286000" cy="2286000"/>
          </a:xfrm>
          <a:prstGeom prst="rect">
            <a:avLst/>
          </a:prstGeom>
          <a:ln>
            <a:noFill/>
          </a:ln>
        </p:spPr>
        <p:style>
          <a:lnRef idx="2">
            <a:schemeClr val="dk1"/>
          </a:lnRef>
          <a:fillRef idx="1">
            <a:schemeClr val="lt1"/>
          </a:fillRef>
          <a:effectRef idx="0">
            <a:schemeClr val="dk1"/>
          </a:effectRef>
          <a:fontRef idx="minor">
            <a:schemeClr val="dk1"/>
          </a:fontRef>
        </p:style>
        <p:txBody>
          <a:bodyPr/>
          <a:lstStyle/>
          <a:p>
            <a:endParaRPr lang="en-US" dirty="0"/>
          </a:p>
        </p:txBody>
      </p:sp>
      <p:sp>
        <p:nvSpPr>
          <p:cNvPr id="27" name="TextBox 26">
            <a:extLst>
              <a:ext uri="{FF2B5EF4-FFF2-40B4-BE49-F238E27FC236}">
                <a16:creationId xmlns:a16="http://schemas.microsoft.com/office/drawing/2014/main" id="{DFAC8B9E-4AEF-9EE9-0ABC-8666E5F6E283}"/>
              </a:ext>
            </a:extLst>
          </p:cNvPr>
          <p:cNvSpPr txBox="1"/>
          <p:nvPr userDrawn="1"/>
        </p:nvSpPr>
        <p:spPr>
          <a:xfrm>
            <a:off x="11917482" y="6123052"/>
            <a:ext cx="11549056" cy="369332"/>
          </a:xfrm>
          <a:prstGeom prst="rect">
            <a:avLst/>
          </a:prstGeom>
          <a:noFill/>
        </p:spPr>
        <p:txBody>
          <a:bodyPr wrap="square">
            <a:spAutoFit/>
          </a:bodyPr>
          <a:lstStyle/>
          <a:p>
            <a:r>
              <a:rPr lang="en-US" sz="1800" dirty="0">
                <a:latin typeface="Montserrat" pitchFamily="2" charset="77"/>
              </a:rPr>
              <a:t>SCORING HIGHLIGHTS</a:t>
            </a:r>
          </a:p>
        </p:txBody>
      </p:sp>
      <p:cxnSp>
        <p:nvCxnSpPr>
          <p:cNvPr id="50" name="Straight Connector 49">
            <a:extLst>
              <a:ext uri="{FF2B5EF4-FFF2-40B4-BE49-F238E27FC236}">
                <a16:creationId xmlns:a16="http://schemas.microsoft.com/office/drawing/2014/main" id="{B6BEC8F2-C369-8A8A-13A2-8EC04E18C183}"/>
              </a:ext>
            </a:extLst>
          </p:cNvPr>
          <p:cNvCxnSpPr>
            <a:cxnSpLocks/>
          </p:cNvCxnSpPr>
          <p:nvPr userDrawn="1"/>
        </p:nvCxnSpPr>
        <p:spPr>
          <a:xfrm>
            <a:off x="12025736" y="6595853"/>
            <a:ext cx="112284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 name="Rounded Rectangle 50">
            <a:extLst>
              <a:ext uri="{FF2B5EF4-FFF2-40B4-BE49-F238E27FC236}">
                <a16:creationId xmlns:a16="http://schemas.microsoft.com/office/drawing/2014/main" id="{F691A6D9-52C9-CF13-093A-9AC639A0F82C}"/>
              </a:ext>
            </a:extLst>
          </p:cNvPr>
          <p:cNvSpPr/>
          <p:nvPr userDrawn="1"/>
        </p:nvSpPr>
        <p:spPr>
          <a:xfrm>
            <a:off x="20253227" y="2888674"/>
            <a:ext cx="4190400" cy="2793600"/>
          </a:xfrm>
          <a:prstGeom prst="roundRect">
            <a:avLst>
              <a:gd name="adj" fmla="val 5915"/>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520" dirty="0"/>
          </a:p>
        </p:txBody>
      </p:sp>
      <p:sp>
        <p:nvSpPr>
          <p:cNvPr id="62" name="TextBox 61">
            <a:extLst>
              <a:ext uri="{FF2B5EF4-FFF2-40B4-BE49-F238E27FC236}">
                <a16:creationId xmlns:a16="http://schemas.microsoft.com/office/drawing/2014/main" id="{28F9838C-37DD-0E90-5C87-FFCDE581CB5B}"/>
              </a:ext>
            </a:extLst>
          </p:cNvPr>
          <p:cNvSpPr txBox="1"/>
          <p:nvPr userDrawn="1"/>
        </p:nvSpPr>
        <p:spPr>
          <a:xfrm>
            <a:off x="7357890" y="6749402"/>
            <a:ext cx="1526271" cy="1015663"/>
          </a:xfrm>
          <a:prstGeom prst="rect">
            <a:avLst/>
          </a:prstGeom>
          <a:noFill/>
        </p:spPr>
        <p:txBody>
          <a:bodyPr wrap="square">
            <a:spAutoFit/>
          </a:bodyPr>
          <a:lstStyle/>
          <a:p>
            <a:r>
              <a:rPr lang="en-US" sz="2000" b="0" dirty="0">
                <a:latin typeface="Montserrat" pitchFamily="2" charset="77"/>
              </a:rPr>
              <a:t>PEER</a:t>
            </a:r>
          </a:p>
          <a:p>
            <a:r>
              <a:rPr lang="en-US" sz="2000" b="0" dirty="0">
                <a:latin typeface="Montserrat" pitchFamily="2" charset="77"/>
              </a:rPr>
              <a:t>GROUP</a:t>
            </a:r>
          </a:p>
          <a:p>
            <a:r>
              <a:rPr lang="en-US" sz="2000" b="0" dirty="0">
                <a:latin typeface="Montserrat" pitchFamily="2" charset="77"/>
              </a:rPr>
              <a:t>RANK</a:t>
            </a:r>
          </a:p>
        </p:txBody>
      </p:sp>
      <p:sp>
        <p:nvSpPr>
          <p:cNvPr id="63" name="TextBox 62">
            <a:extLst>
              <a:ext uri="{FF2B5EF4-FFF2-40B4-BE49-F238E27FC236}">
                <a16:creationId xmlns:a16="http://schemas.microsoft.com/office/drawing/2014/main" id="{57ABE7F0-06C7-D3A1-B884-180ECF9CDB48}"/>
              </a:ext>
            </a:extLst>
          </p:cNvPr>
          <p:cNvSpPr txBox="1"/>
          <p:nvPr userDrawn="1"/>
        </p:nvSpPr>
        <p:spPr>
          <a:xfrm>
            <a:off x="7336699" y="8292800"/>
            <a:ext cx="1535083" cy="923330"/>
          </a:xfrm>
          <a:prstGeom prst="rect">
            <a:avLst/>
          </a:prstGeom>
          <a:noFill/>
        </p:spPr>
        <p:txBody>
          <a:bodyPr wrap="square">
            <a:spAutoFit/>
          </a:bodyPr>
          <a:lstStyle/>
          <a:p>
            <a:r>
              <a:rPr lang="en-US" sz="1800" dirty="0">
                <a:latin typeface="Montserrat" pitchFamily="2" charset="77"/>
              </a:rPr>
              <a:t>BETTER </a:t>
            </a:r>
          </a:p>
          <a:p>
            <a:r>
              <a:rPr lang="en-US" sz="1800" dirty="0">
                <a:latin typeface="Montserrat" pitchFamily="2" charset="77"/>
              </a:rPr>
              <a:t>THAN </a:t>
            </a:r>
          </a:p>
          <a:p>
            <a:r>
              <a:rPr lang="en-US" sz="1800" dirty="0">
                <a:latin typeface="Montserrat" pitchFamily="2" charset="77"/>
              </a:rPr>
              <a:t>AVERAGE</a:t>
            </a:r>
          </a:p>
        </p:txBody>
      </p:sp>
      <p:sp>
        <p:nvSpPr>
          <p:cNvPr id="64" name="Text Placeholder 37">
            <a:extLst>
              <a:ext uri="{FF2B5EF4-FFF2-40B4-BE49-F238E27FC236}">
                <a16:creationId xmlns:a16="http://schemas.microsoft.com/office/drawing/2014/main" id="{BEA120F7-626E-4DAE-EFC6-DB396B243F86}"/>
              </a:ext>
            </a:extLst>
          </p:cNvPr>
          <p:cNvSpPr>
            <a:spLocks noGrp="1"/>
          </p:cNvSpPr>
          <p:nvPr>
            <p:ph type="body" sz="quarter" idx="15" hasCustomPrompt="1"/>
          </p:nvPr>
        </p:nvSpPr>
        <p:spPr>
          <a:xfrm>
            <a:off x="9253566" y="6895855"/>
            <a:ext cx="1047082" cy="713617"/>
          </a:xfrm>
          <a:prstGeom prst="roundRect">
            <a:avLst/>
          </a:prstGeom>
          <a:noFill/>
          <a:ln>
            <a:noFill/>
          </a:ln>
        </p:spPr>
        <p:style>
          <a:lnRef idx="2">
            <a:schemeClr val="dk1"/>
          </a:lnRef>
          <a:fillRef idx="1">
            <a:schemeClr val="lt1"/>
          </a:fillRef>
          <a:effectRef idx="0">
            <a:schemeClr val="dk1"/>
          </a:effectRef>
          <a:fontRef idx="minor">
            <a:schemeClr val="dk1"/>
          </a:fontRef>
        </p:style>
        <p:txBody>
          <a:bodyPr anchor="ctr">
            <a:noAutofit/>
          </a:bodyPr>
          <a:lstStyle>
            <a:lvl1pPr marL="0" indent="0" algn="ctr">
              <a:buNone/>
              <a:defRPr sz="4800">
                <a:solidFill>
                  <a:schemeClr val="bg1"/>
                </a:solidFill>
                <a:latin typeface="Montserrat" pitchFamily="2" charset="77"/>
              </a:defRPr>
            </a:lvl1pPr>
          </a:lstStyle>
          <a:p>
            <a:pPr lvl="0"/>
            <a:r>
              <a:rPr lang="en-US" altLang="zh-TW" dirty="0"/>
              <a:t>f</a:t>
            </a:r>
            <a:endParaRPr lang="en-US" dirty="0"/>
          </a:p>
        </p:txBody>
      </p:sp>
      <p:sp>
        <p:nvSpPr>
          <p:cNvPr id="65" name="Text Placeholder 37">
            <a:extLst>
              <a:ext uri="{FF2B5EF4-FFF2-40B4-BE49-F238E27FC236}">
                <a16:creationId xmlns:a16="http://schemas.microsoft.com/office/drawing/2014/main" id="{A72525C6-9E8B-CF4D-C117-1E7D514EE90F}"/>
              </a:ext>
            </a:extLst>
          </p:cNvPr>
          <p:cNvSpPr>
            <a:spLocks noGrp="1"/>
          </p:cNvSpPr>
          <p:nvPr>
            <p:ph type="body" sz="quarter" idx="16" hasCustomPrompt="1"/>
          </p:nvPr>
        </p:nvSpPr>
        <p:spPr>
          <a:xfrm>
            <a:off x="8896042" y="8340906"/>
            <a:ext cx="1944699" cy="907067"/>
          </a:xfrm>
          <a:prstGeom prst="roundRect">
            <a:avLst/>
          </a:prstGeom>
          <a:noFill/>
          <a:ln>
            <a:noFill/>
          </a:ln>
        </p:spPr>
        <p:style>
          <a:lnRef idx="2">
            <a:schemeClr val="dk1"/>
          </a:lnRef>
          <a:fillRef idx="1">
            <a:schemeClr val="lt1"/>
          </a:fillRef>
          <a:effectRef idx="0">
            <a:schemeClr val="dk1"/>
          </a:effectRef>
          <a:fontRef idx="minor">
            <a:schemeClr val="dk1"/>
          </a:fontRef>
        </p:style>
        <p:txBody>
          <a:bodyPr anchor="ctr">
            <a:normAutofit/>
          </a:bodyPr>
          <a:lstStyle>
            <a:lvl1pPr marL="0" indent="0" algn="l">
              <a:buNone/>
              <a:defRPr sz="3780">
                <a:solidFill>
                  <a:schemeClr val="bg1"/>
                </a:solidFill>
                <a:latin typeface=""/>
              </a:defRPr>
            </a:lvl1pPr>
          </a:lstStyle>
          <a:p>
            <a:pPr lvl="0"/>
            <a:r>
              <a:rPr lang="en-US" altLang="zh-TW" dirty="0"/>
              <a:t>a</a:t>
            </a:r>
            <a:endParaRPr lang="en-US" dirty="0"/>
          </a:p>
        </p:txBody>
      </p:sp>
      <p:sp>
        <p:nvSpPr>
          <p:cNvPr id="66" name="TextBox 65">
            <a:extLst>
              <a:ext uri="{FF2B5EF4-FFF2-40B4-BE49-F238E27FC236}">
                <a16:creationId xmlns:a16="http://schemas.microsoft.com/office/drawing/2014/main" id="{89C99CEE-1A26-757D-BA13-DB7C3236BB9D}"/>
              </a:ext>
            </a:extLst>
          </p:cNvPr>
          <p:cNvSpPr txBox="1"/>
          <p:nvPr userDrawn="1"/>
        </p:nvSpPr>
        <p:spPr>
          <a:xfrm>
            <a:off x="11932654" y="6755974"/>
            <a:ext cx="2558176" cy="369332"/>
          </a:xfrm>
          <a:prstGeom prst="rect">
            <a:avLst/>
          </a:prstGeom>
          <a:noFill/>
        </p:spPr>
        <p:txBody>
          <a:bodyPr wrap="square">
            <a:spAutoFit/>
          </a:bodyPr>
          <a:lstStyle/>
          <a:p>
            <a:r>
              <a:rPr lang="en-US" sz="1800" dirty="0">
                <a:latin typeface="Montserrat" pitchFamily="2" charset="77"/>
              </a:rPr>
              <a:t>CARBON</a:t>
            </a:r>
          </a:p>
        </p:txBody>
      </p:sp>
      <p:sp>
        <p:nvSpPr>
          <p:cNvPr id="67" name="TextBox 66">
            <a:extLst>
              <a:ext uri="{FF2B5EF4-FFF2-40B4-BE49-F238E27FC236}">
                <a16:creationId xmlns:a16="http://schemas.microsoft.com/office/drawing/2014/main" id="{C5A973C2-1609-5AE4-A60B-DEAA69921D35}"/>
              </a:ext>
            </a:extLst>
          </p:cNvPr>
          <p:cNvSpPr txBox="1"/>
          <p:nvPr userDrawn="1"/>
        </p:nvSpPr>
        <p:spPr>
          <a:xfrm>
            <a:off x="16214320" y="6766422"/>
            <a:ext cx="1862015" cy="369332"/>
          </a:xfrm>
          <a:prstGeom prst="rect">
            <a:avLst/>
          </a:prstGeom>
          <a:noFill/>
        </p:spPr>
        <p:txBody>
          <a:bodyPr wrap="square">
            <a:spAutoFit/>
          </a:bodyPr>
          <a:lstStyle/>
          <a:p>
            <a:r>
              <a:rPr lang="en-US" sz="1800" dirty="0">
                <a:latin typeface="Montserrat" pitchFamily="2" charset="77"/>
              </a:rPr>
              <a:t>C</a:t>
            </a:r>
            <a:r>
              <a:rPr lang="en-US" altLang="zh-TW" sz="1800" dirty="0">
                <a:latin typeface="Montserrat" pitchFamily="2" charset="77"/>
              </a:rPr>
              <a:t>IRCULARITY</a:t>
            </a:r>
            <a:endParaRPr lang="en-US" sz="1800" dirty="0">
              <a:latin typeface="Montserrat" pitchFamily="2" charset="77"/>
            </a:endParaRPr>
          </a:p>
        </p:txBody>
      </p:sp>
      <p:sp>
        <p:nvSpPr>
          <p:cNvPr id="68" name="TextBox 67">
            <a:extLst>
              <a:ext uri="{FF2B5EF4-FFF2-40B4-BE49-F238E27FC236}">
                <a16:creationId xmlns:a16="http://schemas.microsoft.com/office/drawing/2014/main" id="{9B873F7B-80B2-FBFB-282D-51538BCA12C8}"/>
              </a:ext>
            </a:extLst>
          </p:cNvPr>
          <p:cNvSpPr txBox="1"/>
          <p:nvPr userDrawn="1"/>
        </p:nvSpPr>
        <p:spPr>
          <a:xfrm>
            <a:off x="20405041" y="6739817"/>
            <a:ext cx="2558176" cy="369332"/>
          </a:xfrm>
          <a:prstGeom prst="rect">
            <a:avLst/>
          </a:prstGeom>
          <a:noFill/>
        </p:spPr>
        <p:txBody>
          <a:bodyPr wrap="square">
            <a:spAutoFit/>
          </a:bodyPr>
          <a:lstStyle/>
          <a:p>
            <a:r>
              <a:rPr lang="en-US" altLang="zh-TW" sz="1800" dirty="0">
                <a:latin typeface="Montserrat" pitchFamily="2" charset="77"/>
              </a:rPr>
              <a:t>HEALTH</a:t>
            </a:r>
            <a:endParaRPr lang="en-US" sz="1800" dirty="0">
              <a:latin typeface="Montserrat" pitchFamily="2" charset="77"/>
            </a:endParaRPr>
          </a:p>
        </p:txBody>
      </p:sp>
      <p:sp>
        <p:nvSpPr>
          <p:cNvPr id="72" name="Chart Placeholder 44">
            <a:extLst>
              <a:ext uri="{FF2B5EF4-FFF2-40B4-BE49-F238E27FC236}">
                <a16:creationId xmlns:a16="http://schemas.microsoft.com/office/drawing/2014/main" id="{58A06E54-85FB-B866-44C8-8A665D60D23F}"/>
              </a:ext>
            </a:extLst>
          </p:cNvPr>
          <p:cNvSpPr>
            <a:spLocks noGrp="1"/>
          </p:cNvSpPr>
          <p:nvPr>
            <p:ph type="chart" sz="quarter" idx="17" hasCustomPrompt="1"/>
          </p:nvPr>
        </p:nvSpPr>
        <p:spPr>
          <a:xfrm>
            <a:off x="12227833" y="7343178"/>
            <a:ext cx="2700000" cy="381600"/>
          </a:xfrm>
          <a:prstGeom prst="rect">
            <a:avLst/>
          </a:prstGeom>
        </p:spPr>
        <p:txBody>
          <a:bodyPr>
            <a:normAutofit/>
          </a:bodyPr>
          <a:lstStyle>
            <a:lvl1pPr marL="0" indent="0">
              <a:buNone/>
              <a:defRPr sz="1575"/>
            </a:lvl1pPr>
          </a:lstStyle>
          <a:p>
            <a:r>
              <a:rPr lang="en-US" altLang="zh-TW" dirty="0"/>
              <a:t>score</a:t>
            </a:r>
            <a:endParaRPr lang="en-US" dirty="0"/>
          </a:p>
        </p:txBody>
      </p:sp>
      <p:sp>
        <p:nvSpPr>
          <p:cNvPr id="74" name="Chart Placeholder 44">
            <a:extLst>
              <a:ext uri="{FF2B5EF4-FFF2-40B4-BE49-F238E27FC236}">
                <a16:creationId xmlns:a16="http://schemas.microsoft.com/office/drawing/2014/main" id="{30527911-E7BE-E552-ACC9-65E479A0DF1B}"/>
              </a:ext>
            </a:extLst>
          </p:cNvPr>
          <p:cNvSpPr>
            <a:spLocks noGrp="1"/>
          </p:cNvSpPr>
          <p:nvPr>
            <p:ph type="chart" sz="quarter" idx="18" hasCustomPrompt="1"/>
          </p:nvPr>
        </p:nvSpPr>
        <p:spPr>
          <a:xfrm>
            <a:off x="16549496" y="7343768"/>
            <a:ext cx="2700000" cy="381600"/>
          </a:xfrm>
          <a:prstGeom prst="rect">
            <a:avLst/>
          </a:prstGeom>
        </p:spPr>
        <p:txBody>
          <a:bodyPr>
            <a:noAutofit/>
          </a:bodyPr>
          <a:lstStyle>
            <a:lvl1pPr marL="0" indent="0">
              <a:buNone/>
              <a:defRPr sz="1575"/>
            </a:lvl1pPr>
          </a:lstStyle>
          <a:p>
            <a:r>
              <a:rPr lang="en-US" altLang="zh-TW" sz="1890" dirty="0"/>
              <a:t>RC</a:t>
            </a:r>
            <a:endParaRPr lang="en-US" dirty="0"/>
          </a:p>
        </p:txBody>
      </p:sp>
      <p:sp>
        <p:nvSpPr>
          <p:cNvPr id="75" name="Rounded Rectangle 74">
            <a:extLst>
              <a:ext uri="{FF2B5EF4-FFF2-40B4-BE49-F238E27FC236}">
                <a16:creationId xmlns:a16="http://schemas.microsoft.com/office/drawing/2014/main" id="{9EC4E725-54C5-A921-3C21-191E72CABD10}"/>
              </a:ext>
            </a:extLst>
          </p:cNvPr>
          <p:cNvSpPr/>
          <p:nvPr userDrawn="1"/>
        </p:nvSpPr>
        <p:spPr>
          <a:xfrm>
            <a:off x="2587344" y="10351730"/>
            <a:ext cx="21830400" cy="1144800"/>
          </a:xfrm>
          <a:prstGeom prst="roundRect">
            <a:avLst>
              <a:gd name="adj" fmla="val 12198"/>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5625" dirty="0"/>
          </a:p>
        </p:txBody>
      </p:sp>
      <p:sp>
        <p:nvSpPr>
          <p:cNvPr id="76" name="TextBox 75">
            <a:extLst>
              <a:ext uri="{FF2B5EF4-FFF2-40B4-BE49-F238E27FC236}">
                <a16:creationId xmlns:a16="http://schemas.microsoft.com/office/drawing/2014/main" id="{51A2542A-F25E-2AD6-4A6B-D40D0EFFFC63}"/>
              </a:ext>
            </a:extLst>
          </p:cNvPr>
          <p:cNvSpPr txBox="1"/>
          <p:nvPr userDrawn="1"/>
        </p:nvSpPr>
        <p:spPr>
          <a:xfrm>
            <a:off x="3225495" y="10530977"/>
            <a:ext cx="11937600" cy="784830"/>
          </a:xfrm>
          <a:prstGeom prst="rect">
            <a:avLst/>
          </a:prstGeom>
          <a:noFill/>
        </p:spPr>
        <p:txBody>
          <a:bodyPr wrap="square" rtlCol="0">
            <a:spAutoFit/>
          </a:bodyPr>
          <a:lstStyle/>
          <a:p>
            <a:r>
              <a:rPr lang="en-US" sz="1500" dirty="0">
                <a:latin typeface="Montserrat" pitchFamily="2" charset="77"/>
              </a:rPr>
              <a:t>*The RESET Score and Benchmark for Products is derived from RESET ecosystem data inclusive of:  1) Publicly available data aggregated via Origin  2) Anonymized data aggregated for RESET Projects   3) Regional generic product category data computed by approved sources. Best Practice scores are calculated as the average of the top 20 products in this category.</a:t>
            </a:r>
          </a:p>
        </p:txBody>
      </p:sp>
      <p:sp>
        <p:nvSpPr>
          <p:cNvPr id="78" name="Chart Placeholder 44">
            <a:extLst>
              <a:ext uri="{FF2B5EF4-FFF2-40B4-BE49-F238E27FC236}">
                <a16:creationId xmlns:a16="http://schemas.microsoft.com/office/drawing/2014/main" id="{381757A5-C94A-DAF9-9138-1606517D2E17}"/>
              </a:ext>
            </a:extLst>
          </p:cNvPr>
          <p:cNvSpPr>
            <a:spLocks noGrp="1"/>
          </p:cNvSpPr>
          <p:nvPr>
            <p:ph type="chart" sz="quarter" idx="20" hasCustomPrompt="1"/>
          </p:nvPr>
        </p:nvSpPr>
        <p:spPr>
          <a:xfrm>
            <a:off x="16549496" y="9131018"/>
            <a:ext cx="2700000" cy="381600"/>
          </a:xfrm>
          <a:prstGeom prst="rect">
            <a:avLst/>
          </a:prstGeom>
        </p:spPr>
        <p:txBody>
          <a:bodyPr>
            <a:normAutofit/>
          </a:bodyPr>
          <a:lstStyle>
            <a:lvl1pPr marL="0" indent="0">
              <a:buNone/>
              <a:defRPr sz="1575"/>
            </a:lvl1pPr>
          </a:lstStyle>
          <a:p>
            <a:r>
              <a:rPr lang="en-US" altLang="zh-TW" sz="1575" dirty="0"/>
              <a:t>SF</a:t>
            </a:r>
            <a:endParaRPr lang="en-US" dirty="0"/>
          </a:p>
        </p:txBody>
      </p:sp>
      <p:sp>
        <p:nvSpPr>
          <p:cNvPr id="79" name="Chart Placeholder 44">
            <a:extLst>
              <a:ext uri="{FF2B5EF4-FFF2-40B4-BE49-F238E27FC236}">
                <a16:creationId xmlns:a16="http://schemas.microsoft.com/office/drawing/2014/main" id="{46A18D1E-526E-4C53-FD3D-445573B2DDA6}"/>
              </a:ext>
            </a:extLst>
          </p:cNvPr>
          <p:cNvSpPr>
            <a:spLocks noGrp="1"/>
          </p:cNvSpPr>
          <p:nvPr>
            <p:ph type="chart" sz="quarter" idx="21" hasCustomPrompt="1"/>
          </p:nvPr>
        </p:nvSpPr>
        <p:spPr>
          <a:xfrm>
            <a:off x="16549956" y="8206320"/>
            <a:ext cx="2700000" cy="381600"/>
          </a:xfrm>
          <a:prstGeom prst="rect">
            <a:avLst/>
          </a:prstGeom>
        </p:spPr>
        <p:txBody>
          <a:bodyPr>
            <a:normAutofit/>
          </a:bodyPr>
          <a:lstStyle>
            <a:lvl1pPr marL="0" indent="0">
              <a:buNone/>
              <a:defRPr sz="1575"/>
            </a:lvl1pPr>
          </a:lstStyle>
          <a:p>
            <a:r>
              <a:rPr lang="en-US" altLang="zh-TW" sz="1575" dirty="0"/>
              <a:t>R</a:t>
            </a:r>
            <a:endParaRPr lang="en-US" dirty="0"/>
          </a:p>
        </p:txBody>
      </p:sp>
      <p:sp>
        <p:nvSpPr>
          <p:cNvPr id="88" name="Chart Placeholder 44">
            <a:extLst>
              <a:ext uri="{FF2B5EF4-FFF2-40B4-BE49-F238E27FC236}">
                <a16:creationId xmlns:a16="http://schemas.microsoft.com/office/drawing/2014/main" id="{669A9577-04B4-96E0-9635-E4D7A848C679}"/>
              </a:ext>
            </a:extLst>
          </p:cNvPr>
          <p:cNvSpPr>
            <a:spLocks noGrp="1"/>
          </p:cNvSpPr>
          <p:nvPr>
            <p:ph type="chart" sz="quarter" idx="22" hasCustomPrompt="1"/>
          </p:nvPr>
        </p:nvSpPr>
        <p:spPr>
          <a:xfrm>
            <a:off x="20755426" y="7343178"/>
            <a:ext cx="2700000" cy="381600"/>
          </a:xfrm>
          <a:prstGeom prst="rect">
            <a:avLst/>
          </a:prstGeom>
        </p:spPr>
        <p:txBody>
          <a:bodyPr>
            <a:noAutofit/>
          </a:bodyPr>
          <a:lstStyle>
            <a:lvl1pPr marL="0" indent="0">
              <a:buNone/>
              <a:defRPr sz="1575"/>
            </a:lvl1pPr>
          </a:lstStyle>
          <a:p>
            <a:r>
              <a:rPr lang="en-US" altLang="zh-TW" dirty="0"/>
              <a:t>Known</a:t>
            </a:r>
            <a:endParaRPr lang="en-US" dirty="0"/>
          </a:p>
        </p:txBody>
      </p:sp>
      <p:sp>
        <p:nvSpPr>
          <p:cNvPr id="89" name="Rounded Rectangle 88">
            <a:extLst>
              <a:ext uri="{FF2B5EF4-FFF2-40B4-BE49-F238E27FC236}">
                <a16:creationId xmlns:a16="http://schemas.microsoft.com/office/drawing/2014/main" id="{BAD52649-CDF6-3183-F111-A44CC887DCB4}"/>
              </a:ext>
            </a:extLst>
          </p:cNvPr>
          <p:cNvSpPr/>
          <p:nvPr userDrawn="1"/>
        </p:nvSpPr>
        <p:spPr>
          <a:xfrm>
            <a:off x="7031506" y="2925855"/>
            <a:ext cx="9907200" cy="2793600"/>
          </a:xfrm>
          <a:prstGeom prst="roundRect">
            <a:avLst>
              <a:gd name="adj" fmla="val 5318"/>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625" dirty="0"/>
          </a:p>
        </p:txBody>
      </p:sp>
      <p:sp>
        <p:nvSpPr>
          <p:cNvPr id="90" name="TextBox 89">
            <a:extLst>
              <a:ext uri="{FF2B5EF4-FFF2-40B4-BE49-F238E27FC236}">
                <a16:creationId xmlns:a16="http://schemas.microsoft.com/office/drawing/2014/main" id="{60C53FAA-5C87-E1AA-084B-DCA2091368A5}"/>
              </a:ext>
            </a:extLst>
          </p:cNvPr>
          <p:cNvSpPr txBox="1"/>
          <p:nvPr userDrawn="1"/>
        </p:nvSpPr>
        <p:spPr>
          <a:xfrm>
            <a:off x="7218000" y="3100696"/>
            <a:ext cx="3643415" cy="369332"/>
          </a:xfrm>
          <a:prstGeom prst="rect">
            <a:avLst/>
          </a:prstGeom>
          <a:noFill/>
        </p:spPr>
        <p:txBody>
          <a:bodyPr wrap="square" rtlCol="0">
            <a:spAutoFit/>
          </a:bodyPr>
          <a:lstStyle/>
          <a:p>
            <a:r>
              <a:rPr lang="en-US" altLang="zh-TW" sz="1800" dirty="0">
                <a:latin typeface="Montserrat" pitchFamily="2" charset="77"/>
              </a:rPr>
              <a:t>Carpet</a:t>
            </a:r>
            <a:r>
              <a:rPr lang="zh-TW" altLang="en-US" sz="1800" dirty="0">
                <a:latin typeface="Montserrat" pitchFamily="2" charset="77"/>
              </a:rPr>
              <a:t> </a:t>
            </a:r>
            <a:r>
              <a:rPr lang="en-US" altLang="zh-TW" sz="1800" dirty="0">
                <a:latin typeface="Montserrat" pitchFamily="2" charset="77"/>
              </a:rPr>
              <a:t>Tile</a:t>
            </a:r>
            <a:endParaRPr lang="en-US" sz="1800" dirty="0">
              <a:latin typeface="Montserrat" pitchFamily="2" charset="77"/>
            </a:endParaRPr>
          </a:p>
        </p:txBody>
      </p:sp>
      <p:sp>
        <p:nvSpPr>
          <p:cNvPr id="91" name="Text Placeholder 15">
            <a:extLst>
              <a:ext uri="{FF2B5EF4-FFF2-40B4-BE49-F238E27FC236}">
                <a16:creationId xmlns:a16="http://schemas.microsoft.com/office/drawing/2014/main" id="{FD65C3A6-A668-0AA0-DE00-73D143B8F39C}"/>
              </a:ext>
            </a:extLst>
          </p:cNvPr>
          <p:cNvSpPr>
            <a:spLocks noGrp="1"/>
          </p:cNvSpPr>
          <p:nvPr>
            <p:ph type="body" sz="quarter" idx="25" hasCustomPrompt="1"/>
          </p:nvPr>
        </p:nvSpPr>
        <p:spPr>
          <a:xfrm>
            <a:off x="7264642" y="3608413"/>
            <a:ext cx="7108713" cy="641597"/>
          </a:xfrm>
          <a:noFill/>
          <a:ln>
            <a:noFill/>
          </a:ln>
        </p:spPr>
        <p:style>
          <a:lnRef idx="2">
            <a:schemeClr val="dk1"/>
          </a:lnRef>
          <a:fillRef idx="1">
            <a:schemeClr val="lt1"/>
          </a:fillRef>
          <a:effectRef idx="0">
            <a:schemeClr val="dk1"/>
          </a:effectRef>
          <a:fontRef idx="minor">
            <a:schemeClr val="dk1"/>
          </a:fontRef>
        </p:style>
        <p:txBody>
          <a:bodyPr>
            <a:normAutofit/>
          </a:bodyPr>
          <a:lstStyle>
            <a:lvl1pPr marL="0" indent="0">
              <a:buNone/>
              <a:defRPr sz="3000">
                <a:latin typeface="Montserrat" pitchFamily="2" charset="77"/>
              </a:defRPr>
            </a:lvl1pPr>
          </a:lstStyle>
          <a:p>
            <a:pPr lvl="0"/>
            <a:r>
              <a:rPr lang="en-US" altLang="zh-TW" dirty="0"/>
              <a:t>Product</a:t>
            </a:r>
            <a:r>
              <a:rPr lang="zh-TW" altLang="en-US" dirty="0"/>
              <a:t> </a:t>
            </a:r>
            <a:r>
              <a:rPr lang="en-US" altLang="zh-TW" dirty="0"/>
              <a:t>Name</a:t>
            </a:r>
            <a:endParaRPr lang="en-US" dirty="0"/>
          </a:p>
        </p:txBody>
      </p:sp>
      <p:sp>
        <p:nvSpPr>
          <p:cNvPr id="92" name="Text Placeholder 13">
            <a:extLst>
              <a:ext uri="{FF2B5EF4-FFF2-40B4-BE49-F238E27FC236}">
                <a16:creationId xmlns:a16="http://schemas.microsoft.com/office/drawing/2014/main" id="{9EA83114-729F-24E6-231E-6168D87FA67C}"/>
              </a:ext>
            </a:extLst>
          </p:cNvPr>
          <p:cNvSpPr>
            <a:spLocks noGrp="1"/>
          </p:cNvSpPr>
          <p:nvPr>
            <p:ph type="body" sz="quarter" idx="26" hasCustomPrompt="1"/>
          </p:nvPr>
        </p:nvSpPr>
        <p:spPr>
          <a:xfrm>
            <a:off x="12577029" y="3193726"/>
            <a:ext cx="4175041" cy="507575"/>
          </a:xfrm>
        </p:spPr>
        <p:txBody>
          <a:bodyPr>
            <a:noAutofit/>
          </a:bodyPr>
          <a:lstStyle>
            <a:lvl1pPr marL="0" indent="0" algn="r">
              <a:buNone/>
              <a:defRPr sz="1800">
                <a:latin typeface="Montserrat" pitchFamily="2" charset="77"/>
              </a:defRPr>
            </a:lvl1pPr>
          </a:lstStyle>
          <a:p>
            <a:pPr lvl="0"/>
            <a:r>
              <a:rPr lang="en-US" altLang="zh-TW" sz="1890" dirty="0"/>
              <a:t>As</a:t>
            </a:r>
            <a:r>
              <a:rPr lang="zh-TW" altLang="en-US" sz="1890" dirty="0"/>
              <a:t> </a:t>
            </a:r>
            <a:r>
              <a:rPr lang="en-US" altLang="zh-TW" sz="1890" dirty="0"/>
              <a:t>of</a:t>
            </a:r>
            <a:r>
              <a:rPr lang="zh-TW" altLang="en-US" sz="1890" dirty="0"/>
              <a:t> </a:t>
            </a:r>
            <a:r>
              <a:rPr lang="en-US" altLang="zh-TW" sz="1890" dirty="0"/>
              <a:t>….</a:t>
            </a:r>
            <a:endParaRPr lang="en-US" dirty="0"/>
          </a:p>
        </p:txBody>
      </p:sp>
      <p:sp>
        <p:nvSpPr>
          <p:cNvPr id="93" name="Text Placeholder 17">
            <a:extLst>
              <a:ext uri="{FF2B5EF4-FFF2-40B4-BE49-F238E27FC236}">
                <a16:creationId xmlns:a16="http://schemas.microsoft.com/office/drawing/2014/main" id="{7B924430-81BB-75D3-B260-2C024DE3713F}"/>
              </a:ext>
            </a:extLst>
          </p:cNvPr>
          <p:cNvSpPr>
            <a:spLocks noGrp="1"/>
          </p:cNvSpPr>
          <p:nvPr>
            <p:ph type="body" sz="quarter" idx="27" hasCustomPrompt="1"/>
          </p:nvPr>
        </p:nvSpPr>
        <p:spPr>
          <a:xfrm>
            <a:off x="7264800" y="4629270"/>
            <a:ext cx="8784090" cy="870366"/>
          </a:xfrm>
        </p:spPr>
        <p:txBody>
          <a:bodyPr>
            <a:normAutofit/>
          </a:bodyPr>
          <a:lstStyle>
            <a:lvl1pPr marL="0" indent="0">
              <a:buNone/>
              <a:defRPr sz="1800">
                <a:latin typeface="Montserrat" pitchFamily="2" charset="77"/>
              </a:defRPr>
            </a:lvl1pPr>
          </a:lstStyle>
          <a:p>
            <a:pPr lvl="0"/>
            <a:r>
              <a:rPr lang="en-US" altLang="zh-TW" sz="2205" dirty="0"/>
              <a:t>Product</a:t>
            </a:r>
            <a:r>
              <a:rPr lang="zh-TW" altLang="en-US" sz="2205" dirty="0"/>
              <a:t> </a:t>
            </a:r>
            <a:r>
              <a:rPr lang="en-US" altLang="zh-TW" sz="2205" dirty="0"/>
              <a:t>description</a:t>
            </a:r>
          </a:p>
          <a:p>
            <a:pPr lvl="0"/>
            <a:endParaRPr lang="en-US" dirty="0"/>
          </a:p>
        </p:txBody>
      </p:sp>
      <p:sp>
        <p:nvSpPr>
          <p:cNvPr id="98" name="TextBox 97">
            <a:extLst>
              <a:ext uri="{FF2B5EF4-FFF2-40B4-BE49-F238E27FC236}">
                <a16:creationId xmlns:a16="http://schemas.microsoft.com/office/drawing/2014/main" id="{2AAE8DF5-1290-9F2D-8905-8D96C1BEB549}"/>
              </a:ext>
            </a:extLst>
          </p:cNvPr>
          <p:cNvSpPr txBox="1"/>
          <p:nvPr userDrawn="1"/>
        </p:nvSpPr>
        <p:spPr>
          <a:xfrm>
            <a:off x="15125910" y="7378479"/>
            <a:ext cx="355511" cy="334707"/>
          </a:xfrm>
          <a:prstGeom prst="rect">
            <a:avLst/>
          </a:prstGeom>
          <a:noFill/>
        </p:spPr>
        <p:txBody>
          <a:bodyPr wrap="square" rtlCol="0">
            <a:spAutoFit/>
          </a:bodyPr>
          <a:lstStyle/>
          <a:p>
            <a:r>
              <a:rPr lang="en-US" altLang="zh-TW" sz="1575" dirty="0">
                <a:solidFill>
                  <a:schemeClr val="bg2">
                    <a:lumMod val="50000"/>
                  </a:schemeClr>
                </a:solidFill>
                <a:latin typeface=""/>
              </a:rPr>
              <a:t>%</a:t>
            </a:r>
            <a:endParaRPr lang="en-US" sz="1575" dirty="0">
              <a:solidFill>
                <a:schemeClr val="bg2">
                  <a:lumMod val="50000"/>
                </a:schemeClr>
              </a:solidFill>
              <a:latin typeface=""/>
            </a:endParaRPr>
          </a:p>
        </p:txBody>
      </p:sp>
      <p:sp>
        <p:nvSpPr>
          <p:cNvPr id="99" name="TextBox 98">
            <a:extLst>
              <a:ext uri="{FF2B5EF4-FFF2-40B4-BE49-F238E27FC236}">
                <a16:creationId xmlns:a16="http://schemas.microsoft.com/office/drawing/2014/main" id="{629F25B5-E5E7-E33B-7D36-A045786759AD}"/>
              </a:ext>
            </a:extLst>
          </p:cNvPr>
          <p:cNvSpPr txBox="1"/>
          <p:nvPr userDrawn="1"/>
        </p:nvSpPr>
        <p:spPr>
          <a:xfrm>
            <a:off x="12019038" y="7781632"/>
            <a:ext cx="1504096" cy="323165"/>
          </a:xfrm>
          <a:prstGeom prst="rect">
            <a:avLst/>
          </a:prstGeom>
          <a:noFill/>
        </p:spPr>
        <p:txBody>
          <a:bodyPr wrap="square" rtlCol="0">
            <a:spAutoFit/>
          </a:bodyPr>
          <a:lstStyle/>
          <a:p>
            <a:r>
              <a:rPr lang="en-US" altLang="zh-TW" sz="1500" dirty="0">
                <a:solidFill>
                  <a:schemeClr val="bg2">
                    <a:lumMod val="50000"/>
                  </a:schemeClr>
                </a:solidFill>
                <a:latin typeface="Montserrat" pitchFamily="2" charset="77"/>
              </a:rPr>
              <a:t>SCORE</a:t>
            </a:r>
            <a:endParaRPr lang="en-US" sz="1500" dirty="0">
              <a:solidFill>
                <a:schemeClr val="bg2">
                  <a:lumMod val="50000"/>
                </a:schemeClr>
              </a:solidFill>
              <a:latin typeface="Montserrat" pitchFamily="2" charset="77"/>
            </a:endParaRPr>
          </a:p>
        </p:txBody>
      </p:sp>
      <p:sp>
        <p:nvSpPr>
          <p:cNvPr id="100" name="TextBox 99">
            <a:extLst>
              <a:ext uri="{FF2B5EF4-FFF2-40B4-BE49-F238E27FC236}">
                <a16:creationId xmlns:a16="http://schemas.microsoft.com/office/drawing/2014/main" id="{3137A0A1-728C-5932-335F-E282ADAEF50A}"/>
              </a:ext>
            </a:extLst>
          </p:cNvPr>
          <p:cNvSpPr txBox="1"/>
          <p:nvPr userDrawn="1"/>
        </p:nvSpPr>
        <p:spPr>
          <a:xfrm>
            <a:off x="19443777" y="7349092"/>
            <a:ext cx="606386" cy="334707"/>
          </a:xfrm>
          <a:prstGeom prst="rect">
            <a:avLst/>
          </a:prstGeom>
          <a:noFill/>
        </p:spPr>
        <p:txBody>
          <a:bodyPr wrap="square" rtlCol="0">
            <a:spAutoFit/>
          </a:bodyPr>
          <a:lstStyle/>
          <a:p>
            <a:r>
              <a:rPr lang="en-US" altLang="zh-TW" sz="1575" dirty="0">
                <a:solidFill>
                  <a:schemeClr val="bg2">
                    <a:lumMod val="50000"/>
                  </a:schemeClr>
                </a:solidFill>
                <a:latin typeface=""/>
              </a:rPr>
              <a:t>%</a:t>
            </a:r>
            <a:endParaRPr lang="en-US" sz="1575" dirty="0">
              <a:solidFill>
                <a:schemeClr val="bg2">
                  <a:lumMod val="50000"/>
                </a:schemeClr>
              </a:solidFill>
              <a:latin typeface=""/>
            </a:endParaRPr>
          </a:p>
        </p:txBody>
      </p:sp>
      <p:sp>
        <p:nvSpPr>
          <p:cNvPr id="101" name="TextBox 100">
            <a:extLst>
              <a:ext uri="{FF2B5EF4-FFF2-40B4-BE49-F238E27FC236}">
                <a16:creationId xmlns:a16="http://schemas.microsoft.com/office/drawing/2014/main" id="{9968433D-5573-BD34-F9B0-66B25595A5E2}"/>
              </a:ext>
            </a:extLst>
          </p:cNvPr>
          <p:cNvSpPr txBox="1"/>
          <p:nvPr userDrawn="1"/>
        </p:nvSpPr>
        <p:spPr>
          <a:xfrm>
            <a:off x="23656398" y="7347600"/>
            <a:ext cx="606386" cy="334707"/>
          </a:xfrm>
          <a:prstGeom prst="rect">
            <a:avLst/>
          </a:prstGeom>
          <a:noFill/>
        </p:spPr>
        <p:txBody>
          <a:bodyPr wrap="square" rtlCol="0">
            <a:spAutoFit/>
          </a:bodyPr>
          <a:lstStyle/>
          <a:p>
            <a:r>
              <a:rPr lang="en-US" altLang="zh-TW" sz="1575" dirty="0">
                <a:solidFill>
                  <a:schemeClr val="bg2">
                    <a:lumMod val="50000"/>
                  </a:schemeClr>
                </a:solidFill>
                <a:latin typeface=""/>
              </a:rPr>
              <a:t>%</a:t>
            </a:r>
            <a:endParaRPr lang="en-US" sz="1575" dirty="0">
              <a:solidFill>
                <a:schemeClr val="bg2">
                  <a:lumMod val="50000"/>
                </a:schemeClr>
              </a:solidFill>
              <a:latin typeface=""/>
            </a:endParaRPr>
          </a:p>
        </p:txBody>
      </p:sp>
      <p:sp>
        <p:nvSpPr>
          <p:cNvPr id="102" name="TextBox 101">
            <a:extLst>
              <a:ext uri="{FF2B5EF4-FFF2-40B4-BE49-F238E27FC236}">
                <a16:creationId xmlns:a16="http://schemas.microsoft.com/office/drawing/2014/main" id="{A0EAE93F-651E-FC29-7A58-1CA8B5F59311}"/>
              </a:ext>
            </a:extLst>
          </p:cNvPr>
          <p:cNvSpPr txBox="1"/>
          <p:nvPr userDrawn="1"/>
        </p:nvSpPr>
        <p:spPr>
          <a:xfrm>
            <a:off x="16263361" y="7781735"/>
            <a:ext cx="2339074" cy="323165"/>
          </a:xfrm>
          <a:prstGeom prst="rect">
            <a:avLst/>
          </a:prstGeom>
          <a:noFill/>
        </p:spPr>
        <p:txBody>
          <a:bodyPr wrap="square" rtlCol="0">
            <a:spAutoFit/>
          </a:bodyPr>
          <a:lstStyle/>
          <a:p>
            <a:r>
              <a:rPr lang="en-US" altLang="zh-TW" sz="1500" dirty="0">
                <a:solidFill>
                  <a:schemeClr val="bg2">
                    <a:lumMod val="50000"/>
                  </a:schemeClr>
                </a:solidFill>
                <a:latin typeface="Montserrat" pitchFamily="2" charset="77"/>
              </a:rPr>
              <a:t>RECYCLED</a:t>
            </a:r>
            <a:r>
              <a:rPr lang="zh-TW" altLang="en-US" sz="1500" dirty="0">
                <a:solidFill>
                  <a:schemeClr val="bg2">
                    <a:lumMod val="50000"/>
                  </a:schemeClr>
                </a:solidFill>
                <a:latin typeface="Montserrat" pitchFamily="2" charset="77"/>
              </a:rPr>
              <a:t> </a:t>
            </a:r>
            <a:r>
              <a:rPr lang="en-US" altLang="zh-TW" sz="1500" dirty="0">
                <a:solidFill>
                  <a:schemeClr val="bg2">
                    <a:lumMod val="50000"/>
                  </a:schemeClr>
                </a:solidFill>
                <a:latin typeface="Montserrat" pitchFamily="2" charset="77"/>
              </a:rPr>
              <a:t>CONTENT</a:t>
            </a:r>
            <a:endParaRPr lang="en-US" sz="1500" dirty="0">
              <a:solidFill>
                <a:schemeClr val="bg2">
                  <a:lumMod val="50000"/>
                </a:schemeClr>
              </a:solidFill>
              <a:latin typeface="Montserrat" pitchFamily="2" charset="77"/>
            </a:endParaRPr>
          </a:p>
        </p:txBody>
      </p:sp>
      <p:sp>
        <p:nvSpPr>
          <p:cNvPr id="103" name="TextBox 102">
            <a:extLst>
              <a:ext uri="{FF2B5EF4-FFF2-40B4-BE49-F238E27FC236}">
                <a16:creationId xmlns:a16="http://schemas.microsoft.com/office/drawing/2014/main" id="{0BB3F47B-AAB1-E6A0-429C-E095DC1DDD23}"/>
              </a:ext>
            </a:extLst>
          </p:cNvPr>
          <p:cNvSpPr txBox="1"/>
          <p:nvPr userDrawn="1"/>
        </p:nvSpPr>
        <p:spPr>
          <a:xfrm>
            <a:off x="20543119" y="7781632"/>
            <a:ext cx="2339074" cy="323165"/>
          </a:xfrm>
          <a:prstGeom prst="rect">
            <a:avLst/>
          </a:prstGeom>
          <a:noFill/>
        </p:spPr>
        <p:txBody>
          <a:bodyPr wrap="square" rtlCol="0">
            <a:spAutoFit/>
          </a:bodyPr>
          <a:lstStyle/>
          <a:p>
            <a:r>
              <a:rPr lang="en-US" altLang="zh-TW" sz="1500" dirty="0">
                <a:solidFill>
                  <a:schemeClr val="bg2">
                    <a:lumMod val="50000"/>
                  </a:schemeClr>
                </a:solidFill>
                <a:latin typeface="Montserrat" pitchFamily="2" charset="77"/>
              </a:rPr>
              <a:t>INGREDIENTS</a:t>
            </a:r>
            <a:r>
              <a:rPr lang="zh-TW" altLang="en-US" sz="1500" dirty="0">
                <a:solidFill>
                  <a:schemeClr val="bg2">
                    <a:lumMod val="50000"/>
                  </a:schemeClr>
                </a:solidFill>
                <a:latin typeface="Montserrat" pitchFamily="2" charset="77"/>
              </a:rPr>
              <a:t> </a:t>
            </a:r>
            <a:r>
              <a:rPr lang="en-US" altLang="zh-TW" sz="1500" dirty="0">
                <a:solidFill>
                  <a:schemeClr val="bg2">
                    <a:lumMod val="50000"/>
                  </a:schemeClr>
                </a:solidFill>
                <a:latin typeface="Montserrat" pitchFamily="2" charset="77"/>
              </a:rPr>
              <a:t>USED</a:t>
            </a:r>
            <a:endParaRPr lang="en-US" sz="1500" dirty="0">
              <a:solidFill>
                <a:schemeClr val="bg2">
                  <a:lumMod val="50000"/>
                </a:schemeClr>
              </a:solidFill>
              <a:latin typeface="Montserrat" pitchFamily="2" charset="77"/>
            </a:endParaRPr>
          </a:p>
        </p:txBody>
      </p:sp>
      <p:sp>
        <p:nvSpPr>
          <p:cNvPr id="104" name="TextBox 103">
            <a:extLst>
              <a:ext uri="{FF2B5EF4-FFF2-40B4-BE49-F238E27FC236}">
                <a16:creationId xmlns:a16="http://schemas.microsoft.com/office/drawing/2014/main" id="{3F9A4232-74EE-D566-EFB8-CDDFA9455B52}"/>
              </a:ext>
            </a:extLst>
          </p:cNvPr>
          <p:cNvSpPr txBox="1"/>
          <p:nvPr userDrawn="1"/>
        </p:nvSpPr>
        <p:spPr>
          <a:xfrm>
            <a:off x="19442160" y="8219622"/>
            <a:ext cx="606386" cy="334707"/>
          </a:xfrm>
          <a:prstGeom prst="rect">
            <a:avLst/>
          </a:prstGeom>
          <a:noFill/>
        </p:spPr>
        <p:txBody>
          <a:bodyPr wrap="square" rtlCol="0">
            <a:spAutoFit/>
          </a:bodyPr>
          <a:lstStyle/>
          <a:p>
            <a:r>
              <a:rPr lang="en-US" altLang="zh-TW" sz="1575" dirty="0">
                <a:solidFill>
                  <a:schemeClr val="bg2">
                    <a:lumMod val="50000"/>
                  </a:schemeClr>
                </a:solidFill>
                <a:latin typeface=""/>
              </a:rPr>
              <a:t>%</a:t>
            </a:r>
            <a:endParaRPr lang="en-US" sz="1575" dirty="0">
              <a:solidFill>
                <a:schemeClr val="bg2">
                  <a:lumMod val="50000"/>
                </a:schemeClr>
              </a:solidFill>
              <a:latin typeface=""/>
            </a:endParaRPr>
          </a:p>
        </p:txBody>
      </p:sp>
      <p:sp>
        <p:nvSpPr>
          <p:cNvPr id="105" name="TextBox 104">
            <a:extLst>
              <a:ext uri="{FF2B5EF4-FFF2-40B4-BE49-F238E27FC236}">
                <a16:creationId xmlns:a16="http://schemas.microsoft.com/office/drawing/2014/main" id="{86FA7856-67F7-12B3-A418-C8C24242E51C}"/>
              </a:ext>
            </a:extLst>
          </p:cNvPr>
          <p:cNvSpPr txBox="1"/>
          <p:nvPr userDrawn="1"/>
        </p:nvSpPr>
        <p:spPr>
          <a:xfrm>
            <a:off x="16263360" y="8641764"/>
            <a:ext cx="1862015" cy="323165"/>
          </a:xfrm>
          <a:prstGeom prst="rect">
            <a:avLst/>
          </a:prstGeom>
          <a:noFill/>
        </p:spPr>
        <p:txBody>
          <a:bodyPr wrap="square" rtlCol="0">
            <a:spAutoFit/>
          </a:bodyPr>
          <a:lstStyle/>
          <a:p>
            <a:r>
              <a:rPr lang="en-US" altLang="zh-TW" sz="1500" dirty="0">
                <a:solidFill>
                  <a:schemeClr val="bg2">
                    <a:lumMod val="50000"/>
                  </a:schemeClr>
                </a:solidFill>
                <a:latin typeface="Montserrat" pitchFamily="2" charset="77"/>
              </a:rPr>
              <a:t>RECYCLABILITY</a:t>
            </a:r>
            <a:endParaRPr lang="en-US" sz="1500" dirty="0">
              <a:solidFill>
                <a:schemeClr val="bg2">
                  <a:lumMod val="50000"/>
                </a:schemeClr>
              </a:solidFill>
              <a:latin typeface="Montserrat" pitchFamily="2" charset="77"/>
            </a:endParaRPr>
          </a:p>
        </p:txBody>
      </p:sp>
      <p:sp>
        <p:nvSpPr>
          <p:cNvPr id="106" name="TextBox 105">
            <a:extLst>
              <a:ext uri="{FF2B5EF4-FFF2-40B4-BE49-F238E27FC236}">
                <a16:creationId xmlns:a16="http://schemas.microsoft.com/office/drawing/2014/main" id="{C9AE2450-60EA-6D90-DA92-88364E37AD1C}"/>
              </a:ext>
            </a:extLst>
          </p:cNvPr>
          <p:cNvSpPr txBox="1"/>
          <p:nvPr userDrawn="1"/>
        </p:nvSpPr>
        <p:spPr>
          <a:xfrm>
            <a:off x="16262741" y="9595418"/>
            <a:ext cx="1862014" cy="323165"/>
          </a:xfrm>
          <a:prstGeom prst="rect">
            <a:avLst/>
          </a:prstGeom>
          <a:noFill/>
        </p:spPr>
        <p:txBody>
          <a:bodyPr wrap="square" rtlCol="0">
            <a:spAutoFit/>
          </a:bodyPr>
          <a:lstStyle/>
          <a:p>
            <a:r>
              <a:rPr lang="en-US" altLang="zh-TW" sz="1500" dirty="0">
                <a:solidFill>
                  <a:schemeClr val="bg2">
                    <a:lumMod val="50000"/>
                  </a:schemeClr>
                </a:solidFill>
                <a:latin typeface="Montserrat" pitchFamily="2" charset="77"/>
              </a:rPr>
              <a:t>SEPARABILITY</a:t>
            </a:r>
            <a:endParaRPr lang="en-US" sz="1500" dirty="0">
              <a:solidFill>
                <a:schemeClr val="bg2">
                  <a:lumMod val="50000"/>
                </a:schemeClr>
              </a:solidFill>
              <a:latin typeface="Montserrat" pitchFamily="2" charset="77"/>
            </a:endParaRPr>
          </a:p>
        </p:txBody>
      </p:sp>
      <p:sp>
        <p:nvSpPr>
          <p:cNvPr id="107" name="TextBox 106">
            <a:extLst>
              <a:ext uri="{FF2B5EF4-FFF2-40B4-BE49-F238E27FC236}">
                <a16:creationId xmlns:a16="http://schemas.microsoft.com/office/drawing/2014/main" id="{F9461C2C-FE94-5698-8185-69F31628EDA3}"/>
              </a:ext>
            </a:extLst>
          </p:cNvPr>
          <p:cNvSpPr txBox="1"/>
          <p:nvPr userDrawn="1"/>
        </p:nvSpPr>
        <p:spPr>
          <a:xfrm>
            <a:off x="19443777" y="9118351"/>
            <a:ext cx="606386" cy="334707"/>
          </a:xfrm>
          <a:prstGeom prst="rect">
            <a:avLst/>
          </a:prstGeom>
          <a:noFill/>
        </p:spPr>
        <p:txBody>
          <a:bodyPr wrap="square" rtlCol="0">
            <a:spAutoFit/>
          </a:bodyPr>
          <a:lstStyle/>
          <a:p>
            <a:r>
              <a:rPr lang="en-US" altLang="zh-TW" sz="1575" dirty="0">
                <a:solidFill>
                  <a:schemeClr val="bg2">
                    <a:lumMod val="50000"/>
                  </a:schemeClr>
                </a:solidFill>
                <a:latin typeface=""/>
              </a:rPr>
              <a:t>%</a:t>
            </a:r>
            <a:endParaRPr lang="en-US" sz="1575" dirty="0">
              <a:solidFill>
                <a:schemeClr val="bg2">
                  <a:lumMod val="50000"/>
                </a:schemeClr>
              </a:solidFill>
              <a:latin typeface=""/>
            </a:endParaRPr>
          </a:p>
        </p:txBody>
      </p:sp>
      <p:sp>
        <p:nvSpPr>
          <p:cNvPr id="108" name="TextBox 107">
            <a:extLst>
              <a:ext uri="{FF2B5EF4-FFF2-40B4-BE49-F238E27FC236}">
                <a16:creationId xmlns:a16="http://schemas.microsoft.com/office/drawing/2014/main" id="{D911A84D-50D6-1256-FA88-7C5FD5942868}"/>
              </a:ext>
            </a:extLst>
          </p:cNvPr>
          <p:cNvSpPr txBox="1"/>
          <p:nvPr userDrawn="1"/>
        </p:nvSpPr>
        <p:spPr>
          <a:xfrm>
            <a:off x="23658055" y="8218800"/>
            <a:ext cx="606386" cy="334707"/>
          </a:xfrm>
          <a:prstGeom prst="rect">
            <a:avLst/>
          </a:prstGeom>
          <a:noFill/>
        </p:spPr>
        <p:txBody>
          <a:bodyPr wrap="square" rtlCol="0">
            <a:spAutoFit/>
          </a:bodyPr>
          <a:lstStyle/>
          <a:p>
            <a:r>
              <a:rPr lang="en-US" altLang="zh-TW" sz="1575" dirty="0">
                <a:solidFill>
                  <a:schemeClr val="bg2">
                    <a:lumMod val="50000"/>
                  </a:schemeClr>
                </a:solidFill>
                <a:latin typeface=""/>
              </a:rPr>
              <a:t>%</a:t>
            </a:r>
            <a:endParaRPr lang="en-US" sz="1575" dirty="0">
              <a:solidFill>
                <a:schemeClr val="bg2">
                  <a:lumMod val="50000"/>
                </a:schemeClr>
              </a:solidFill>
              <a:latin typeface=""/>
            </a:endParaRPr>
          </a:p>
        </p:txBody>
      </p:sp>
      <p:sp>
        <p:nvSpPr>
          <p:cNvPr id="109" name="TextBox 108">
            <a:extLst>
              <a:ext uri="{FF2B5EF4-FFF2-40B4-BE49-F238E27FC236}">
                <a16:creationId xmlns:a16="http://schemas.microsoft.com/office/drawing/2014/main" id="{93C15505-834C-348B-288B-35B097411297}"/>
              </a:ext>
            </a:extLst>
          </p:cNvPr>
          <p:cNvSpPr txBox="1"/>
          <p:nvPr userDrawn="1"/>
        </p:nvSpPr>
        <p:spPr>
          <a:xfrm>
            <a:off x="20575522" y="8641764"/>
            <a:ext cx="1985014" cy="323165"/>
          </a:xfrm>
          <a:prstGeom prst="rect">
            <a:avLst/>
          </a:prstGeom>
          <a:noFill/>
        </p:spPr>
        <p:txBody>
          <a:bodyPr wrap="square" rtlCol="0">
            <a:spAutoFit/>
          </a:bodyPr>
          <a:lstStyle/>
          <a:p>
            <a:r>
              <a:rPr lang="en-US" altLang="zh-TW" sz="1500" dirty="0">
                <a:solidFill>
                  <a:schemeClr val="bg2">
                    <a:lumMod val="50000"/>
                  </a:schemeClr>
                </a:solidFill>
                <a:latin typeface="Montserrat" pitchFamily="2" charset="77"/>
              </a:rPr>
              <a:t>RED</a:t>
            </a:r>
            <a:r>
              <a:rPr lang="zh-TW" altLang="en-US" sz="1500" dirty="0">
                <a:solidFill>
                  <a:schemeClr val="bg2">
                    <a:lumMod val="50000"/>
                  </a:schemeClr>
                </a:solidFill>
                <a:latin typeface="Montserrat" pitchFamily="2" charset="77"/>
              </a:rPr>
              <a:t> </a:t>
            </a:r>
            <a:r>
              <a:rPr lang="en-US" altLang="zh-TW" sz="1500" dirty="0">
                <a:solidFill>
                  <a:schemeClr val="bg2">
                    <a:lumMod val="50000"/>
                  </a:schemeClr>
                </a:solidFill>
                <a:latin typeface="Montserrat" pitchFamily="2" charset="77"/>
              </a:rPr>
              <a:t>LIST</a:t>
            </a:r>
            <a:r>
              <a:rPr lang="zh-TW" altLang="en-US" sz="1500" dirty="0">
                <a:solidFill>
                  <a:schemeClr val="bg2">
                    <a:lumMod val="50000"/>
                  </a:schemeClr>
                </a:solidFill>
                <a:latin typeface="Montserrat" pitchFamily="2" charset="77"/>
              </a:rPr>
              <a:t> </a:t>
            </a:r>
            <a:r>
              <a:rPr lang="en-US" altLang="zh-TW" sz="1500" dirty="0">
                <a:solidFill>
                  <a:schemeClr val="bg2">
                    <a:lumMod val="50000"/>
                  </a:schemeClr>
                </a:solidFill>
                <a:latin typeface="Montserrat" pitchFamily="2" charset="77"/>
              </a:rPr>
              <a:t>FREE</a:t>
            </a:r>
            <a:endParaRPr lang="en-US" sz="1500" dirty="0">
              <a:solidFill>
                <a:schemeClr val="bg2">
                  <a:lumMod val="50000"/>
                </a:schemeClr>
              </a:solidFill>
              <a:latin typeface="Montserrat" pitchFamily="2" charset="77"/>
            </a:endParaRPr>
          </a:p>
        </p:txBody>
      </p:sp>
      <p:sp>
        <p:nvSpPr>
          <p:cNvPr id="110" name="Chart Placeholder 44">
            <a:extLst>
              <a:ext uri="{FF2B5EF4-FFF2-40B4-BE49-F238E27FC236}">
                <a16:creationId xmlns:a16="http://schemas.microsoft.com/office/drawing/2014/main" id="{984C8D2D-94F7-74C2-B141-67D9F6A2FAC7}"/>
              </a:ext>
            </a:extLst>
          </p:cNvPr>
          <p:cNvSpPr>
            <a:spLocks noGrp="1"/>
          </p:cNvSpPr>
          <p:nvPr>
            <p:ph type="chart" sz="quarter" idx="28" hasCustomPrompt="1"/>
          </p:nvPr>
        </p:nvSpPr>
        <p:spPr>
          <a:xfrm>
            <a:off x="20755501" y="9132037"/>
            <a:ext cx="2700000" cy="381600"/>
          </a:xfrm>
          <a:prstGeom prst="rect">
            <a:avLst/>
          </a:prstGeom>
        </p:spPr>
        <p:txBody>
          <a:bodyPr>
            <a:normAutofit/>
          </a:bodyPr>
          <a:lstStyle>
            <a:lvl1pPr marL="0" indent="0">
              <a:buNone/>
              <a:defRPr sz="1890"/>
            </a:lvl1pPr>
          </a:lstStyle>
          <a:p>
            <a:r>
              <a:rPr lang="en-US" altLang="zh-TW" dirty="0"/>
              <a:t>VOC</a:t>
            </a:r>
            <a:endParaRPr lang="en-US" dirty="0"/>
          </a:p>
        </p:txBody>
      </p:sp>
      <p:sp>
        <p:nvSpPr>
          <p:cNvPr id="111" name="TextBox 110">
            <a:extLst>
              <a:ext uri="{FF2B5EF4-FFF2-40B4-BE49-F238E27FC236}">
                <a16:creationId xmlns:a16="http://schemas.microsoft.com/office/drawing/2014/main" id="{54D9A2BE-877C-989E-33AB-B6AA072F5458}"/>
              </a:ext>
            </a:extLst>
          </p:cNvPr>
          <p:cNvSpPr txBox="1"/>
          <p:nvPr userDrawn="1"/>
        </p:nvSpPr>
        <p:spPr>
          <a:xfrm>
            <a:off x="23658055" y="9108000"/>
            <a:ext cx="606386" cy="334707"/>
          </a:xfrm>
          <a:prstGeom prst="rect">
            <a:avLst/>
          </a:prstGeom>
          <a:noFill/>
        </p:spPr>
        <p:txBody>
          <a:bodyPr wrap="square" rtlCol="0">
            <a:spAutoFit/>
          </a:bodyPr>
          <a:lstStyle/>
          <a:p>
            <a:r>
              <a:rPr lang="en-US" altLang="zh-TW" sz="1575" dirty="0">
                <a:solidFill>
                  <a:schemeClr val="bg2">
                    <a:lumMod val="50000"/>
                  </a:schemeClr>
                </a:solidFill>
                <a:latin typeface=""/>
              </a:rPr>
              <a:t>%</a:t>
            </a:r>
            <a:endParaRPr lang="en-US" sz="1575" dirty="0">
              <a:solidFill>
                <a:schemeClr val="bg2">
                  <a:lumMod val="50000"/>
                </a:schemeClr>
              </a:solidFill>
              <a:latin typeface=""/>
            </a:endParaRPr>
          </a:p>
        </p:txBody>
      </p:sp>
      <p:sp>
        <p:nvSpPr>
          <p:cNvPr id="112" name="TextBox 111">
            <a:extLst>
              <a:ext uri="{FF2B5EF4-FFF2-40B4-BE49-F238E27FC236}">
                <a16:creationId xmlns:a16="http://schemas.microsoft.com/office/drawing/2014/main" id="{935D5447-835D-1C15-01C7-4C72174F42CC}"/>
              </a:ext>
            </a:extLst>
          </p:cNvPr>
          <p:cNvSpPr txBox="1"/>
          <p:nvPr userDrawn="1"/>
        </p:nvSpPr>
        <p:spPr>
          <a:xfrm>
            <a:off x="20597582" y="9595418"/>
            <a:ext cx="2575529" cy="323165"/>
          </a:xfrm>
          <a:prstGeom prst="rect">
            <a:avLst/>
          </a:prstGeom>
          <a:noFill/>
        </p:spPr>
        <p:txBody>
          <a:bodyPr wrap="square" rtlCol="0">
            <a:spAutoFit/>
          </a:bodyPr>
          <a:lstStyle/>
          <a:p>
            <a:r>
              <a:rPr lang="en-US" altLang="zh-TW" sz="1500" dirty="0">
                <a:solidFill>
                  <a:schemeClr val="bg2">
                    <a:lumMod val="50000"/>
                  </a:schemeClr>
                </a:solidFill>
                <a:latin typeface="Montserrat" pitchFamily="2" charset="77"/>
              </a:rPr>
              <a:t>EMISSION</a:t>
            </a:r>
            <a:r>
              <a:rPr lang="zh-TW" altLang="en-US" sz="1500" dirty="0">
                <a:solidFill>
                  <a:schemeClr val="bg2">
                    <a:lumMod val="50000"/>
                  </a:schemeClr>
                </a:solidFill>
                <a:latin typeface="Montserrat" pitchFamily="2" charset="77"/>
              </a:rPr>
              <a:t> </a:t>
            </a:r>
            <a:r>
              <a:rPr lang="en-US" altLang="zh-TW" sz="1500" dirty="0">
                <a:solidFill>
                  <a:schemeClr val="bg2">
                    <a:lumMod val="50000"/>
                  </a:schemeClr>
                </a:solidFill>
                <a:latin typeface="Montserrat" pitchFamily="2" charset="77"/>
              </a:rPr>
              <a:t>COMPLIANCE</a:t>
            </a:r>
            <a:endParaRPr lang="en-US" sz="1500" dirty="0">
              <a:solidFill>
                <a:schemeClr val="bg2">
                  <a:lumMod val="50000"/>
                </a:schemeClr>
              </a:solidFill>
              <a:latin typeface="Montserrat" pitchFamily="2" charset="77"/>
            </a:endParaRPr>
          </a:p>
        </p:txBody>
      </p:sp>
      <p:sp>
        <p:nvSpPr>
          <p:cNvPr id="113" name="TextBox 112">
            <a:extLst>
              <a:ext uri="{FF2B5EF4-FFF2-40B4-BE49-F238E27FC236}">
                <a16:creationId xmlns:a16="http://schemas.microsoft.com/office/drawing/2014/main" id="{18C1CE80-8AF2-8FCA-84CA-DE127B020AE3}"/>
              </a:ext>
            </a:extLst>
          </p:cNvPr>
          <p:cNvSpPr txBox="1"/>
          <p:nvPr userDrawn="1"/>
        </p:nvSpPr>
        <p:spPr>
          <a:xfrm>
            <a:off x="12032926" y="8641764"/>
            <a:ext cx="3019750" cy="323165"/>
          </a:xfrm>
          <a:prstGeom prst="rect">
            <a:avLst/>
          </a:prstGeom>
          <a:noFill/>
        </p:spPr>
        <p:txBody>
          <a:bodyPr wrap="square" rtlCol="0">
            <a:spAutoFit/>
          </a:bodyPr>
          <a:lstStyle/>
          <a:p>
            <a:r>
              <a:rPr lang="en-US" sz="1500" dirty="0">
                <a:solidFill>
                  <a:schemeClr val="bg2">
                    <a:lumMod val="50000"/>
                  </a:schemeClr>
                </a:solidFill>
                <a:effectLst/>
                <a:latin typeface="Montserrat" pitchFamily="2" charset="77"/>
              </a:rPr>
              <a:t>A1-A3 (kgCO</a:t>
            </a:r>
            <a:r>
              <a:rPr lang="en-US" sz="1500" baseline="-25000" dirty="0">
                <a:solidFill>
                  <a:schemeClr val="bg2">
                    <a:lumMod val="50000"/>
                  </a:schemeClr>
                </a:solidFill>
                <a:effectLst/>
                <a:latin typeface="Montserrat" pitchFamily="2" charset="77"/>
              </a:rPr>
              <a:t>2</a:t>
            </a:r>
            <a:r>
              <a:rPr lang="en-US" sz="1500" dirty="0">
                <a:solidFill>
                  <a:schemeClr val="bg2">
                    <a:lumMod val="50000"/>
                  </a:schemeClr>
                </a:solidFill>
                <a:effectLst/>
                <a:latin typeface="Montserrat" pitchFamily="2" charset="77"/>
              </a:rPr>
              <a:t>e/m2)</a:t>
            </a:r>
          </a:p>
        </p:txBody>
      </p:sp>
      <p:sp>
        <p:nvSpPr>
          <p:cNvPr id="115" name="TextBox 114">
            <a:extLst>
              <a:ext uri="{FF2B5EF4-FFF2-40B4-BE49-F238E27FC236}">
                <a16:creationId xmlns:a16="http://schemas.microsoft.com/office/drawing/2014/main" id="{950C620F-E6A9-33FB-3376-B19080CC52AB}"/>
              </a:ext>
            </a:extLst>
          </p:cNvPr>
          <p:cNvSpPr txBox="1"/>
          <p:nvPr userDrawn="1"/>
        </p:nvSpPr>
        <p:spPr>
          <a:xfrm>
            <a:off x="12094203" y="8230219"/>
            <a:ext cx="2302461" cy="323165"/>
          </a:xfrm>
          <a:prstGeom prst="rect">
            <a:avLst/>
          </a:prstGeom>
          <a:noFill/>
        </p:spPr>
        <p:txBody>
          <a:bodyPr wrap="square">
            <a:spAutoFit/>
          </a:bodyPr>
          <a:lstStyle/>
          <a:p>
            <a:r>
              <a:rPr lang="en-US" altLang="zh-TW" sz="1500" dirty="0">
                <a:solidFill>
                  <a:schemeClr val="bg2">
                    <a:lumMod val="50000"/>
                  </a:schemeClr>
                </a:solidFill>
                <a:latin typeface="Montserrat" pitchFamily="2" charset="77"/>
              </a:rPr>
              <a:t>CARBON</a:t>
            </a:r>
            <a:r>
              <a:rPr lang="zh-TW" altLang="en-US" sz="1500" dirty="0">
                <a:solidFill>
                  <a:schemeClr val="bg2">
                    <a:lumMod val="50000"/>
                  </a:schemeClr>
                </a:solidFill>
                <a:latin typeface="Montserrat" pitchFamily="2" charset="77"/>
              </a:rPr>
              <a:t> </a:t>
            </a:r>
            <a:r>
              <a:rPr lang="en-US" altLang="zh-TW" sz="1500" dirty="0">
                <a:solidFill>
                  <a:schemeClr val="bg2">
                    <a:lumMod val="50000"/>
                  </a:schemeClr>
                </a:solidFill>
                <a:latin typeface="Montserrat" pitchFamily="2" charset="77"/>
              </a:rPr>
              <a:t>FOOTPRINT</a:t>
            </a:r>
            <a:endParaRPr lang="en-US" sz="1500" dirty="0">
              <a:solidFill>
                <a:schemeClr val="bg2">
                  <a:lumMod val="50000"/>
                </a:schemeClr>
              </a:solidFill>
              <a:latin typeface="Montserrat" pitchFamily="2" charset="77"/>
            </a:endParaRPr>
          </a:p>
        </p:txBody>
      </p:sp>
      <p:sp>
        <p:nvSpPr>
          <p:cNvPr id="116" name="Text Placeholder 59">
            <a:extLst>
              <a:ext uri="{FF2B5EF4-FFF2-40B4-BE49-F238E27FC236}">
                <a16:creationId xmlns:a16="http://schemas.microsoft.com/office/drawing/2014/main" id="{2621B32B-11CB-29F9-426F-4B505AF61190}"/>
              </a:ext>
            </a:extLst>
          </p:cNvPr>
          <p:cNvSpPr>
            <a:spLocks noGrp="1"/>
          </p:cNvSpPr>
          <p:nvPr>
            <p:ph type="body" sz="quarter" idx="30" hasCustomPrompt="1"/>
          </p:nvPr>
        </p:nvSpPr>
        <p:spPr>
          <a:xfrm>
            <a:off x="14422101" y="8213520"/>
            <a:ext cx="613697" cy="362981"/>
          </a:xfrm>
          <a:prstGeom prst="rect">
            <a:avLst/>
          </a:prstGeom>
          <a:noFill/>
          <a:ln>
            <a:noFill/>
          </a:ln>
        </p:spPr>
        <p:txBody>
          <a:bodyPr anchor="ctr">
            <a:noAutofit/>
          </a:bodyPr>
          <a:lstStyle>
            <a:lvl1pPr marL="0" indent="0" algn="ctr">
              <a:buNone/>
              <a:defRPr sz="1417">
                <a:solidFill>
                  <a:schemeClr val="bg1"/>
                </a:solidFill>
                <a:latin typeface=""/>
              </a:defRPr>
            </a:lvl1pPr>
          </a:lstStyle>
          <a:p>
            <a:pPr lvl="0"/>
            <a:r>
              <a:rPr lang="en-US" altLang="zh-TW" dirty="0"/>
              <a:t>a</a:t>
            </a:r>
            <a:endParaRPr lang="en-US" dirty="0"/>
          </a:p>
        </p:txBody>
      </p:sp>
      <p:sp>
        <p:nvSpPr>
          <p:cNvPr id="118" name="Rounded Rectangle 117">
            <a:extLst>
              <a:ext uri="{FF2B5EF4-FFF2-40B4-BE49-F238E27FC236}">
                <a16:creationId xmlns:a16="http://schemas.microsoft.com/office/drawing/2014/main" id="{B09F617A-FD92-4770-CBB6-E690DA7D07B2}"/>
              </a:ext>
            </a:extLst>
          </p:cNvPr>
          <p:cNvSpPr/>
          <p:nvPr userDrawn="1"/>
        </p:nvSpPr>
        <p:spPr>
          <a:xfrm>
            <a:off x="9089909" y="8206909"/>
            <a:ext cx="1904400" cy="1144800"/>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625"/>
          </a:p>
        </p:txBody>
      </p:sp>
      <p:sp>
        <p:nvSpPr>
          <p:cNvPr id="119" name="TextBox 118">
            <a:extLst>
              <a:ext uri="{FF2B5EF4-FFF2-40B4-BE49-F238E27FC236}">
                <a16:creationId xmlns:a16="http://schemas.microsoft.com/office/drawing/2014/main" id="{483D4E36-A566-C7C4-C373-D846A2602239}"/>
              </a:ext>
            </a:extLst>
          </p:cNvPr>
          <p:cNvSpPr txBox="1"/>
          <p:nvPr userDrawn="1"/>
        </p:nvSpPr>
        <p:spPr>
          <a:xfrm>
            <a:off x="10455479" y="8387352"/>
            <a:ext cx="742067" cy="553998"/>
          </a:xfrm>
          <a:prstGeom prst="rect">
            <a:avLst/>
          </a:prstGeom>
          <a:noFill/>
        </p:spPr>
        <p:txBody>
          <a:bodyPr wrap="square" rtlCol="0">
            <a:spAutoFit/>
          </a:bodyPr>
          <a:lstStyle/>
          <a:p>
            <a:r>
              <a:rPr lang="en-US" altLang="zh-TW" sz="3000" dirty="0"/>
              <a:t>%</a:t>
            </a:r>
            <a:endParaRPr lang="en-US" sz="3000" dirty="0"/>
          </a:p>
        </p:txBody>
      </p:sp>
      <p:sp>
        <p:nvSpPr>
          <p:cNvPr id="120" name="Rounded Rectangle 119">
            <a:extLst>
              <a:ext uri="{FF2B5EF4-FFF2-40B4-BE49-F238E27FC236}">
                <a16:creationId xmlns:a16="http://schemas.microsoft.com/office/drawing/2014/main" id="{F5CC5C2A-EF6E-CB7F-A2A5-81BDBF3FA529}"/>
              </a:ext>
            </a:extLst>
          </p:cNvPr>
          <p:cNvSpPr/>
          <p:nvPr userDrawn="1"/>
        </p:nvSpPr>
        <p:spPr>
          <a:xfrm>
            <a:off x="9074106" y="6631643"/>
            <a:ext cx="1904400" cy="1144800"/>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625"/>
          </a:p>
        </p:txBody>
      </p:sp>
      <p:sp>
        <p:nvSpPr>
          <p:cNvPr id="121" name="Text Placeholder 17">
            <a:extLst>
              <a:ext uri="{FF2B5EF4-FFF2-40B4-BE49-F238E27FC236}">
                <a16:creationId xmlns:a16="http://schemas.microsoft.com/office/drawing/2014/main" id="{4635F065-ACE1-8FD6-004F-9E94CDF2FE50}"/>
              </a:ext>
            </a:extLst>
          </p:cNvPr>
          <p:cNvSpPr>
            <a:spLocks noGrp="1"/>
          </p:cNvSpPr>
          <p:nvPr>
            <p:ph type="body" sz="quarter" idx="31"/>
          </p:nvPr>
        </p:nvSpPr>
        <p:spPr>
          <a:xfrm>
            <a:off x="9536298" y="6762526"/>
            <a:ext cx="1394127" cy="596023"/>
          </a:xfrm>
        </p:spPr>
        <p:txBody>
          <a:bodyPr>
            <a:normAutofit/>
          </a:bodyPr>
          <a:lstStyle>
            <a:lvl1pPr marL="0" indent="0">
              <a:buNone/>
              <a:defRPr sz="3000">
                <a:latin typeface=""/>
              </a:defRPr>
            </a:lvl1pPr>
          </a:lstStyle>
          <a:p>
            <a:pPr lvl="0"/>
            <a:endParaRPr lang="en-US" dirty="0"/>
          </a:p>
        </p:txBody>
      </p:sp>
      <p:sp>
        <p:nvSpPr>
          <p:cNvPr id="122" name="Rounded Rectangle 121">
            <a:extLst>
              <a:ext uri="{FF2B5EF4-FFF2-40B4-BE49-F238E27FC236}">
                <a16:creationId xmlns:a16="http://schemas.microsoft.com/office/drawing/2014/main" id="{0338A40D-4ADE-8360-4AA6-EC9BB13BDD1F}"/>
              </a:ext>
            </a:extLst>
          </p:cNvPr>
          <p:cNvSpPr/>
          <p:nvPr userDrawn="1"/>
        </p:nvSpPr>
        <p:spPr>
          <a:xfrm>
            <a:off x="17196964" y="2914396"/>
            <a:ext cx="2793600" cy="2793600"/>
          </a:xfrm>
          <a:prstGeom prst="roundRect">
            <a:avLst>
              <a:gd name="adj" fmla="val 6853"/>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625"/>
          </a:p>
        </p:txBody>
      </p:sp>
      <p:sp>
        <p:nvSpPr>
          <p:cNvPr id="123" name="Rounded Rectangle 122">
            <a:extLst>
              <a:ext uri="{FF2B5EF4-FFF2-40B4-BE49-F238E27FC236}">
                <a16:creationId xmlns:a16="http://schemas.microsoft.com/office/drawing/2014/main" id="{6CF30AA1-DB52-7731-3E62-1CF119005881}"/>
              </a:ext>
            </a:extLst>
          </p:cNvPr>
          <p:cNvSpPr/>
          <p:nvPr userDrawn="1"/>
        </p:nvSpPr>
        <p:spPr>
          <a:xfrm>
            <a:off x="12065368" y="8206320"/>
            <a:ext cx="3074400" cy="381600"/>
          </a:xfrm>
          <a:prstGeom prst="roundRect">
            <a:avLst>
              <a:gd name="adj" fmla="val 50000"/>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625"/>
          </a:p>
        </p:txBody>
      </p:sp>
      <p:sp>
        <p:nvSpPr>
          <p:cNvPr id="125" name="Chart Placeholder 44">
            <a:extLst>
              <a:ext uri="{FF2B5EF4-FFF2-40B4-BE49-F238E27FC236}">
                <a16:creationId xmlns:a16="http://schemas.microsoft.com/office/drawing/2014/main" id="{06A670B2-F488-AB94-4394-4E86501E4F33}"/>
              </a:ext>
            </a:extLst>
          </p:cNvPr>
          <p:cNvSpPr>
            <a:spLocks noGrp="1"/>
          </p:cNvSpPr>
          <p:nvPr>
            <p:ph type="chart" sz="quarter" idx="34" hasCustomPrompt="1"/>
          </p:nvPr>
        </p:nvSpPr>
        <p:spPr>
          <a:xfrm>
            <a:off x="20755426" y="8206320"/>
            <a:ext cx="2700000" cy="381600"/>
          </a:xfrm>
          <a:prstGeom prst="rect">
            <a:avLst/>
          </a:prstGeom>
        </p:spPr>
        <p:txBody>
          <a:bodyPr>
            <a:normAutofit/>
          </a:bodyPr>
          <a:lstStyle>
            <a:lvl1pPr marL="0" indent="0">
              <a:buNone/>
              <a:defRPr sz="1890"/>
            </a:lvl1pPr>
          </a:lstStyle>
          <a:p>
            <a:r>
              <a:rPr lang="en-US" altLang="zh-TW" dirty="0"/>
              <a:t>RLF</a:t>
            </a:r>
            <a:endParaRPr lang="en-US" dirty="0"/>
          </a:p>
        </p:txBody>
      </p:sp>
      <p:pic>
        <p:nvPicPr>
          <p:cNvPr id="126" name="Picture 125">
            <a:extLst>
              <a:ext uri="{FF2B5EF4-FFF2-40B4-BE49-F238E27FC236}">
                <a16:creationId xmlns:a16="http://schemas.microsoft.com/office/drawing/2014/main" id="{C4E1B7CA-F8FE-3C86-2C81-E6B735D4D5B5}"/>
              </a:ext>
            </a:extLst>
          </p:cNvPr>
          <p:cNvPicPr>
            <a:picLocks noChangeAspect="1"/>
          </p:cNvPicPr>
          <p:nvPr userDrawn="1"/>
        </p:nvPicPr>
        <p:blipFill>
          <a:blip r:embed="rId2"/>
          <a:stretch>
            <a:fillRect/>
          </a:stretch>
        </p:blipFill>
        <p:spPr>
          <a:xfrm>
            <a:off x="16696888" y="10466314"/>
            <a:ext cx="6819900" cy="965200"/>
          </a:xfrm>
          <a:prstGeom prst="rect">
            <a:avLst/>
          </a:prstGeom>
        </p:spPr>
      </p:pic>
      <p:pic>
        <p:nvPicPr>
          <p:cNvPr id="129" name="Picture 128">
            <a:extLst>
              <a:ext uri="{FF2B5EF4-FFF2-40B4-BE49-F238E27FC236}">
                <a16:creationId xmlns:a16="http://schemas.microsoft.com/office/drawing/2014/main" id="{1F580254-80D5-C8C9-19D6-23B142DA0CD9}"/>
              </a:ext>
            </a:extLst>
          </p:cNvPr>
          <p:cNvPicPr>
            <a:picLocks noChangeAspect="1"/>
          </p:cNvPicPr>
          <p:nvPr userDrawn="1"/>
        </p:nvPicPr>
        <p:blipFill>
          <a:blip r:embed="rId3"/>
          <a:stretch>
            <a:fillRect/>
          </a:stretch>
        </p:blipFill>
        <p:spPr>
          <a:xfrm>
            <a:off x="21284446" y="3173573"/>
            <a:ext cx="2286000" cy="2286000"/>
          </a:xfrm>
          <a:prstGeom prst="rect">
            <a:avLst/>
          </a:prstGeom>
        </p:spPr>
      </p:pic>
      <p:sp>
        <p:nvSpPr>
          <p:cNvPr id="130" name="Rounded Rectangle 129">
            <a:extLst>
              <a:ext uri="{FF2B5EF4-FFF2-40B4-BE49-F238E27FC236}">
                <a16:creationId xmlns:a16="http://schemas.microsoft.com/office/drawing/2014/main" id="{4F43D98F-C5E0-A4AE-7BE8-915A4B5335CF}"/>
              </a:ext>
            </a:extLst>
          </p:cNvPr>
          <p:cNvSpPr>
            <a:spLocks/>
          </p:cNvSpPr>
          <p:nvPr userDrawn="1"/>
        </p:nvSpPr>
        <p:spPr>
          <a:xfrm>
            <a:off x="2581756" y="5970404"/>
            <a:ext cx="4190400" cy="4190400"/>
          </a:xfrm>
          <a:prstGeom prst="roundRect">
            <a:avLst>
              <a:gd name="adj" fmla="val 5111"/>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5625" dirty="0"/>
          </a:p>
        </p:txBody>
      </p:sp>
      <p:sp>
        <p:nvSpPr>
          <p:cNvPr id="131" name="Chart Placeholder 62">
            <a:extLst>
              <a:ext uri="{FF2B5EF4-FFF2-40B4-BE49-F238E27FC236}">
                <a16:creationId xmlns:a16="http://schemas.microsoft.com/office/drawing/2014/main" id="{073F7205-4270-8057-41D9-63635EA7EDA9}"/>
              </a:ext>
            </a:extLst>
          </p:cNvPr>
          <p:cNvSpPr>
            <a:spLocks noGrp="1"/>
          </p:cNvSpPr>
          <p:nvPr>
            <p:ph type="chart" sz="quarter" idx="33"/>
          </p:nvPr>
        </p:nvSpPr>
        <p:spPr>
          <a:xfrm>
            <a:off x="2979410" y="6340001"/>
            <a:ext cx="3380400" cy="3380400"/>
          </a:xfrm>
        </p:spPr>
        <p:txBody>
          <a:bodyPr/>
          <a:lstStyle>
            <a:lvl1pPr>
              <a:defRPr>
                <a:latin typeface="Montserrat" pitchFamily="2" charset="77"/>
              </a:defRPr>
            </a:lvl1pPr>
          </a:lstStyle>
          <a:p>
            <a:endParaRPr lang="en-US" dirty="0"/>
          </a:p>
        </p:txBody>
      </p:sp>
      <p:sp>
        <p:nvSpPr>
          <p:cNvPr id="132" name="Text Placeholder 11">
            <a:extLst>
              <a:ext uri="{FF2B5EF4-FFF2-40B4-BE49-F238E27FC236}">
                <a16:creationId xmlns:a16="http://schemas.microsoft.com/office/drawing/2014/main" id="{D0F70BD5-C423-3852-3C93-072ABBA8E57B}"/>
              </a:ext>
            </a:extLst>
          </p:cNvPr>
          <p:cNvSpPr>
            <a:spLocks noGrp="1"/>
          </p:cNvSpPr>
          <p:nvPr>
            <p:ph type="body" sz="quarter" idx="24" hasCustomPrompt="1"/>
          </p:nvPr>
        </p:nvSpPr>
        <p:spPr>
          <a:xfrm>
            <a:off x="3093299" y="7774546"/>
            <a:ext cx="3137398" cy="779072"/>
          </a:xfrm>
        </p:spPr>
        <p:txBody>
          <a:bodyPr>
            <a:normAutofit/>
          </a:bodyPr>
          <a:lstStyle>
            <a:lvl1pPr marL="0" indent="0" algn="ctr">
              <a:buNone/>
              <a:defRPr sz="4800" b="0">
                <a:latin typeface="Montserrat" pitchFamily="2" charset="77"/>
              </a:defRPr>
            </a:lvl1pPr>
          </a:lstStyle>
          <a:p>
            <a:pPr lvl="0"/>
            <a:r>
              <a:rPr lang="en-US" altLang="zh-TW" dirty="0"/>
              <a:t>score</a:t>
            </a:r>
            <a:endParaRPr lang="en-US" dirty="0"/>
          </a:p>
        </p:txBody>
      </p:sp>
      <p:sp>
        <p:nvSpPr>
          <p:cNvPr id="133" name="TextBox 132">
            <a:extLst>
              <a:ext uri="{FF2B5EF4-FFF2-40B4-BE49-F238E27FC236}">
                <a16:creationId xmlns:a16="http://schemas.microsoft.com/office/drawing/2014/main" id="{0F594700-6717-5D82-E185-4EBEDAA897D1}"/>
              </a:ext>
            </a:extLst>
          </p:cNvPr>
          <p:cNvSpPr txBox="1"/>
          <p:nvPr userDrawn="1"/>
        </p:nvSpPr>
        <p:spPr>
          <a:xfrm>
            <a:off x="3516292" y="7112532"/>
            <a:ext cx="2287213" cy="646331"/>
          </a:xfrm>
          <a:prstGeom prst="rect">
            <a:avLst/>
          </a:prstGeom>
          <a:noFill/>
        </p:spPr>
        <p:txBody>
          <a:bodyPr wrap="square" rtlCol="0">
            <a:spAutoFit/>
          </a:bodyPr>
          <a:lstStyle/>
          <a:p>
            <a:pPr algn="ctr"/>
            <a:r>
              <a:rPr lang="en-US" altLang="zh-TW" sz="1800" dirty="0">
                <a:latin typeface="Montserrat" pitchFamily="2" charset="77"/>
              </a:rPr>
              <a:t>RESET</a:t>
            </a:r>
            <a:r>
              <a:rPr lang="zh-TW" altLang="en-US" sz="1800" dirty="0">
                <a:latin typeface="Montserrat" pitchFamily="2" charset="77"/>
              </a:rPr>
              <a:t> </a:t>
            </a:r>
            <a:endParaRPr lang="en-US" altLang="zh-TW" sz="1800" dirty="0">
              <a:latin typeface="Montserrat" pitchFamily="2" charset="77"/>
            </a:endParaRPr>
          </a:p>
          <a:p>
            <a:pPr algn="ctr"/>
            <a:r>
              <a:rPr lang="en-US" altLang="zh-TW" sz="1800" dirty="0">
                <a:latin typeface="Montserrat" pitchFamily="2" charset="77"/>
              </a:rPr>
              <a:t>SCORE</a:t>
            </a:r>
            <a:endParaRPr lang="en-US" sz="1800" dirty="0">
              <a:latin typeface="Montserrat" pitchFamily="2" charset="77"/>
            </a:endParaRPr>
          </a:p>
        </p:txBody>
      </p:sp>
      <p:pic>
        <p:nvPicPr>
          <p:cNvPr id="134" name="Picture 133">
            <a:extLst>
              <a:ext uri="{FF2B5EF4-FFF2-40B4-BE49-F238E27FC236}">
                <a16:creationId xmlns:a16="http://schemas.microsoft.com/office/drawing/2014/main" id="{4EA0A31B-82A6-584A-CB3F-6D165D7595B7}"/>
              </a:ext>
            </a:extLst>
          </p:cNvPr>
          <p:cNvPicPr>
            <a:picLocks noChangeAspect="1"/>
          </p:cNvPicPr>
          <p:nvPr userDrawn="1"/>
        </p:nvPicPr>
        <p:blipFill>
          <a:blip r:embed="rId4"/>
          <a:stretch>
            <a:fillRect/>
          </a:stretch>
        </p:blipFill>
        <p:spPr>
          <a:xfrm>
            <a:off x="4119898" y="8562597"/>
            <a:ext cx="1080000" cy="33391"/>
          </a:xfrm>
          <a:prstGeom prst="rect">
            <a:avLst/>
          </a:prstGeom>
        </p:spPr>
      </p:pic>
      <p:sp>
        <p:nvSpPr>
          <p:cNvPr id="135" name="TextBox 134">
            <a:extLst>
              <a:ext uri="{FF2B5EF4-FFF2-40B4-BE49-F238E27FC236}">
                <a16:creationId xmlns:a16="http://schemas.microsoft.com/office/drawing/2014/main" id="{23E860CA-0501-A812-4D5C-9B8A247BB895}"/>
              </a:ext>
            </a:extLst>
          </p:cNvPr>
          <p:cNvSpPr txBox="1"/>
          <p:nvPr userDrawn="1"/>
        </p:nvSpPr>
        <p:spPr>
          <a:xfrm>
            <a:off x="3968933" y="8664670"/>
            <a:ext cx="1384095" cy="369332"/>
          </a:xfrm>
          <a:prstGeom prst="rect">
            <a:avLst/>
          </a:prstGeom>
          <a:noFill/>
        </p:spPr>
        <p:txBody>
          <a:bodyPr wrap="square" rtlCol="0">
            <a:spAutoFit/>
          </a:bodyPr>
          <a:lstStyle/>
          <a:p>
            <a:pPr algn="ctr"/>
            <a:r>
              <a:rPr lang="en-US" altLang="zh-TW" sz="1800" dirty="0">
                <a:latin typeface="Montserrat" pitchFamily="2" charset="77"/>
              </a:rPr>
              <a:t>100</a:t>
            </a:r>
            <a:endParaRPr lang="en-US" sz="1800" dirty="0">
              <a:latin typeface="Montserrat" pitchFamily="2" charset="77"/>
            </a:endParaRPr>
          </a:p>
        </p:txBody>
      </p:sp>
      <p:sp>
        <p:nvSpPr>
          <p:cNvPr id="136" name="Oval 135">
            <a:extLst>
              <a:ext uri="{FF2B5EF4-FFF2-40B4-BE49-F238E27FC236}">
                <a16:creationId xmlns:a16="http://schemas.microsoft.com/office/drawing/2014/main" id="{8FCF2D58-5426-1BC3-0BE6-C4B44E2DBE73}"/>
              </a:ext>
            </a:extLst>
          </p:cNvPr>
          <p:cNvSpPr/>
          <p:nvPr userDrawn="1"/>
        </p:nvSpPr>
        <p:spPr>
          <a:xfrm>
            <a:off x="3146793" y="6510756"/>
            <a:ext cx="3049200" cy="3049200"/>
          </a:xfrm>
          <a:prstGeom prst="ellipse">
            <a:avLst/>
          </a:prstGeom>
          <a:noFill/>
          <a:ln w="381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5625" dirty="0">
              <a:latin typeface="Montserrat" pitchFamily="2" charset="77"/>
            </a:endParaRPr>
          </a:p>
        </p:txBody>
      </p:sp>
      <p:sp>
        <p:nvSpPr>
          <p:cNvPr id="137" name="Rounded Rectangle 136">
            <a:extLst>
              <a:ext uri="{FF2B5EF4-FFF2-40B4-BE49-F238E27FC236}">
                <a16:creationId xmlns:a16="http://schemas.microsoft.com/office/drawing/2014/main" id="{FA97B357-A889-CAF2-203B-5B11C93A92B2}"/>
              </a:ext>
            </a:extLst>
          </p:cNvPr>
          <p:cNvSpPr/>
          <p:nvPr userDrawn="1"/>
        </p:nvSpPr>
        <p:spPr>
          <a:xfrm>
            <a:off x="2575048" y="2913712"/>
            <a:ext cx="4190400" cy="2793600"/>
          </a:xfrm>
          <a:prstGeom prst="roundRect">
            <a:avLst>
              <a:gd name="adj" fmla="val 5926"/>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572"/>
          </a:p>
        </p:txBody>
      </p:sp>
      <p:sp>
        <p:nvSpPr>
          <p:cNvPr id="138" name="Picture Placeholder 104">
            <a:extLst>
              <a:ext uri="{FF2B5EF4-FFF2-40B4-BE49-F238E27FC236}">
                <a16:creationId xmlns:a16="http://schemas.microsoft.com/office/drawing/2014/main" id="{90121075-3724-DA4A-1D58-EE03A719B90D}"/>
              </a:ext>
            </a:extLst>
          </p:cNvPr>
          <p:cNvSpPr>
            <a:spLocks noGrp="1"/>
          </p:cNvSpPr>
          <p:nvPr>
            <p:ph type="pic" sz="quarter" idx="35"/>
          </p:nvPr>
        </p:nvSpPr>
        <p:spPr>
          <a:xfrm>
            <a:off x="2578603" y="2908457"/>
            <a:ext cx="4190400" cy="2793600"/>
          </a:xfrm>
          <a:prstGeom prst="roundRect">
            <a:avLst>
              <a:gd name="adj" fmla="val 8639"/>
            </a:avLst>
          </a:prstGeom>
          <a:ln w="38100">
            <a:noFill/>
          </a:ln>
        </p:spPr>
        <p:txBody>
          <a:bodyPr/>
          <a:lstStyle/>
          <a:p>
            <a:endParaRPr lang="en-US" dirty="0"/>
          </a:p>
        </p:txBody>
      </p:sp>
      <p:sp>
        <p:nvSpPr>
          <p:cNvPr id="17" name="Text Placeholder 16">
            <a:extLst>
              <a:ext uri="{FF2B5EF4-FFF2-40B4-BE49-F238E27FC236}">
                <a16:creationId xmlns:a16="http://schemas.microsoft.com/office/drawing/2014/main" id="{AC2EE4D5-7AF7-74B0-12B6-553382DBD12B}"/>
              </a:ext>
            </a:extLst>
          </p:cNvPr>
          <p:cNvSpPr>
            <a:spLocks noGrp="1"/>
          </p:cNvSpPr>
          <p:nvPr>
            <p:ph type="body" sz="quarter" idx="37" hasCustomPrompt="1"/>
          </p:nvPr>
        </p:nvSpPr>
        <p:spPr>
          <a:xfrm>
            <a:off x="7264400" y="4143600"/>
            <a:ext cx="2735263" cy="379412"/>
          </a:xfrm>
        </p:spPr>
        <p:txBody>
          <a:bodyPr>
            <a:normAutofit/>
          </a:bodyPr>
          <a:lstStyle>
            <a:lvl1pPr marL="0" indent="0">
              <a:buNone/>
              <a:defRPr sz="1800">
                <a:latin typeface="Montserrat" pitchFamily="2" charset="77"/>
              </a:defRPr>
            </a:lvl1pPr>
          </a:lstStyle>
          <a:p>
            <a:pPr lvl="0"/>
            <a:r>
              <a:rPr lang="en-US" altLang="zh-TW" dirty="0"/>
              <a:t>category</a:t>
            </a:r>
            <a:endParaRPr lang="en-US" dirty="0"/>
          </a:p>
        </p:txBody>
      </p:sp>
      <p:sp>
        <p:nvSpPr>
          <p:cNvPr id="2" name="TextBox 1">
            <a:extLst>
              <a:ext uri="{FF2B5EF4-FFF2-40B4-BE49-F238E27FC236}">
                <a16:creationId xmlns:a16="http://schemas.microsoft.com/office/drawing/2014/main" id="{BF894876-5EE7-0CA8-BC6D-3E60ADA09CDD}"/>
              </a:ext>
            </a:extLst>
          </p:cNvPr>
          <p:cNvSpPr txBox="1"/>
          <p:nvPr userDrawn="1"/>
        </p:nvSpPr>
        <p:spPr>
          <a:xfrm>
            <a:off x="12137424" y="9164821"/>
            <a:ext cx="2868251" cy="323165"/>
          </a:xfrm>
          <a:prstGeom prst="rect">
            <a:avLst/>
          </a:prstGeom>
          <a:noFill/>
        </p:spPr>
        <p:txBody>
          <a:bodyPr wrap="square">
            <a:spAutoFit/>
          </a:bodyPr>
          <a:lstStyle/>
          <a:p>
            <a:r>
              <a:rPr lang="en-US" sz="1500" dirty="0">
                <a:solidFill>
                  <a:schemeClr val="bg2">
                    <a:lumMod val="50000"/>
                  </a:schemeClr>
                </a:solidFill>
                <a:latin typeface="Montserrat" pitchFamily="2" charset="77"/>
              </a:rPr>
              <a:t>CARBON </a:t>
            </a:r>
            <a:r>
              <a:rPr lang="en-US" altLang="zh-TW" sz="1500" dirty="0">
                <a:solidFill>
                  <a:schemeClr val="bg2">
                    <a:lumMod val="50000"/>
                  </a:schemeClr>
                </a:solidFill>
                <a:latin typeface="Montserrat" pitchFamily="2" charset="77"/>
              </a:rPr>
              <a:t>NEUTRAL</a:t>
            </a:r>
            <a:endParaRPr lang="en-US" sz="1500" dirty="0">
              <a:solidFill>
                <a:schemeClr val="bg2">
                  <a:lumMod val="50000"/>
                </a:schemeClr>
              </a:solidFill>
              <a:latin typeface="Montserrat" pitchFamily="2" charset="77"/>
            </a:endParaRPr>
          </a:p>
        </p:txBody>
      </p:sp>
      <p:sp>
        <p:nvSpPr>
          <p:cNvPr id="7" name="Rounded Rectangle 6">
            <a:extLst>
              <a:ext uri="{FF2B5EF4-FFF2-40B4-BE49-F238E27FC236}">
                <a16:creationId xmlns:a16="http://schemas.microsoft.com/office/drawing/2014/main" id="{A0BB2269-EF2D-C456-0262-1AA2EA37C13E}"/>
              </a:ext>
            </a:extLst>
          </p:cNvPr>
          <p:cNvSpPr/>
          <p:nvPr userDrawn="1"/>
        </p:nvSpPr>
        <p:spPr>
          <a:xfrm>
            <a:off x="12094560" y="9153434"/>
            <a:ext cx="3074400" cy="381600"/>
          </a:xfrm>
          <a:prstGeom prst="roundRect">
            <a:avLst>
              <a:gd name="adj" fmla="val 50000"/>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625"/>
          </a:p>
        </p:txBody>
      </p:sp>
      <p:sp>
        <p:nvSpPr>
          <p:cNvPr id="8" name="Rounded Rectangle 7">
            <a:extLst>
              <a:ext uri="{FF2B5EF4-FFF2-40B4-BE49-F238E27FC236}">
                <a16:creationId xmlns:a16="http://schemas.microsoft.com/office/drawing/2014/main" id="{19AF117A-AC05-1B54-DA73-B34EFCFD2626}"/>
              </a:ext>
            </a:extLst>
          </p:cNvPr>
          <p:cNvSpPr/>
          <p:nvPr userDrawn="1"/>
        </p:nvSpPr>
        <p:spPr>
          <a:xfrm>
            <a:off x="14405538" y="9151962"/>
            <a:ext cx="763200" cy="381600"/>
          </a:xfrm>
          <a:prstGeom prst="roundRect">
            <a:avLst>
              <a:gd name="adj" fmla="val 50000"/>
            </a:avLst>
          </a:prstGeom>
          <a:solidFill>
            <a:srgbClr val="D7A841"/>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572"/>
          </a:p>
        </p:txBody>
      </p:sp>
      <p:sp>
        <p:nvSpPr>
          <p:cNvPr id="9" name="TextBox 8">
            <a:extLst>
              <a:ext uri="{FF2B5EF4-FFF2-40B4-BE49-F238E27FC236}">
                <a16:creationId xmlns:a16="http://schemas.microsoft.com/office/drawing/2014/main" id="{C727F31E-046B-B6D5-272D-18737E4DF1E0}"/>
              </a:ext>
            </a:extLst>
          </p:cNvPr>
          <p:cNvSpPr txBox="1"/>
          <p:nvPr userDrawn="1"/>
        </p:nvSpPr>
        <p:spPr>
          <a:xfrm>
            <a:off x="14497945" y="9182958"/>
            <a:ext cx="569387" cy="323165"/>
          </a:xfrm>
          <a:prstGeom prst="rect">
            <a:avLst/>
          </a:prstGeom>
          <a:noFill/>
        </p:spPr>
        <p:txBody>
          <a:bodyPr wrap="none">
            <a:spAutoFit/>
          </a:bodyPr>
          <a:lstStyle/>
          <a:p>
            <a:pPr algn="ctr"/>
            <a:r>
              <a:rPr lang="en-US" altLang="zh-TW" sz="1500" dirty="0">
                <a:solidFill>
                  <a:srgbClr val="FFFFFF"/>
                </a:solidFill>
                <a:latin typeface="Helvetica"/>
              </a:rPr>
              <a:t>YES</a:t>
            </a:r>
            <a:endParaRPr sz="1500" dirty="0">
              <a:solidFill>
                <a:srgbClr val="FFFFFF"/>
              </a:solidFill>
              <a:latin typeface="Helvetica"/>
            </a:endParaRPr>
          </a:p>
        </p:txBody>
      </p:sp>
    </p:spTree>
    <p:extLst>
      <p:ext uri="{BB962C8B-B14F-4D97-AF65-F5344CB8AC3E}">
        <p14:creationId xmlns:p14="http://schemas.microsoft.com/office/powerpoint/2010/main" val="1748248070"/>
      </p:ext>
    </p:extLst>
  </p:cSld>
  <p:clrMapOvr>
    <a:masterClrMapping/>
  </p:clrMapOvr>
  <p:extLst>
    <p:ext uri="{DCECCB84-F9BA-43D5-87BE-67443E8EF086}">
      <p15:sldGuideLst xmlns:p15="http://schemas.microsoft.com/office/powerpoint/2012/main">
        <p15:guide id="1" orient="horz" pos="4535" userDrawn="1">
          <p15:clr>
            <a:srgbClr val="FBAE40"/>
          </p15:clr>
        </p15:guide>
        <p15:guide id="2" pos="8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62E9B5-C679-7496-E965-351CC198F32B}"/>
              </a:ext>
            </a:extLst>
          </p:cNvPr>
          <p:cNvSpPr>
            <a:spLocks noGrp="1"/>
          </p:cNvSpPr>
          <p:nvPr>
            <p:ph type="dt" sz="half" idx="10"/>
          </p:nvPr>
        </p:nvSpPr>
        <p:spPr/>
        <p:txBody>
          <a:bodyPr/>
          <a:lstStyle/>
          <a:p>
            <a:fld id="{3E195D88-D6C8-944B-9FE7-F9EA0C27CD44}" type="datetimeFigureOut">
              <a:rPr lang="en-US" smtClean="0"/>
              <a:t>7/24/24</a:t>
            </a:fld>
            <a:endParaRPr lang="en-US"/>
          </a:p>
        </p:txBody>
      </p:sp>
      <p:sp>
        <p:nvSpPr>
          <p:cNvPr id="3" name="Footer Placeholder 2">
            <a:extLst>
              <a:ext uri="{FF2B5EF4-FFF2-40B4-BE49-F238E27FC236}">
                <a16:creationId xmlns:a16="http://schemas.microsoft.com/office/drawing/2014/main" id="{2544934E-C2D7-E3A7-75A9-295306C099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A1126B-2F37-CC03-95E6-F4594D0AE917}"/>
              </a:ext>
            </a:extLst>
          </p:cNvPr>
          <p:cNvSpPr>
            <a:spLocks noGrp="1"/>
          </p:cNvSpPr>
          <p:nvPr>
            <p:ph type="sldNum" sz="quarter" idx="12"/>
          </p:nvPr>
        </p:nvSpPr>
        <p:spPr/>
        <p:txBody>
          <a:bodyPr/>
          <a:lstStyle/>
          <a:p>
            <a:fld id="{26AF1650-56D2-AF4D-B1E7-2E7DC0C3F304}" type="slidenum">
              <a:rPr lang="en-US" smtClean="0"/>
              <a:t>‹#›</a:t>
            </a:fld>
            <a:endParaRPr lang="en-US"/>
          </a:p>
        </p:txBody>
      </p:sp>
    </p:spTree>
    <p:extLst>
      <p:ext uri="{BB962C8B-B14F-4D97-AF65-F5344CB8AC3E}">
        <p14:creationId xmlns:p14="http://schemas.microsoft.com/office/powerpoint/2010/main" val="178951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4E97-A69A-9A64-6257-15CB153B71B7}"/>
              </a:ext>
            </a:extLst>
          </p:cNvPr>
          <p:cNvSpPr>
            <a:spLocks noGrp="1"/>
          </p:cNvSpPr>
          <p:nvPr>
            <p:ph type="title"/>
          </p:nvPr>
        </p:nvSpPr>
        <p:spPr>
          <a:xfrm>
            <a:off x="1859782" y="960020"/>
            <a:ext cx="8708267" cy="3360050"/>
          </a:xfrm>
        </p:spPr>
        <p:txBody>
          <a:bodyPr anchor="b"/>
          <a:lstStyle>
            <a:lvl1pPr>
              <a:defRPr sz="5039"/>
            </a:lvl1pPr>
          </a:lstStyle>
          <a:p>
            <a:r>
              <a:rPr lang="en-US"/>
              <a:t>Click to edit Master title style</a:t>
            </a:r>
          </a:p>
        </p:txBody>
      </p:sp>
      <p:sp>
        <p:nvSpPr>
          <p:cNvPr id="3" name="Content Placeholder 2">
            <a:extLst>
              <a:ext uri="{FF2B5EF4-FFF2-40B4-BE49-F238E27FC236}">
                <a16:creationId xmlns:a16="http://schemas.microsoft.com/office/drawing/2014/main" id="{66C70E28-3B95-6681-E5CD-44696688DF18}"/>
              </a:ext>
            </a:extLst>
          </p:cNvPr>
          <p:cNvSpPr>
            <a:spLocks noGrp="1"/>
          </p:cNvSpPr>
          <p:nvPr>
            <p:ph idx="1"/>
          </p:nvPr>
        </p:nvSpPr>
        <p:spPr>
          <a:xfrm>
            <a:off x="11478608" y="2073364"/>
            <a:ext cx="13668851" cy="10233485"/>
          </a:xfrm>
        </p:spPr>
        <p:txBody>
          <a:bodyPr/>
          <a:lstStyle>
            <a:lvl1pPr>
              <a:defRPr sz="5039"/>
            </a:lvl1pPr>
            <a:lvl2pPr>
              <a:defRPr sz="4409"/>
            </a:lvl2pPr>
            <a:lvl3pPr>
              <a:defRPr sz="3780"/>
            </a:lvl3pPr>
            <a:lvl4pPr>
              <a:defRPr sz="3150"/>
            </a:lvl4pPr>
            <a:lvl5pPr>
              <a:defRPr sz="3150"/>
            </a:lvl5pPr>
            <a:lvl6pPr>
              <a:defRPr sz="3150"/>
            </a:lvl6pPr>
            <a:lvl7pPr>
              <a:defRPr sz="3150"/>
            </a:lvl7pPr>
            <a:lvl8pPr>
              <a:defRPr sz="3150"/>
            </a:lvl8pPr>
            <a:lvl9pPr>
              <a:defRPr sz="31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2675B0-DB55-90EC-9A54-3AFA619B3F2A}"/>
              </a:ext>
            </a:extLst>
          </p:cNvPr>
          <p:cNvSpPr>
            <a:spLocks noGrp="1"/>
          </p:cNvSpPr>
          <p:nvPr>
            <p:ph type="body" sz="half" idx="2"/>
          </p:nvPr>
        </p:nvSpPr>
        <p:spPr>
          <a:xfrm>
            <a:off x="1859782" y="4320070"/>
            <a:ext cx="8708267" cy="8003453"/>
          </a:xfrm>
        </p:spPr>
        <p:txBody>
          <a:bodyPr/>
          <a:lstStyle>
            <a:lvl1pPr marL="0" indent="0">
              <a:buNone/>
              <a:defRPr sz="2520"/>
            </a:lvl1pPr>
            <a:lvl2pPr marL="719975" indent="0">
              <a:buNone/>
              <a:defRPr sz="2205"/>
            </a:lvl2pPr>
            <a:lvl3pPr marL="1439949" indent="0">
              <a:buNone/>
              <a:defRPr sz="1890"/>
            </a:lvl3pPr>
            <a:lvl4pPr marL="2159924" indent="0">
              <a:buNone/>
              <a:defRPr sz="1575"/>
            </a:lvl4pPr>
            <a:lvl5pPr marL="2879898" indent="0">
              <a:buNone/>
              <a:defRPr sz="1575"/>
            </a:lvl5pPr>
            <a:lvl6pPr marL="3599873" indent="0">
              <a:buNone/>
              <a:defRPr sz="1575"/>
            </a:lvl6pPr>
            <a:lvl7pPr marL="4319847" indent="0">
              <a:buNone/>
              <a:defRPr sz="1575"/>
            </a:lvl7pPr>
            <a:lvl8pPr marL="5039822" indent="0">
              <a:buNone/>
              <a:defRPr sz="1575"/>
            </a:lvl8pPr>
            <a:lvl9pPr marL="5759796" indent="0">
              <a:buNone/>
              <a:defRPr sz="1575"/>
            </a:lvl9pPr>
          </a:lstStyle>
          <a:p>
            <a:pPr lvl="0"/>
            <a:r>
              <a:rPr lang="en-US"/>
              <a:t>Click to edit Master text styles</a:t>
            </a:r>
          </a:p>
        </p:txBody>
      </p:sp>
      <p:sp>
        <p:nvSpPr>
          <p:cNvPr id="5" name="Date Placeholder 4">
            <a:extLst>
              <a:ext uri="{FF2B5EF4-FFF2-40B4-BE49-F238E27FC236}">
                <a16:creationId xmlns:a16="http://schemas.microsoft.com/office/drawing/2014/main" id="{4AF39209-4087-58C9-7FD9-8EDE7ACA9FFA}"/>
              </a:ext>
            </a:extLst>
          </p:cNvPr>
          <p:cNvSpPr>
            <a:spLocks noGrp="1"/>
          </p:cNvSpPr>
          <p:nvPr>
            <p:ph type="dt" sz="half" idx="10"/>
          </p:nvPr>
        </p:nvSpPr>
        <p:spPr/>
        <p:txBody>
          <a:bodyPr/>
          <a:lstStyle/>
          <a:p>
            <a:fld id="{3E195D88-D6C8-944B-9FE7-F9EA0C27CD44}" type="datetimeFigureOut">
              <a:rPr lang="en-US" smtClean="0"/>
              <a:t>7/24/24</a:t>
            </a:fld>
            <a:endParaRPr lang="en-US"/>
          </a:p>
        </p:txBody>
      </p:sp>
      <p:sp>
        <p:nvSpPr>
          <p:cNvPr id="6" name="Footer Placeholder 5">
            <a:extLst>
              <a:ext uri="{FF2B5EF4-FFF2-40B4-BE49-F238E27FC236}">
                <a16:creationId xmlns:a16="http://schemas.microsoft.com/office/drawing/2014/main" id="{112150B7-355E-0C8F-06C0-1FDE3353C1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1CE03C-C715-7427-5C47-BFDB69D3A76F}"/>
              </a:ext>
            </a:extLst>
          </p:cNvPr>
          <p:cNvSpPr>
            <a:spLocks noGrp="1"/>
          </p:cNvSpPr>
          <p:nvPr>
            <p:ph type="sldNum" sz="quarter" idx="12"/>
          </p:nvPr>
        </p:nvSpPr>
        <p:spPr/>
        <p:txBody>
          <a:bodyPr/>
          <a:lstStyle/>
          <a:p>
            <a:fld id="{26AF1650-56D2-AF4D-B1E7-2E7DC0C3F304}" type="slidenum">
              <a:rPr lang="en-US" smtClean="0"/>
              <a:t>‹#›</a:t>
            </a:fld>
            <a:endParaRPr lang="en-US"/>
          </a:p>
        </p:txBody>
      </p:sp>
    </p:spTree>
    <p:extLst>
      <p:ext uri="{BB962C8B-B14F-4D97-AF65-F5344CB8AC3E}">
        <p14:creationId xmlns:p14="http://schemas.microsoft.com/office/powerpoint/2010/main" val="3670993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183F6-2083-E54E-AC3C-89AB43326B8C}"/>
              </a:ext>
            </a:extLst>
          </p:cNvPr>
          <p:cNvSpPr>
            <a:spLocks noGrp="1"/>
          </p:cNvSpPr>
          <p:nvPr>
            <p:ph type="title"/>
          </p:nvPr>
        </p:nvSpPr>
        <p:spPr>
          <a:xfrm>
            <a:off x="1859782" y="960020"/>
            <a:ext cx="8708267" cy="3360050"/>
          </a:xfrm>
        </p:spPr>
        <p:txBody>
          <a:bodyPr anchor="b"/>
          <a:lstStyle>
            <a:lvl1pPr>
              <a:defRPr sz="5039"/>
            </a:lvl1pPr>
          </a:lstStyle>
          <a:p>
            <a:r>
              <a:rPr lang="en-US"/>
              <a:t>Click to edit Master title style</a:t>
            </a:r>
          </a:p>
        </p:txBody>
      </p:sp>
      <p:sp>
        <p:nvSpPr>
          <p:cNvPr id="3" name="Picture Placeholder 2">
            <a:extLst>
              <a:ext uri="{FF2B5EF4-FFF2-40B4-BE49-F238E27FC236}">
                <a16:creationId xmlns:a16="http://schemas.microsoft.com/office/drawing/2014/main" id="{65D218D8-05EF-5C59-9DB9-5D4FD636381B}"/>
              </a:ext>
            </a:extLst>
          </p:cNvPr>
          <p:cNvSpPr>
            <a:spLocks noGrp="1"/>
          </p:cNvSpPr>
          <p:nvPr>
            <p:ph type="pic" idx="1"/>
          </p:nvPr>
        </p:nvSpPr>
        <p:spPr>
          <a:xfrm>
            <a:off x="11478608" y="2073364"/>
            <a:ext cx="13668851" cy="10233485"/>
          </a:xfrm>
        </p:spPr>
        <p:txBody>
          <a:bodyPr/>
          <a:lstStyle>
            <a:lvl1pPr marL="0" indent="0">
              <a:buNone/>
              <a:defRPr sz="5039"/>
            </a:lvl1pPr>
            <a:lvl2pPr marL="719975" indent="0">
              <a:buNone/>
              <a:defRPr sz="4409"/>
            </a:lvl2pPr>
            <a:lvl3pPr marL="1439949" indent="0">
              <a:buNone/>
              <a:defRPr sz="3780"/>
            </a:lvl3pPr>
            <a:lvl4pPr marL="2159924" indent="0">
              <a:buNone/>
              <a:defRPr sz="3150"/>
            </a:lvl4pPr>
            <a:lvl5pPr marL="2879898" indent="0">
              <a:buNone/>
              <a:defRPr sz="3150"/>
            </a:lvl5pPr>
            <a:lvl6pPr marL="3599873" indent="0">
              <a:buNone/>
              <a:defRPr sz="3150"/>
            </a:lvl6pPr>
            <a:lvl7pPr marL="4319847" indent="0">
              <a:buNone/>
              <a:defRPr sz="3150"/>
            </a:lvl7pPr>
            <a:lvl8pPr marL="5039822" indent="0">
              <a:buNone/>
              <a:defRPr sz="3150"/>
            </a:lvl8pPr>
            <a:lvl9pPr marL="5759796" indent="0">
              <a:buNone/>
              <a:defRPr sz="3150"/>
            </a:lvl9pPr>
          </a:lstStyle>
          <a:p>
            <a:endParaRPr lang="en-US"/>
          </a:p>
        </p:txBody>
      </p:sp>
      <p:sp>
        <p:nvSpPr>
          <p:cNvPr id="4" name="Text Placeholder 3">
            <a:extLst>
              <a:ext uri="{FF2B5EF4-FFF2-40B4-BE49-F238E27FC236}">
                <a16:creationId xmlns:a16="http://schemas.microsoft.com/office/drawing/2014/main" id="{53491B1C-55B7-937E-4A91-45F8DC27B2F0}"/>
              </a:ext>
            </a:extLst>
          </p:cNvPr>
          <p:cNvSpPr>
            <a:spLocks noGrp="1"/>
          </p:cNvSpPr>
          <p:nvPr>
            <p:ph type="body" sz="half" idx="2"/>
          </p:nvPr>
        </p:nvSpPr>
        <p:spPr>
          <a:xfrm>
            <a:off x="1859782" y="4320070"/>
            <a:ext cx="8708267" cy="8003453"/>
          </a:xfrm>
        </p:spPr>
        <p:txBody>
          <a:bodyPr/>
          <a:lstStyle>
            <a:lvl1pPr marL="0" indent="0">
              <a:buNone/>
              <a:defRPr sz="2520"/>
            </a:lvl1pPr>
            <a:lvl2pPr marL="719975" indent="0">
              <a:buNone/>
              <a:defRPr sz="2205"/>
            </a:lvl2pPr>
            <a:lvl3pPr marL="1439949" indent="0">
              <a:buNone/>
              <a:defRPr sz="1890"/>
            </a:lvl3pPr>
            <a:lvl4pPr marL="2159924" indent="0">
              <a:buNone/>
              <a:defRPr sz="1575"/>
            </a:lvl4pPr>
            <a:lvl5pPr marL="2879898" indent="0">
              <a:buNone/>
              <a:defRPr sz="1575"/>
            </a:lvl5pPr>
            <a:lvl6pPr marL="3599873" indent="0">
              <a:buNone/>
              <a:defRPr sz="1575"/>
            </a:lvl6pPr>
            <a:lvl7pPr marL="4319847" indent="0">
              <a:buNone/>
              <a:defRPr sz="1575"/>
            </a:lvl7pPr>
            <a:lvl8pPr marL="5039822" indent="0">
              <a:buNone/>
              <a:defRPr sz="1575"/>
            </a:lvl8pPr>
            <a:lvl9pPr marL="5759796" indent="0">
              <a:buNone/>
              <a:defRPr sz="1575"/>
            </a:lvl9pPr>
          </a:lstStyle>
          <a:p>
            <a:pPr lvl="0"/>
            <a:r>
              <a:rPr lang="en-US"/>
              <a:t>Click to edit Master text styles</a:t>
            </a:r>
          </a:p>
        </p:txBody>
      </p:sp>
      <p:sp>
        <p:nvSpPr>
          <p:cNvPr id="5" name="Date Placeholder 4">
            <a:extLst>
              <a:ext uri="{FF2B5EF4-FFF2-40B4-BE49-F238E27FC236}">
                <a16:creationId xmlns:a16="http://schemas.microsoft.com/office/drawing/2014/main" id="{8FB14344-550B-30DC-8F0A-262E83E16BE0}"/>
              </a:ext>
            </a:extLst>
          </p:cNvPr>
          <p:cNvSpPr>
            <a:spLocks noGrp="1"/>
          </p:cNvSpPr>
          <p:nvPr>
            <p:ph type="dt" sz="half" idx="10"/>
          </p:nvPr>
        </p:nvSpPr>
        <p:spPr/>
        <p:txBody>
          <a:bodyPr/>
          <a:lstStyle/>
          <a:p>
            <a:fld id="{3E195D88-D6C8-944B-9FE7-F9EA0C27CD44}" type="datetimeFigureOut">
              <a:rPr lang="en-US" smtClean="0"/>
              <a:t>7/24/24</a:t>
            </a:fld>
            <a:endParaRPr lang="en-US"/>
          </a:p>
        </p:txBody>
      </p:sp>
      <p:sp>
        <p:nvSpPr>
          <p:cNvPr id="6" name="Footer Placeholder 5">
            <a:extLst>
              <a:ext uri="{FF2B5EF4-FFF2-40B4-BE49-F238E27FC236}">
                <a16:creationId xmlns:a16="http://schemas.microsoft.com/office/drawing/2014/main" id="{9C6C3467-2963-8C81-0F24-FDF8A5D1A2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BEA25-34C0-E5EC-0C88-CD13DC94B474}"/>
              </a:ext>
            </a:extLst>
          </p:cNvPr>
          <p:cNvSpPr>
            <a:spLocks noGrp="1"/>
          </p:cNvSpPr>
          <p:nvPr>
            <p:ph type="sldNum" sz="quarter" idx="12"/>
          </p:nvPr>
        </p:nvSpPr>
        <p:spPr/>
        <p:txBody>
          <a:bodyPr/>
          <a:lstStyle/>
          <a:p>
            <a:fld id="{26AF1650-56D2-AF4D-B1E7-2E7DC0C3F304}" type="slidenum">
              <a:rPr lang="en-US" smtClean="0"/>
              <a:t>‹#›</a:t>
            </a:fld>
            <a:endParaRPr lang="en-US"/>
          </a:p>
        </p:txBody>
      </p:sp>
    </p:spTree>
    <p:extLst>
      <p:ext uri="{BB962C8B-B14F-4D97-AF65-F5344CB8AC3E}">
        <p14:creationId xmlns:p14="http://schemas.microsoft.com/office/powerpoint/2010/main" val="771207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B3E97-8C48-174B-3B3C-182DE2329A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73D7BF-9348-16D8-E782-4FC7E4C00D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7909BB-4FCB-726C-6AB5-491C25E45B22}"/>
              </a:ext>
            </a:extLst>
          </p:cNvPr>
          <p:cNvSpPr>
            <a:spLocks noGrp="1"/>
          </p:cNvSpPr>
          <p:nvPr>
            <p:ph type="dt" sz="half" idx="10"/>
          </p:nvPr>
        </p:nvSpPr>
        <p:spPr/>
        <p:txBody>
          <a:bodyPr/>
          <a:lstStyle/>
          <a:p>
            <a:fld id="{3E195D88-D6C8-944B-9FE7-F9EA0C27CD44}" type="datetimeFigureOut">
              <a:rPr lang="en-US" smtClean="0"/>
              <a:t>7/24/24</a:t>
            </a:fld>
            <a:endParaRPr lang="en-US"/>
          </a:p>
        </p:txBody>
      </p:sp>
      <p:sp>
        <p:nvSpPr>
          <p:cNvPr id="5" name="Footer Placeholder 4">
            <a:extLst>
              <a:ext uri="{FF2B5EF4-FFF2-40B4-BE49-F238E27FC236}">
                <a16:creationId xmlns:a16="http://schemas.microsoft.com/office/drawing/2014/main" id="{2F6B19DB-D361-D9E2-DD2F-3750D37FB9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6B5787-8196-D515-574F-7EFA7289F4F5}"/>
              </a:ext>
            </a:extLst>
          </p:cNvPr>
          <p:cNvSpPr>
            <a:spLocks noGrp="1"/>
          </p:cNvSpPr>
          <p:nvPr>
            <p:ph type="sldNum" sz="quarter" idx="12"/>
          </p:nvPr>
        </p:nvSpPr>
        <p:spPr/>
        <p:txBody>
          <a:bodyPr/>
          <a:lstStyle/>
          <a:p>
            <a:fld id="{26AF1650-56D2-AF4D-B1E7-2E7DC0C3F304}" type="slidenum">
              <a:rPr lang="en-US" smtClean="0"/>
              <a:t>‹#›</a:t>
            </a:fld>
            <a:endParaRPr lang="en-US"/>
          </a:p>
        </p:txBody>
      </p:sp>
    </p:spTree>
    <p:extLst>
      <p:ext uri="{BB962C8B-B14F-4D97-AF65-F5344CB8AC3E}">
        <p14:creationId xmlns:p14="http://schemas.microsoft.com/office/powerpoint/2010/main" val="1871827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22F623-1146-C025-D8E4-273125ACAB1F}"/>
              </a:ext>
            </a:extLst>
          </p:cNvPr>
          <p:cNvSpPr>
            <a:spLocks noGrp="1"/>
          </p:cNvSpPr>
          <p:nvPr>
            <p:ph type="title" orient="vert"/>
          </p:nvPr>
        </p:nvSpPr>
        <p:spPr>
          <a:xfrm>
            <a:off x="19322018" y="766677"/>
            <a:ext cx="5821918" cy="1220351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849010-FDD8-C81D-49F0-7670B235E8CE}"/>
              </a:ext>
            </a:extLst>
          </p:cNvPr>
          <p:cNvSpPr>
            <a:spLocks noGrp="1"/>
          </p:cNvSpPr>
          <p:nvPr>
            <p:ph type="body" orient="vert" idx="1"/>
          </p:nvPr>
        </p:nvSpPr>
        <p:spPr>
          <a:xfrm>
            <a:off x="1856264" y="766677"/>
            <a:ext cx="17128252" cy="1220351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4348EC-9BCC-2FEF-BB87-490AA9062B2B}"/>
              </a:ext>
            </a:extLst>
          </p:cNvPr>
          <p:cNvSpPr>
            <a:spLocks noGrp="1"/>
          </p:cNvSpPr>
          <p:nvPr>
            <p:ph type="dt" sz="half" idx="10"/>
          </p:nvPr>
        </p:nvSpPr>
        <p:spPr/>
        <p:txBody>
          <a:bodyPr/>
          <a:lstStyle/>
          <a:p>
            <a:fld id="{3E195D88-D6C8-944B-9FE7-F9EA0C27CD44}" type="datetimeFigureOut">
              <a:rPr lang="en-US" smtClean="0"/>
              <a:t>7/24/24</a:t>
            </a:fld>
            <a:endParaRPr lang="en-US"/>
          </a:p>
        </p:txBody>
      </p:sp>
      <p:sp>
        <p:nvSpPr>
          <p:cNvPr id="5" name="Footer Placeholder 4">
            <a:extLst>
              <a:ext uri="{FF2B5EF4-FFF2-40B4-BE49-F238E27FC236}">
                <a16:creationId xmlns:a16="http://schemas.microsoft.com/office/drawing/2014/main" id="{55725429-470A-5530-26DF-4E0B97D4C4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44ABE-0ECC-58EA-3451-341A172F5928}"/>
              </a:ext>
            </a:extLst>
          </p:cNvPr>
          <p:cNvSpPr>
            <a:spLocks noGrp="1"/>
          </p:cNvSpPr>
          <p:nvPr>
            <p:ph type="sldNum" sz="quarter" idx="12"/>
          </p:nvPr>
        </p:nvSpPr>
        <p:spPr/>
        <p:txBody>
          <a:bodyPr/>
          <a:lstStyle/>
          <a:p>
            <a:fld id="{26AF1650-56D2-AF4D-B1E7-2E7DC0C3F304}" type="slidenum">
              <a:rPr lang="en-US" smtClean="0"/>
              <a:t>‹#›</a:t>
            </a:fld>
            <a:endParaRPr lang="en-US"/>
          </a:p>
        </p:txBody>
      </p:sp>
    </p:spTree>
    <p:extLst>
      <p:ext uri="{BB962C8B-B14F-4D97-AF65-F5344CB8AC3E}">
        <p14:creationId xmlns:p14="http://schemas.microsoft.com/office/powerpoint/2010/main" val="3485639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yout2_en">
    <p:spTree>
      <p:nvGrpSpPr>
        <p:cNvPr id="1" name=""/>
        <p:cNvGrpSpPr/>
        <p:nvPr/>
      </p:nvGrpSpPr>
      <p:grpSpPr>
        <a:xfrm>
          <a:off x="0" y="0"/>
          <a:ext cx="0" cy="0"/>
          <a:chOff x="0" y="0"/>
          <a:chExt cx="0" cy="0"/>
        </a:xfrm>
      </p:grpSpPr>
      <p:sp>
        <p:nvSpPr>
          <p:cNvPr id="16" name="Rounded Rectangle 15">
            <a:extLst>
              <a:ext uri="{FF2B5EF4-FFF2-40B4-BE49-F238E27FC236}">
                <a16:creationId xmlns:a16="http://schemas.microsoft.com/office/drawing/2014/main" id="{E751613F-AA52-F1BC-C277-C989E6298009}"/>
              </a:ext>
            </a:extLst>
          </p:cNvPr>
          <p:cNvSpPr/>
          <p:nvPr userDrawn="1"/>
        </p:nvSpPr>
        <p:spPr>
          <a:xfrm>
            <a:off x="2353019" y="2622586"/>
            <a:ext cx="22352400" cy="9144000"/>
          </a:xfrm>
          <a:prstGeom prst="roundRect">
            <a:avLst>
              <a:gd name="adj" fmla="val 2336"/>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5625" dirty="0"/>
          </a:p>
        </p:txBody>
      </p:sp>
      <p:sp>
        <p:nvSpPr>
          <p:cNvPr id="18" name="Rounded Rectangle 17">
            <a:extLst>
              <a:ext uri="{FF2B5EF4-FFF2-40B4-BE49-F238E27FC236}">
                <a16:creationId xmlns:a16="http://schemas.microsoft.com/office/drawing/2014/main" id="{D0A7E954-40EF-09D2-01FA-FB163860502A}"/>
              </a:ext>
            </a:extLst>
          </p:cNvPr>
          <p:cNvSpPr/>
          <p:nvPr userDrawn="1"/>
        </p:nvSpPr>
        <p:spPr>
          <a:xfrm>
            <a:off x="11481603" y="5961924"/>
            <a:ext cx="12945600" cy="4186800"/>
          </a:xfrm>
          <a:prstGeom prst="roundRect">
            <a:avLst>
              <a:gd name="adj" fmla="val 5948"/>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5625" dirty="0">
              <a:solidFill>
                <a:schemeClr val="bg2">
                  <a:lumMod val="50000"/>
                </a:schemeClr>
              </a:solidFill>
            </a:endParaRPr>
          </a:p>
        </p:txBody>
      </p:sp>
      <p:sp>
        <p:nvSpPr>
          <p:cNvPr id="19" name="Rounded Rectangle 18">
            <a:extLst>
              <a:ext uri="{FF2B5EF4-FFF2-40B4-BE49-F238E27FC236}">
                <a16:creationId xmlns:a16="http://schemas.microsoft.com/office/drawing/2014/main" id="{E14D3419-1598-1BB5-E765-2D00B8A730C2}"/>
              </a:ext>
            </a:extLst>
          </p:cNvPr>
          <p:cNvSpPr/>
          <p:nvPr userDrawn="1"/>
        </p:nvSpPr>
        <p:spPr>
          <a:xfrm>
            <a:off x="7053463" y="5962801"/>
            <a:ext cx="4190400" cy="4190400"/>
          </a:xfrm>
          <a:prstGeom prst="roundRect">
            <a:avLst>
              <a:gd name="adj" fmla="val 4969"/>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5625" dirty="0"/>
          </a:p>
        </p:txBody>
      </p:sp>
      <p:sp>
        <p:nvSpPr>
          <p:cNvPr id="22" name="Picture Placeholder 14">
            <a:extLst>
              <a:ext uri="{FF2B5EF4-FFF2-40B4-BE49-F238E27FC236}">
                <a16:creationId xmlns:a16="http://schemas.microsoft.com/office/drawing/2014/main" id="{A9598C1D-F3DA-458E-914C-16F60913B77D}"/>
              </a:ext>
            </a:extLst>
          </p:cNvPr>
          <p:cNvSpPr>
            <a:spLocks noGrp="1"/>
          </p:cNvSpPr>
          <p:nvPr>
            <p:ph type="pic" sz="quarter" idx="12"/>
          </p:nvPr>
        </p:nvSpPr>
        <p:spPr>
          <a:xfrm>
            <a:off x="17450764" y="3142473"/>
            <a:ext cx="2286000" cy="2286000"/>
          </a:xfrm>
          <a:prstGeom prst="rect">
            <a:avLst/>
          </a:prstGeom>
          <a:ln>
            <a:noFill/>
          </a:ln>
        </p:spPr>
        <p:style>
          <a:lnRef idx="2">
            <a:schemeClr val="dk1"/>
          </a:lnRef>
          <a:fillRef idx="1">
            <a:schemeClr val="lt1"/>
          </a:fillRef>
          <a:effectRef idx="0">
            <a:schemeClr val="dk1"/>
          </a:effectRef>
          <a:fontRef idx="minor">
            <a:schemeClr val="dk1"/>
          </a:fontRef>
        </p:style>
        <p:txBody>
          <a:bodyPr/>
          <a:lstStyle/>
          <a:p>
            <a:endParaRPr lang="en-US" dirty="0"/>
          </a:p>
        </p:txBody>
      </p:sp>
      <p:sp>
        <p:nvSpPr>
          <p:cNvPr id="27" name="TextBox 26">
            <a:extLst>
              <a:ext uri="{FF2B5EF4-FFF2-40B4-BE49-F238E27FC236}">
                <a16:creationId xmlns:a16="http://schemas.microsoft.com/office/drawing/2014/main" id="{DFAC8B9E-4AEF-9EE9-0ABC-8666E5F6E283}"/>
              </a:ext>
            </a:extLst>
          </p:cNvPr>
          <p:cNvSpPr txBox="1"/>
          <p:nvPr userDrawn="1"/>
        </p:nvSpPr>
        <p:spPr>
          <a:xfrm>
            <a:off x="11917482" y="6123052"/>
            <a:ext cx="11549056" cy="369332"/>
          </a:xfrm>
          <a:prstGeom prst="rect">
            <a:avLst/>
          </a:prstGeom>
          <a:noFill/>
        </p:spPr>
        <p:txBody>
          <a:bodyPr wrap="square">
            <a:spAutoFit/>
          </a:bodyPr>
          <a:lstStyle/>
          <a:p>
            <a:r>
              <a:rPr lang="en-US" sz="1800" dirty="0">
                <a:latin typeface="Montserrat" pitchFamily="2" charset="77"/>
              </a:rPr>
              <a:t>SCORING HIGHLIGHTS</a:t>
            </a:r>
          </a:p>
        </p:txBody>
      </p:sp>
      <p:cxnSp>
        <p:nvCxnSpPr>
          <p:cNvPr id="50" name="Straight Connector 49">
            <a:extLst>
              <a:ext uri="{FF2B5EF4-FFF2-40B4-BE49-F238E27FC236}">
                <a16:creationId xmlns:a16="http://schemas.microsoft.com/office/drawing/2014/main" id="{B6BEC8F2-C369-8A8A-13A2-8EC04E18C183}"/>
              </a:ext>
            </a:extLst>
          </p:cNvPr>
          <p:cNvCxnSpPr>
            <a:cxnSpLocks/>
          </p:cNvCxnSpPr>
          <p:nvPr userDrawn="1"/>
        </p:nvCxnSpPr>
        <p:spPr>
          <a:xfrm>
            <a:off x="12025736" y="6595853"/>
            <a:ext cx="112284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 name="Rounded Rectangle 50">
            <a:extLst>
              <a:ext uri="{FF2B5EF4-FFF2-40B4-BE49-F238E27FC236}">
                <a16:creationId xmlns:a16="http://schemas.microsoft.com/office/drawing/2014/main" id="{F691A6D9-52C9-CF13-093A-9AC639A0F82C}"/>
              </a:ext>
            </a:extLst>
          </p:cNvPr>
          <p:cNvSpPr/>
          <p:nvPr userDrawn="1"/>
        </p:nvSpPr>
        <p:spPr>
          <a:xfrm>
            <a:off x="20253227" y="2888674"/>
            <a:ext cx="4190400" cy="2793600"/>
          </a:xfrm>
          <a:prstGeom prst="roundRect">
            <a:avLst>
              <a:gd name="adj" fmla="val 5915"/>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520" dirty="0"/>
          </a:p>
        </p:txBody>
      </p:sp>
      <p:sp>
        <p:nvSpPr>
          <p:cNvPr id="62" name="TextBox 61">
            <a:extLst>
              <a:ext uri="{FF2B5EF4-FFF2-40B4-BE49-F238E27FC236}">
                <a16:creationId xmlns:a16="http://schemas.microsoft.com/office/drawing/2014/main" id="{28F9838C-37DD-0E90-5C87-FFCDE581CB5B}"/>
              </a:ext>
            </a:extLst>
          </p:cNvPr>
          <p:cNvSpPr txBox="1"/>
          <p:nvPr userDrawn="1"/>
        </p:nvSpPr>
        <p:spPr>
          <a:xfrm>
            <a:off x="7357890" y="6749402"/>
            <a:ext cx="1526271" cy="1015663"/>
          </a:xfrm>
          <a:prstGeom prst="rect">
            <a:avLst/>
          </a:prstGeom>
          <a:noFill/>
        </p:spPr>
        <p:txBody>
          <a:bodyPr wrap="square">
            <a:spAutoFit/>
          </a:bodyPr>
          <a:lstStyle/>
          <a:p>
            <a:r>
              <a:rPr lang="en-US" sz="2000" b="0" dirty="0">
                <a:latin typeface="Montserrat" pitchFamily="2" charset="77"/>
              </a:rPr>
              <a:t>PEER</a:t>
            </a:r>
          </a:p>
          <a:p>
            <a:r>
              <a:rPr lang="en-US" sz="2000" b="0" dirty="0">
                <a:latin typeface="Montserrat" pitchFamily="2" charset="77"/>
              </a:rPr>
              <a:t>GROUP</a:t>
            </a:r>
          </a:p>
          <a:p>
            <a:r>
              <a:rPr lang="en-US" sz="2000" b="0" dirty="0">
                <a:latin typeface="Montserrat" pitchFamily="2" charset="77"/>
              </a:rPr>
              <a:t>RANK</a:t>
            </a:r>
          </a:p>
        </p:txBody>
      </p:sp>
      <p:sp>
        <p:nvSpPr>
          <p:cNvPr id="63" name="TextBox 62">
            <a:extLst>
              <a:ext uri="{FF2B5EF4-FFF2-40B4-BE49-F238E27FC236}">
                <a16:creationId xmlns:a16="http://schemas.microsoft.com/office/drawing/2014/main" id="{57ABE7F0-06C7-D3A1-B884-180ECF9CDB48}"/>
              </a:ext>
            </a:extLst>
          </p:cNvPr>
          <p:cNvSpPr txBox="1"/>
          <p:nvPr userDrawn="1"/>
        </p:nvSpPr>
        <p:spPr>
          <a:xfrm>
            <a:off x="7336699" y="8292800"/>
            <a:ext cx="1535083" cy="923330"/>
          </a:xfrm>
          <a:prstGeom prst="rect">
            <a:avLst/>
          </a:prstGeom>
          <a:noFill/>
        </p:spPr>
        <p:txBody>
          <a:bodyPr wrap="square">
            <a:spAutoFit/>
          </a:bodyPr>
          <a:lstStyle/>
          <a:p>
            <a:r>
              <a:rPr lang="en-US" sz="1800" dirty="0">
                <a:latin typeface="Montserrat" pitchFamily="2" charset="77"/>
              </a:rPr>
              <a:t>BETTER </a:t>
            </a:r>
          </a:p>
          <a:p>
            <a:r>
              <a:rPr lang="en-US" sz="1800" dirty="0">
                <a:latin typeface="Montserrat" pitchFamily="2" charset="77"/>
              </a:rPr>
              <a:t>THAN </a:t>
            </a:r>
          </a:p>
          <a:p>
            <a:r>
              <a:rPr lang="en-US" sz="1800" dirty="0">
                <a:latin typeface="Montserrat" pitchFamily="2" charset="77"/>
              </a:rPr>
              <a:t>AVERAGE</a:t>
            </a:r>
          </a:p>
        </p:txBody>
      </p:sp>
      <p:sp>
        <p:nvSpPr>
          <p:cNvPr id="64" name="Text Placeholder 37">
            <a:extLst>
              <a:ext uri="{FF2B5EF4-FFF2-40B4-BE49-F238E27FC236}">
                <a16:creationId xmlns:a16="http://schemas.microsoft.com/office/drawing/2014/main" id="{BEA120F7-626E-4DAE-EFC6-DB396B243F86}"/>
              </a:ext>
            </a:extLst>
          </p:cNvPr>
          <p:cNvSpPr>
            <a:spLocks noGrp="1"/>
          </p:cNvSpPr>
          <p:nvPr>
            <p:ph type="body" sz="quarter" idx="15" hasCustomPrompt="1"/>
          </p:nvPr>
        </p:nvSpPr>
        <p:spPr>
          <a:xfrm>
            <a:off x="9253566" y="6895855"/>
            <a:ext cx="1047082" cy="713617"/>
          </a:xfrm>
          <a:prstGeom prst="roundRect">
            <a:avLst/>
          </a:prstGeom>
          <a:noFill/>
          <a:ln>
            <a:noFill/>
          </a:ln>
        </p:spPr>
        <p:style>
          <a:lnRef idx="2">
            <a:schemeClr val="dk1"/>
          </a:lnRef>
          <a:fillRef idx="1">
            <a:schemeClr val="lt1"/>
          </a:fillRef>
          <a:effectRef idx="0">
            <a:schemeClr val="dk1"/>
          </a:effectRef>
          <a:fontRef idx="minor">
            <a:schemeClr val="dk1"/>
          </a:fontRef>
        </p:style>
        <p:txBody>
          <a:bodyPr anchor="ctr">
            <a:noAutofit/>
          </a:bodyPr>
          <a:lstStyle>
            <a:lvl1pPr marL="0" indent="0" algn="ctr">
              <a:buNone/>
              <a:defRPr sz="4800">
                <a:solidFill>
                  <a:schemeClr val="bg1"/>
                </a:solidFill>
                <a:latin typeface="Montserrat" pitchFamily="2" charset="77"/>
              </a:defRPr>
            </a:lvl1pPr>
          </a:lstStyle>
          <a:p>
            <a:pPr lvl="0"/>
            <a:r>
              <a:rPr lang="en-US" altLang="zh-TW" dirty="0"/>
              <a:t>f</a:t>
            </a:r>
            <a:endParaRPr lang="en-US" dirty="0"/>
          </a:p>
        </p:txBody>
      </p:sp>
      <p:sp>
        <p:nvSpPr>
          <p:cNvPr id="65" name="Text Placeholder 37">
            <a:extLst>
              <a:ext uri="{FF2B5EF4-FFF2-40B4-BE49-F238E27FC236}">
                <a16:creationId xmlns:a16="http://schemas.microsoft.com/office/drawing/2014/main" id="{A72525C6-9E8B-CF4D-C117-1E7D514EE90F}"/>
              </a:ext>
            </a:extLst>
          </p:cNvPr>
          <p:cNvSpPr>
            <a:spLocks noGrp="1"/>
          </p:cNvSpPr>
          <p:nvPr>
            <p:ph type="body" sz="quarter" idx="16" hasCustomPrompt="1"/>
          </p:nvPr>
        </p:nvSpPr>
        <p:spPr>
          <a:xfrm>
            <a:off x="8896042" y="8340906"/>
            <a:ext cx="1944699" cy="907067"/>
          </a:xfrm>
          <a:prstGeom prst="roundRect">
            <a:avLst/>
          </a:prstGeom>
          <a:noFill/>
          <a:ln>
            <a:noFill/>
          </a:ln>
        </p:spPr>
        <p:style>
          <a:lnRef idx="2">
            <a:schemeClr val="dk1"/>
          </a:lnRef>
          <a:fillRef idx="1">
            <a:schemeClr val="lt1"/>
          </a:fillRef>
          <a:effectRef idx="0">
            <a:schemeClr val="dk1"/>
          </a:effectRef>
          <a:fontRef idx="minor">
            <a:schemeClr val="dk1"/>
          </a:fontRef>
        </p:style>
        <p:txBody>
          <a:bodyPr anchor="ctr">
            <a:normAutofit/>
          </a:bodyPr>
          <a:lstStyle>
            <a:lvl1pPr marL="0" indent="0" algn="l">
              <a:buNone/>
              <a:defRPr sz="3780">
                <a:solidFill>
                  <a:schemeClr val="bg1"/>
                </a:solidFill>
                <a:latin typeface=""/>
              </a:defRPr>
            </a:lvl1pPr>
          </a:lstStyle>
          <a:p>
            <a:pPr lvl="0"/>
            <a:r>
              <a:rPr lang="en-US" altLang="zh-TW" dirty="0"/>
              <a:t>a</a:t>
            </a:r>
            <a:endParaRPr lang="en-US" dirty="0"/>
          </a:p>
        </p:txBody>
      </p:sp>
      <p:sp>
        <p:nvSpPr>
          <p:cNvPr id="66" name="TextBox 65">
            <a:extLst>
              <a:ext uri="{FF2B5EF4-FFF2-40B4-BE49-F238E27FC236}">
                <a16:creationId xmlns:a16="http://schemas.microsoft.com/office/drawing/2014/main" id="{89C99CEE-1A26-757D-BA13-DB7C3236BB9D}"/>
              </a:ext>
            </a:extLst>
          </p:cNvPr>
          <p:cNvSpPr txBox="1"/>
          <p:nvPr userDrawn="1"/>
        </p:nvSpPr>
        <p:spPr>
          <a:xfrm>
            <a:off x="11932654" y="6755974"/>
            <a:ext cx="2558176" cy="369332"/>
          </a:xfrm>
          <a:prstGeom prst="rect">
            <a:avLst/>
          </a:prstGeom>
          <a:noFill/>
        </p:spPr>
        <p:txBody>
          <a:bodyPr wrap="square">
            <a:spAutoFit/>
          </a:bodyPr>
          <a:lstStyle/>
          <a:p>
            <a:r>
              <a:rPr lang="en-US" sz="1800" dirty="0">
                <a:latin typeface="Montserrat" pitchFamily="2" charset="77"/>
              </a:rPr>
              <a:t>CARBON</a:t>
            </a:r>
          </a:p>
        </p:txBody>
      </p:sp>
      <p:sp>
        <p:nvSpPr>
          <p:cNvPr id="67" name="TextBox 66">
            <a:extLst>
              <a:ext uri="{FF2B5EF4-FFF2-40B4-BE49-F238E27FC236}">
                <a16:creationId xmlns:a16="http://schemas.microsoft.com/office/drawing/2014/main" id="{C5A973C2-1609-5AE4-A60B-DEAA69921D35}"/>
              </a:ext>
            </a:extLst>
          </p:cNvPr>
          <p:cNvSpPr txBox="1"/>
          <p:nvPr userDrawn="1"/>
        </p:nvSpPr>
        <p:spPr>
          <a:xfrm>
            <a:off x="16214320" y="6766422"/>
            <a:ext cx="1862015" cy="369332"/>
          </a:xfrm>
          <a:prstGeom prst="rect">
            <a:avLst/>
          </a:prstGeom>
          <a:noFill/>
        </p:spPr>
        <p:txBody>
          <a:bodyPr wrap="square">
            <a:spAutoFit/>
          </a:bodyPr>
          <a:lstStyle/>
          <a:p>
            <a:r>
              <a:rPr lang="en-US" sz="1800" dirty="0">
                <a:latin typeface="Montserrat" pitchFamily="2" charset="77"/>
              </a:rPr>
              <a:t>C</a:t>
            </a:r>
            <a:r>
              <a:rPr lang="en-US" altLang="zh-TW" sz="1800" dirty="0">
                <a:latin typeface="Montserrat" pitchFamily="2" charset="77"/>
              </a:rPr>
              <a:t>IRCULARITY</a:t>
            </a:r>
            <a:endParaRPr lang="en-US" sz="1800" dirty="0">
              <a:latin typeface="Montserrat" pitchFamily="2" charset="77"/>
            </a:endParaRPr>
          </a:p>
        </p:txBody>
      </p:sp>
      <p:sp>
        <p:nvSpPr>
          <p:cNvPr id="68" name="TextBox 67">
            <a:extLst>
              <a:ext uri="{FF2B5EF4-FFF2-40B4-BE49-F238E27FC236}">
                <a16:creationId xmlns:a16="http://schemas.microsoft.com/office/drawing/2014/main" id="{9B873F7B-80B2-FBFB-282D-51538BCA12C8}"/>
              </a:ext>
            </a:extLst>
          </p:cNvPr>
          <p:cNvSpPr txBox="1"/>
          <p:nvPr userDrawn="1"/>
        </p:nvSpPr>
        <p:spPr>
          <a:xfrm>
            <a:off x="20405041" y="6739817"/>
            <a:ext cx="2558176" cy="369332"/>
          </a:xfrm>
          <a:prstGeom prst="rect">
            <a:avLst/>
          </a:prstGeom>
          <a:noFill/>
        </p:spPr>
        <p:txBody>
          <a:bodyPr wrap="square">
            <a:spAutoFit/>
          </a:bodyPr>
          <a:lstStyle/>
          <a:p>
            <a:r>
              <a:rPr lang="en-US" altLang="zh-TW" sz="1800" dirty="0">
                <a:latin typeface="Montserrat" pitchFamily="2" charset="77"/>
              </a:rPr>
              <a:t>HEALTH</a:t>
            </a:r>
            <a:endParaRPr lang="en-US" sz="1800" dirty="0">
              <a:latin typeface="Montserrat" pitchFamily="2" charset="77"/>
            </a:endParaRPr>
          </a:p>
        </p:txBody>
      </p:sp>
      <p:sp>
        <p:nvSpPr>
          <p:cNvPr id="72" name="Chart Placeholder 44">
            <a:extLst>
              <a:ext uri="{FF2B5EF4-FFF2-40B4-BE49-F238E27FC236}">
                <a16:creationId xmlns:a16="http://schemas.microsoft.com/office/drawing/2014/main" id="{58A06E54-85FB-B866-44C8-8A665D60D23F}"/>
              </a:ext>
            </a:extLst>
          </p:cNvPr>
          <p:cNvSpPr>
            <a:spLocks noGrp="1"/>
          </p:cNvSpPr>
          <p:nvPr>
            <p:ph type="chart" sz="quarter" idx="17" hasCustomPrompt="1"/>
          </p:nvPr>
        </p:nvSpPr>
        <p:spPr>
          <a:xfrm>
            <a:off x="12227833" y="7343178"/>
            <a:ext cx="2700000" cy="381600"/>
          </a:xfrm>
          <a:prstGeom prst="rect">
            <a:avLst/>
          </a:prstGeom>
        </p:spPr>
        <p:txBody>
          <a:bodyPr>
            <a:normAutofit/>
          </a:bodyPr>
          <a:lstStyle>
            <a:lvl1pPr marL="0" indent="0">
              <a:buNone/>
              <a:defRPr sz="1575"/>
            </a:lvl1pPr>
          </a:lstStyle>
          <a:p>
            <a:r>
              <a:rPr lang="en-US" altLang="zh-TW" dirty="0"/>
              <a:t>score</a:t>
            </a:r>
            <a:endParaRPr lang="en-US" dirty="0"/>
          </a:p>
        </p:txBody>
      </p:sp>
      <p:sp>
        <p:nvSpPr>
          <p:cNvPr id="74" name="Chart Placeholder 44">
            <a:extLst>
              <a:ext uri="{FF2B5EF4-FFF2-40B4-BE49-F238E27FC236}">
                <a16:creationId xmlns:a16="http://schemas.microsoft.com/office/drawing/2014/main" id="{30527911-E7BE-E552-ACC9-65E479A0DF1B}"/>
              </a:ext>
            </a:extLst>
          </p:cNvPr>
          <p:cNvSpPr>
            <a:spLocks noGrp="1"/>
          </p:cNvSpPr>
          <p:nvPr>
            <p:ph type="chart" sz="quarter" idx="18" hasCustomPrompt="1"/>
          </p:nvPr>
        </p:nvSpPr>
        <p:spPr>
          <a:xfrm>
            <a:off x="16549496" y="7343768"/>
            <a:ext cx="2700000" cy="381600"/>
          </a:xfrm>
          <a:prstGeom prst="rect">
            <a:avLst/>
          </a:prstGeom>
        </p:spPr>
        <p:txBody>
          <a:bodyPr>
            <a:noAutofit/>
          </a:bodyPr>
          <a:lstStyle>
            <a:lvl1pPr marL="0" indent="0">
              <a:buNone/>
              <a:defRPr sz="1575"/>
            </a:lvl1pPr>
          </a:lstStyle>
          <a:p>
            <a:r>
              <a:rPr lang="en-US" altLang="zh-TW" sz="1890" dirty="0"/>
              <a:t>RC</a:t>
            </a:r>
            <a:endParaRPr lang="en-US" dirty="0"/>
          </a:p>
        </p:txBody>
      </p:sp>
      <p:sp>
        <p:nvSpPr>
          <p:cNvPr id="75" name="Rounded Rectangle 74">
            <a:extLst>
              <a:ext uri="{FF2B5EF4-FFF2-40B4-BE49-F238E27FC236}">
                <a16:creationId xmlns:a16="http://schemas.microsoft.com/office/drawing/2014/main" id="{9EC4E725-54C5-A921-3C21-191E72CABD10}"/>
              </a:ext>
            </a:extLst>
          </p:cNvPr>
          <p:cNvSpPr/>
          <p:nvPr userDrawn="1"/>
        </p:nvSpPr>
        <p:spPr>
          <a:xfrm>
            <a:off x="2587344" y="10351730"/>
            <a:ext cx="21830400" cy="1144800"/>
          </a:xfrm>
          <a:prstGeom prst="roundRect">
            <a:avLst>
              <a:gd name="adj" fmla="val 12198"/>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5625" dirty="0"/>
          </a:p>
        </p:txBody>
      </p:sp>
      <p:sp>
        <p:nvSpPr>
          <p:cNvPr id="76" name="TextBox 75">
            <a:extLst>
              <a:ext uri="{FF2B5EF4-FFF2-40B4-BE49-F238E27FC236}">
                <a16:creationId xmlns:a16="http://schemas.microsoft.com/office/drawing/2014/main" id="{51A2542A-F25E-2AD6-4A6B-D40D0EFFFC63}"/>
              </a:ext>
            </a:extLst>
          </p:cNvPr>
          <p:cNvSpPr txBox="1"/>
          <p:nvPr userDrawn="1"/>
        </p:nvSpPr>
        <p:spPr>
          <a:xfrm>
            <a:off x="3225495" y="10530977"/>
            <a:ext cx="11937600" cy="784830"/>
          </a:xfrm>
          <a:prstGeom prst="rect">
            <a:avLst/>
          </a:prstGeom>
          <a:noFill/>
        </p:spPr>
        <p:txBody>
          <a:bodyPr wrap="square" rtlCol="0">
            <a:spAutoFit/>
          </a:bodyPr>
          <a:lstStyle/>
          <a:p>
            <a:r>
              <a:rPr lang="en-US" sz="1500" dirty="0">
                <a:latin typeface="Montserrat" pitchFamily="2" charset="77"/>
              </a:rPr>
              <a:t>*The RESET Score and Benchmark for Products is derived from RESET ecosystem data inclusive of:  1) Publicly available data aggregated via Origin  2) Anonymized data aggregated for RESET Projects   3) Regional generic product category data computed by approved sources. Best Practice scores are calculated as the average of the top 20 products in this category.</a:t>
            </a:r>
          </a:p>
        </p:txBody>
      </p:sp>
      <p:sp>
        <p:nvSpPr>
          <p:cNvPr id="78" name="Chart Placeholder 44">
            <a:extLst>
              <a:ext uri="{FF2B5EF4-FFF2-40B4-BE49-F238E27FC236}">
                <a16:creationId xmlns:a16="http://schemas.microsoft.com/office/drawing/2014/main" id="{381757A5-C94A-DAF9-9138-1606517D2E17}"/>
              </a:ext>
            </a:extLst>
          </p:cNvPr>
          <p:cNvSpPr>
            <a:spLocks noGrp="1"/>
          </p:cNvSpPr>
          <p:nvPr>
            <p:ph type="chart" sz="quarter" idx="20" hasCustomPrompt="1"/>
          </p:nvPr>
        </p:nvSpPr>
        <p:spPr>
          <a:xfrm>
            <a:off x="16549496" y="9131018"/>
            <a:ext cx="2700000" cy="381600"/>
          </a:xfrm>
          <a:prstGeom prst="rect">
            <a:avLst/>
          </a:prstGeom>
        </p:spPr>
        <p:txBody>
          <a:bodyPr>
            <a:normAutofit/>
          </a:bodyPr>
          <a:lstStyle>
            <a:lvl1pPr marL="0" indent="0">
              <a:buNone/>
              <a:defRPr sz="1575"/>
            </a:lvl1pPr>
          </a:lstStyle>
          <a:p>
            <a:r>
              <a:rPr lang="en-US" altLang="zh-TW" sz="1575" dirty="0"/>
              <a:t>SF</a:t>
            </a:r>
            <a:endParaRPr lang="en-US" dirty="0"/>
          </a:p>
        </p:txBody>
      </p:sp>
      <p:sp>
        <p:nvSpPr>
          <p:cNvPr id="79" name="Chart Placeholder 44">
            <a:extLst>
              <a:ext uri="{FF2B5EF4-FFF2-40B4-BE49-F238E27FC236}">
                <a16:creationId xmlns:a16="http://schemas.microsoft.com/office/drawing/2014/main" id="{46A18D1E-526E-4C53-FD3D-445573B2DDA6}"/>
              </a:ext>
            </a:extLst>
          </p:cNvPr>
          <p:cNvSpPr>
            <a:spLocks noGrp="1"/>
          </p:cNvSpPr>
          <p:nvPr>
            <p:ph type="chart" sz="quarter" idx="21" hasCustomPrompt="1"/>
          </p:nvPr>
        </p:nvSpPr>
        <p:spPr>
          <a:xfrm>
            <a:off x="16549956" y="8206320"/>
            <a:ext cx="2700000" cy="381600"/>
          </a:xfrm>
          <a:prstGeom prst="rect">
            <a:avLst/>
          </a:prstGeom>
        </p:spPr>
        <p:txBody>
          <a:bodyPr>
            <a:normAutofit/>
          </a:bodyPr>
          <a:lstStyle>
            <a:lvl1pPr marL="0" indent="0">
              <a:buNone/>
              <a:defRPr sz="1575"/>
            </a:lvl1pPr>
          </a:lstStyle>
          <a:p>
            <a:r>
              <a:rPr lang="en-US" altLang="zh-TW" sz="1575" dirty="0"/>
              <a:t>R</a:t>
            </a:r>
            <a:endParaRPr lang="en-US" dirty="0"/>
          </a:p>
        </p:txBody>
      </p:sp>
      <p:sp>
        <p:nvSpPr>
          <p:cNvPr id="88" name="Chart Placeholder 44">
            <a:extLst>
              <a:ext uri="{FF2B5EF4-FFF2-40B4-BE49-F238E27FC236}">
                <a16:creationId xmlns:a16="http://schemas.microsoft.com/office/drawing/2014/main" id="{669A9577-04B4-96E0-9635-E4D7A848C679}"/>
              </a:ext>
            </a:extLst>
          </p:cNvPr>
          <p:cNvSpPr>
            <a:spLocks noGrp="1"/>
          </p:cNvSpPr>
          <p:nvPr>
            <p:ph type="chart" sz="quarter" idx="22" hasCustomPrompt="1"/>
          </p:nvPr>
        </p:nvSpPr>
        <p:spPr>
          <a:xfrm>
            <a:off x="20755426" y="7343178"/>
            <a:ext cx="2700000" cy="381600"/>
          </a:xfrm>
          <a:prstGeom prst="rect">
            <a:avLst/>
          </a:prstGeom>
        </p:spPr>
        <p:txBody>
          <a:bodyPr>
            <a:noAutofit/>
          </a:bodyPr>
          <a:lstStyle>
            <a:lvl1pPr marL="0" indent="0">
              <a:buNone/>
              <a:defRPr sz="1575"/>
            </a:lvl1pPr>
          </a:lstStyle>
          <a:p>
            <a:r>
              <a:rPr lang="en-US" altLang="zh-TW" dirty="0"/>
              <a:t>Known</a:t>
            </a:r>
            <a:endParaRPr lang="en-US" dirty="0"/>
          </a:p>
        </p:txBody>
      </p:sp>
      <p:sp>
        <p:nvSpPr>
          <p:cNvPr id="89" name="Rounded Rectangle 88">
            <a:extLst>
              <a:ext uri="{FF2B5EF4-FFF2-40B4-BE49-F238E27FC236}">
                <a16:creationId xmlns:a16="http://schemas.microsoft.com/office/drawing/2014/main" id="{BAD52649-CDF6-3183-F111-A44CC887DCB4}"/>
              </a:ext>
            </a:extLst>
          </p:cNvPr>
          <p:cNvSpPr/>
          <p:nvPr userDrawn="1"/>
        </p:nvSpPr>
        <p:spPr>
          <a:xfrm>
            <a:off x="7031506" y="2925855"/>
            <a:ext cx="9907200" cy="2793600"/>
          </a:xfrm>
          <a:prstGeom prst="roundRect">
            <a:avLst>
              <a:gd name="adj" fmla="val 5318"/>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625" dirty="0"/>
          </a:p>
        </p:txBody>
      </p:sp>
      <p:sp>
        <p:nvSpPr>
          <p:cNvPr id="90" name="TextBox 89">
            <a:extLst>
              <a:ext uri="{FF2B5EF4-FFF2-40B4-BE49-F238E27FC236}">
                <a16:creationId xmlns:a16="http://schemas.microsoft.com/office/drawing/2014/main" id="{60C53FAA-5C87-E1AA-084B-DCA2091368A5}"/>
              </a:ext>
            </a:extLst>
          </p:cNvPr>
          <p:cNvSpPr txBox="1"/>
          <p:nvPr userDrawn="1"/>
        </p:nvSpPr>
        <p:spPr>
          <a:xfrm>
            <a:off x="7218000" y="3100696"/>
            <a:ext cx="3643415" cy="369332"/>
          </a:xfrm>
          <a:prstGeom prst="rect">
            <a:avLst/>
          </a:prstGeom>
          <a:noFill/>
        </p:spPr>
        <p:txBody>
          <a:bodyPr wrap="square" rtlCol="0">
            <a:spAutoFit/>
          </a:bodyPr>
          <a:lstStyle/>
          <a:p>
            <a:r>
              <a:rPr lang="en-US" altLang="zh-TW" sz="1800" dirty="0">
                <a:latin typeface="Montserrat" pitchFamily="2" charset="77"/>
              </a:rPr>
              <a:t>Carpet</a:t>
            </a:r>
            <a:r>
              <a:rPr lang="zh-TW" altLang="en-US" sz="1800" dirty="0">
                <a:latin typeface="Montserrat" pitchFamily="2" charset="77"/>
              </a:rPr>
              <a:t> </a:t>
            </a:r>
            <a:r>
              <a:rPr lang="en-US" altLang="zh-TW" sz="1800" dirty="0">
                <a:latin typeface="Montserrat" pitchFamily="2" charset="77"/>
              </a:rPr>
              <a:t>Tile</a:t>
            </a:r>
            <a:endParaRPr lang="en-US" sz="1800" dirty="0">
              <a:latin typeface="Montserrat" pitchFamily="2" charset="77"/>
            </a:endParaRPr>
          </a:p>
        </p:txBody>
      </p:sp>
      <p:sp>
        <p:nvSpPr>
          <p:cNvPr id="91" name="Text Placeholder 15">
            <a:extLst>
              <a:ext uri="{FF2B5EF4-FFF2-40B4-BE49-F238E27FC236}">
                <a16:creationId xmlns:a16="http://schemas.microsoft.com/office/drawing/2014/main" id="{FD65C3A6-A668-0AA0-DE00-73D143B8F39C}"/>
              </a:ext>
            </a:extLst>
          </p:cNvPr>
          <p:cNvSpPr>
            <a:spLocks noGrp="1"/>
          </p:cNvSpPr>
          <p:nvPr>
            <p:ph type="body" sz="quarter" idx="25" hasCustomPrompt="1"/>
          </p:nvPr>
        </p:nvSpPr>
        <p:spPr>
          <a:xfrm>
            <a:off x="7264642" y="3608413"/>
            <a:ext cx="7108713" cy="641597"/>
          </a:xfrm>
          <a:noFill/>
          <a:ln>
            <a:noFill/>
          </a:ln>
        </p:spPr>
        <p:style>
          <a:lnRef idx="2">
            <a:schemeClr val="dk1"/>
          </a:lnRef>
          <a:fillRef idx="1">
            <a:schemeClr val="lt1"/>
          </a:fillRef>
          <a:effectRef idx="0">
            <a:schemeClr val="dk1"/>
          </a:effectRef>
          <a:fontRef idx="minor">
            <a:schemeClr val="dk1"/>
          </a:fontRef>
        </p:style>
        <p:txBody>
          <a:bodyPr>
            <a:normAutofit/>
          </a:bodyPr>
          <a:lstStyle>
            <a:lvl1pPr marL="0" indent="0">
              <a:buNone/>
              <a:defRPr sz="3000">
                <a:latin typeface="Montserrat" pitchFamily="2" charset="77"/>
              </a:defRPr>
            </a:lvl1pPr>
          </a:lstStyle>
          <a:p>
            <a:pPr lvl="0"/>
            <a:r>
              <a:rPr lang="en-US" altLang="zh-TW" dirty="0"/>
              <a:t>Product</a:t>
            </a:r>
            <a:r>
              <a:rPr lang="zh-TW" altLang="en-US" dirty="0"/>
              <a:t> </a:t>
            </a:r>
            <a:r>
              <a:rPr lang="en-US" altLang="zh-TW" dirty="0"/>
              <a:t>Name</a:t>
            </a:r>
            <a:endParaRPr lang="en-US" dirty="0"/>
          </a:p>
        </p:txBody>
      </p:sp>
      <p:sp>
        <p:nvSpPr>
          <p:cNvPr id="92" name="Text Placeholder 13">
            <a:extLst>
              <a:ext uri="{FF2B5EF4-FFF2-40B4-BE49-F238E27FC236}">
                <a16:creationId xmlns:a16="http://schemas.microsoft.com/office/drawing/2014/main" id="{9EA83114-729F-24E6-231E-6168D87FA67C}"/>
              </a:ext>
            </a:extLst>
          </p:cNvPr>
          <p:cNvSpPr>
            <a:spLocks noGrp="1"/>
          </p:cNvSpPr>
          <p:nvPr>
            <p:ph type="body" sz="quarter" idx="26" hasCustomPrompt="1"/>
          </p:nvPr>
        </p:nvSpPr>
        <p:spPr>
          <a:xfrm>
            <a:off x="12577029" y="3193726"/>
            <a:ext cx="4175041" cy="507575"/>
          </a:xfrm>
        </p:spPr>
        <p:txBody>
          <a:bodyPr>
            <a:noAutofit/>
          </a:bodyPr>
          <a:lstStyle>
            <a:lvl1pPr marL="0" indent="0" algn="r">
              <a:buNone/>
              <a:defRPr sz="1800">
                <a:latin typeface="Montserrat" pitchFamily="2" charset="77"/>
              </a:defRPr>
            </a:lvl1pPr>
          </a:lstStyle>
          <a:p>
            <a:pPr lvl="0"/>
            <a:r>
              <a:rPr lang="en-US" altLang="zh-TW" sz="1890" dirty="0"/>
              <a:t>As</a:t>
            </a:r>
            <a:r>
              <a:rPr lang="zh-TW" altLang="en-US" sz="1890" dirty="0"/>
              <a:t> </a:t>
            </a:r>
            <a:r>
              <a:rPr lang="en-US" altLang="zh-TW" sz="1890" dirty="0"/>
              <a:t>of</a:t>
            </a:r>
            <a:r>
              <a:rPr lang="zh-TW" altLang="en-US" sz="1890" dirty="0"/>
              <a:t> </a:t>
            </a:r>
            <a:r>
              <a:rPr lang="en-US" altLang="zh-TW" sz="1890" dirty="0"/>
              <a:t>….</a:t>
            </a:r>
            <a:endParaRPr lang="en-US" dirty="0"/>
          </a:p>
        </p:txBody>
      </p:sp>
      <p:sp>
        <p:nvSpPr>
          <p:cNvPr id="93" name="Text Placeholder 17">
            <a:extLst>
              <a:ext uri="{FF2B5EF4-FFF2-40B4-BE49-F238E27FC236}">
                <a16:creationId xmlns:a16="http://schemas.microsoft.com/office/drawing/2014/main" id="{7B924430-81BB-75D3-B260-2C024DE3713F}"/>
              </a:ext>
            </a:extLst>
          </p:cNvPr>
          <p:cNvSpPr>
            <a:spLocks noGrp="1"/>
          </p:cNvSpPr>
          <p:nvPr>
            <p:ph type="body" sz="quarter" idx="27" hasCustomPrompt="1"/>
          </p:nvPr>
        </p:nvSpPr>
        <p:spPr>
          <a:xfrm>
            <a:off x="7264800" y="4629270"/>
            <a:ext cx="8784090" cy="870366"/>
          </a:xfrm>
        </p:spPr>
        <p:txBody>
          <a:bodyPr>
            <a:normAutofit/>
          </a:bodyPr>
          <a:lstStyle>
            <a:lvl1pPr marL="0" indent="0">
              <a:buNone/>
              <a:defRPr sz="1800">
                <a:latin typeface="Montserrat" pitchFamily="2" charset="77"/>
              </a:defRPr>
            </a:lvl1pPr>
          </a:lstStyle>
          <a:p>
            <a:pPr lvl="0"/>
            <a:r>
              <a:rPr lang="en-US" altLang="zh-TW" sz="2205" dirty="0"/>
              <a:t>Product</a:t>
            </a:r>
            <a:r>
              <a:rPr lang="zh-TW" altLang="en-US" sz="2205" dirty="0"/>
              <a:t> </a:t>
            </a:r>
            <a:r>
              <a:rPr lang="en-US" altLang="zh-TW" sz="2205" dirty="0"/>
              <a:t>description</a:t>
            </a:r>
          </a:p>
          <a:p>
            <a:pPr lvl="0"/>
            <a:endParaRPr lang="en-US" dirty="0"/>
          </a:p>
        </p:txBody>
      </p:sp>
      <p:sp>
        <p:nvSpPr>
          <p:cNvPr id="98" name="TextBox 97">
            <a:extLst>
              <a:ext uri="{FF2B5EF4-FFF2-40B4-BE49-F238E27FC236}">
                <a16:creationId xmlns:a16="http://schemas.microsoft.com/office/drawing/2014/main" id="{2AAE8DF5-1290-9F2D-8905-8D96C1BEB549}"/>
              </a:ext>
            </a:extLst>
          </p:cNvPr>
          <p:cNvSpPr txBox="1"/>
          <p:nvPr userDrawn="1"/>
        </p:nvSpPr>
        <p:spPr>
          <a:xfrm>
            <a:off x="15125910" y="7378479"/>
            <a:ext cx="355511" cy="334707"/>
          </a:xfrm>
          <a:prstGeom prst="rect">
            <a:avLst/>
          </a:prstGeom>
          <a:noFill/>
        </p:spPr>
        <p:txBody>
          <a:bodyPr wrap="square" rtlCol="0">
            <a:spAutoFit/>
          </a:bodyPr>
          <a:lstStyle/>
          <a:p>
            <a:r>
              <a:rPr lang="en-US" altLang="zh-TW" sz="1575" dirty="0">
                <a:solidFill>
                  <a:schemeClr val="bg2">
                    <a:lumMod val="50000"/>
                  </a:schemeClr>
                </a:solidFill>
                <a:latin typeface=""/>
              </a:rPr>
              <a:t>%</a:t>
            </a:r>
            <a:endParaRPr lang="en-US" sz="1575" dirty="0">
              <a:solidFill>
                <a:schemeClr val="bg2">
                  <a:lumMod val="50000"/>
                </a:schemeClr>
              </a:solidFill>
              <a:latin typeface=""/>
            </a:endParaRPr>
          </a:p>
        </p:txBody>
      </p:sp>
      <p:sp>
        <p:nvSpPr>
          <p:cNvPr id="99" name="TextBox 98">
            <a:extLst>
              <a:ext uri="{FF2B5EF4-FFF2-40B4-BE49-F238E27FC236}">
                <a16:creationId xmlns:a16="http://schemas.microsoft.com/office/drawing/2014/main" id="{629F25B5-E5E7-E33B-7D36-A045786759AD}"/>
              </a:ext>
            </a:extLst>
          </p:cNvPr>
          <p:cNvSpPr txBox="1"/>
          <p:nvPr userDrawn="1"/>
        </p:nvSpPr>
        <p:spPr>
          <a:xfrm>
            <a:off x="12019038" y="7781632"/>
            <a:ext cx="1504096" cy="323165"/>
          </a:xfrm>
          <a:prstGeom prst="rect">
            <a:avLst/>
          </a:prstGeom>
          <a:noFill/>
        </p:spPr>
        <p:txBody>
          <a:bodyPr wrap="square" rtlCol="0">
            <a:spAutoFit/>
          </a:bodyPr>
          <a:lstStyle/>
          <a:p>
            <a:r>
              <a:rPr lang="en-US" altLang="zh-TW" sz="1500" dirty="0">
                <a:solidFill>
                  <a:schemeClr val="bg2">
                    <a:lumMod val="50000"/>
                  </a:schemeClr>
                </a:solidFill>
                <a:latin typeface="Montserrat" pitchFamily="2" charset="77"/>
              </a:rPr>
              <a:t>SCORE</a:t>
            </a:r>
            <a:endParaRPr lang="en-US" sz="1500" dirty="0">
              <a:solidFill>
                <a:schemeClr val="bg2">
                  <a:lumMod val="50000"/>
                </a:schemeClr>
              </a:solidFill>
              <a:latin typeface="Montserrat" pitchFamily="2" charset="77"/>
            </a:endParaRPr>
          </a:p>
        </p:txBody>
      </p:sp>
      <p:sp>
        <p:nvSpPr>
          <p:cNvPr id="100" name="TextBox 99">
            <a:extLst>
              <a:ext uri="{FF2B5EF4-FFF2-40B4-BE49-F238E27FC236}">
                <a16:creationId xmlns:a16="http://schemas.microsoft.com/office/drawing/2014/main" id="{3137A0A1-728C-5932-335F-E282ADAEF50A}"/>
              </a:ext>
            </a:extLst>
          </p:cNvPr>
          <p:cNvSpPr txBox="1"/>
          <p:nvPr userDrawn="1"/>
        </p:nvSpPr>
        <p:spPr>
          <a:xfrm>
            <a:off x="19443777" y="7349092"/>
            <a:ext cx="606386" cy="334707"/>
          </a:xfrm>
          <a:prstGeom prst="rect">
            <a:avLst/>
          </a:prstGeom>
          <a:noFill/>
        </p:spPr>
        <p:txBody>
          <a:bodyPr wrap="square" rtlCol="0">
            <a:spAutoFit/>
          </a:bodyPr>
          <a:lstStyle/>
          <a:p>
            <a:r>
              <a:rPr lang="en-US" altLang="zh-TW" sz="1575" dirty="0">
                <a:solidFill>
                  <a:schemeClr val="bg2">
                    <a:lumMod val="50000"/>
                  </a:schemeClr>
                </a:solidFill>
                <a:latin typeface=""/>
              </a:rPr>
              <a:t>%</a:t>
            </a:r>
            <a:endParaRPr lang="en-US" sz="1575" dirty="0">
              <a:solidFill>
                <a:schemeClr val="bg2">
                  <a:lumMod val="50000"/>
                </a:schemeClr>
              </a:solidFill>
              <a:latin typeface=""/>
            </a:endParaRPr>
          </a:p>
        </p:txBody>
      </p:sp>
      <p:sp>
        <p:nvSpPr>
          <p:cNvPr id="101" name="TextBox 100">
            <a:extLst>
              <a:ext uri="{FF2B5EF4-FFF2-40B4-BE49-F238E27FC236}">
                <a16:creationId xmlns:a16="http://schemas.microsoft.com/office/drawing/2014/main" id="{9968433D-5573-BD34-F9B0-66B25595A5E2}"/>
              </a:ext>
            </a:extLst>
          </p:cNvPr>
          <p:cNvSpPr txBox="1"/>
          <p:nvPr userDrawn="1"/>
        </p:nvSpPr>
        <p:spPr>
          <a:xfrm>
            <a:off x="23656398" y="7347600"/>
            <a:ext cx="606386" cy="334707"/>
          </a:xfrm>
          <a:prstGeom prst="rect">
            <a:avLst/>
          </a:prstGeom>
          <a:noFill/>
        </p:spPr>
        <p:txBody>
          <a:bodyPr wrap="square" rtlCol="0">
            <a:spAutoFit/>
          </a:bodyPr>
          <a:lstStyle/>
          <a:p>
            <a:r>
              <a:rPr lang="en-US" altLang="zh-TW" sz="1575" dirty="0">
                <a:solidFill>
                  <a:schemeClr val="bg2">
                    <a:lumMod val="50000"/>
                  </a:schemeClr>
                </a:solidFill>
                <a:latin typeface=""/>
              </a:rPr>
              <a:t>%</a:t>
            </a:r>
            <a:endParaRPr lang="en-US" sz="1575" dirty="0">
              <a:solidFill>
                <a:schemeClr val="bg2">
                  <a:lumMod val="50000"/>
                </a:schemeClr>
              </a:solidFill>
              <a:latin typeface=""/>
            </a:endParaRPr>
          </a:p>
        </p:txBody>
      </p:sp>
      <p:sp>
        <p:nvSpPr>
          <p:cNvPr id="102" name="TextBox 101">
            <a:extLst>
              <a:ext uri="{FF2B5EF4-FFF2-40B4-BE49-F238E27FC236}">
                <a16:creationId xmlns:a16="http://schemas.microsoft.com/office/drawing/2014/main" id="{A0EAE93F-651E-FC29-7A58-1CA8B5F59311}"/>
              </a:ext>
            </a:extLst>
          </p:cNvPr>
          <p:cNvSpPr txBox="1"/>
          <p:nvPr userDrawn="1"/>
        </p:nvSpPr>
        <p:spPr>
          <a:xfrm>
            <a:off x="16263361" y="7781735"/>
            <a:ext cx="2339074" cy="323165"/>
          </a:xfrm>
          <a:prstGeom prst="rect">
            <a:avLst/>
          </a:prstGeom>
          <a:noFill/>
        </p:spPr>
        <p:txBody>
          <a:bodyPr wrap="square" rtlCol="0">
            <a:spAutoFit/>
          </a:bodyPr>
          <a:lstStyle/>
          <a:p>
            <a:r>
              <a:rPr lang="en-US" altLang="zh-TW" sz="1500" dirty="0">
                <a:solidFill>
                  <a:schemeClr val="bg2">
                    <a:lumMod val="50000"/>
                  </a:schemeClr>
                </a:solidFill>
                <a:latin typeface="Montserrat" pitchFamily="2" charset="77"/>
              </a:rPr>
              <a:t>RECYCLED</a:t>
            </a:r>
            <a:r>
              <a:rPr lang="zh-TW" altLang="en-US" sz="1500" dirty="0">
                <a:solidFill>
                  <a:schemeClr val="bg2">
                    <a:lumMod val="50000"/>
                  </a:schemeClr>
                </a:solidFill>
                <a:latin typeface="Montserrat" pitchFamily="2" charset="77"/>
              </a:rPr>
              <a:t> </a:t>
            </a:r>
            <a:r>
              <a:rPr lang="en-US" altLang="zh-TW" sz="1500" dirty="0">
                <a:solidFill>
                  <a:schemeClr val="bg2">
                    <a:lumMod val="50000"/>
                  </a:schemeClr>
                </a:solidFill>
                <a:latin typeface="Montserrat" pitchFamily="2" charset="77"/>
              </a:rPr>
              <a:t>CONTENT</a:t>
            </a:r>
            <a:endParaRPr lang="en-US" sz="1500" dirty="0">
              <a:solidFill>
                <a:schemeClr val="bg2">
                  <a:lumMod val="50000"/>
                </a:schemeClr>
              </a:solidFill>
              <a:latin typeface="Montserrat" pitchFamily="2" charset="77"/>
            </a:endParaRPr>
          </a:p>
        </p:txBody>
      </p:sp>
      <p:sp>
        <p:nvSpPr>
          <p:cNvPr id="103" name="TextBox 102">
            <a:extLst>
              <a:ext uri="{FF2B5EF4-FFF2-40B4-BE49-F238E27FC236}">
                <a16:creationId xmlns:a16="http://schemas.microsoft.com/office/drawing/2014/main" id="{0BB3F47B-AAB1-E6A0-429C-E095DC1DDD23}"/>
              </a:ext>
            </a:extLst>
          </p:cNvPr>
          <p:cNvSpPr txBox="1"/>
          <p:nvPr userDrawn="1"/>
        </p:nvSpPr>
        <p:spPr>
          <a:xfrm>
            <a:off x="20543119" y="7781632"/>
            <a:ext cx="2339074" cy="323165"/>
          </a:xfrm>
          <a:prstGeom prst="rect">
            <a:avLst/>
          </a:prstGeom>
          <a:noFill/>
        </p:spPr>
        <p:txBody>
          <a:bodyPr wrap="square" rtlCol="0">
            <a:spAutoFit/>
          </a:bodyPr>
          <a:lstStyle/>
          <a:p>
            <a:r>
              <a:rPr lang="en-US" altLang="zh-TW" sz="1500" dirty="0">
                <a:solidFill>
                  <a:schemeClr val="bg2">
                    <a:lumMod val="50000"/>
                  </a:schemeClr>
                </a:solidFill>
                <a:latin typeface="Montserrat" pitchFamily="2" charset="77"/>
              </a:rPr>
              <a:t>INGREDIENTS</a:t>
            </a:r>
            <a:r>
              <a:rPr lang="zh-TW" altLang="en-US" sz="1500" dirty="0">
                <a:solidFill>
                  <a:schemeClr val="bg2">
                    <a:lumMod val="50000"/>
                  </a:schemeClr>
                </a:solidFill>
                <a:latin typeface="Montserrat" pitchFamily="2" charset="77"/>
              </a:rPr>
              <a:t> </a:t>
            </a:r>
            <a:r>
              <a:rPr lang="en-US" altLang="zh-TW" sz="1500" dirty="0">
                <a:solidFill>
                  <a:schemeClr val="bg2">
                    <a:lumMod val="50000"/>
                  </a:schemeClr>
                </a:solidFill>
                <a:latin typeface="Montserrat" pitchFamily="2" charset="77"/>
              </a:rPr>
              <a:t>USED</a:t>
            </a:r>
            <a:endParaRPr lang="en-US" sz="1500" dirty="0">
              <a:solidFill>
                <a:schemeClr val="bg2">
                  <a:lumMod val="50000"/>
                </a:schemeClr>
              </a:solidFill>
              <a:latin typeface="Montserrat" pitchFamily="2" charset="77"/>
            </a:endParaRPr>
          </a:p>
        </p:txBody>
      </p:sp>
      <p:sp>
        <p:nvSpPr>
          <p:cNvPr id="104" name="TextBox 103">
            <a:extLst>
              <a:ext uri="{FF2B5EF4-FFF2-40B4-BE49-F238E27FC236}">
                <a16:creationId xmlns:a16="http://schemas.microsoft.com/office/drawing/2014/main" id="{3F9A4232-74EE-D566-EFB8-CDDFA9455B52}"/>
              </a:ext>
            </a:extLst>
          </p:cNvPr>
          <p:cNvSpPr txBox="1"/>
          <p:nvPr userDrawn="1"/>
        </p:nvSpPr>
        <p:spPr>
          <a:xfrm>
            <a:off x="19442160" y="8219622"/>
            <a:ext cx="606386" cy="334707"/>
          </a:xfrm>
          <a:prstGeom prst="rect">
            <a:avLst/>
          </a:prstGeom>
          <a:noFill/>
        </p:spPr>
        <p:txBody>
          <a:bodyPr wrap="square" rtlCol="0">
            <a:spAutoFit/>
          </a:bodyPr>
          <a:lstStyle/>
          <a:p>
            <a:r>
              <a:rPr lang="en-US" altLang="zh-TW" sz="1575" dirty="0">
                <a:solidFill>
                  <a:schemeClr val="bg2">
                    <a:lumMod val="50000"/>
                  </a:schemeClr>
                </a:solidFill>
                <a:latin typeface=""/>
              </a:rPr>
              <a:t>%</a:t>
            </a:r>
            <a:endParaRPr lang="en-US" sz="1575" dirty="0">
              <a:solidFill>
                <a:schemeClr val="bg2">
                  <a:lumMod val="50000"/>
                </a:schemeClr>
              </a:solidFill>
              <a:latin typeface=""/>
            </a:endParaRPr>
          </a:p>
        </p:txBody>
      </p:sp>
      <p:sp>
        <p:nvSpPr>
          <p:cNvPr id="105" name="TextBox 104">
            <a:extLst>
              <a:ext uri="{FF2B5EF4-FFF2-40B4-BE49-F238E27FC236}">
                <a16:creationId xmlns:a16="http://schemas.microsoft.com/office/drawing/2014/main" id="{86FA7856-67F7-12B3-A418-C8C24242E51C}"/>
              </a:ext>
            </a:extLst>
          </p:cNvPr>
          <p:cNvSpPr txBox="1"/>
          <p:nvPr userDrawn="1"/>
        </p:nvSpPr>
        <p:spPr>
          <a:xfrm>
            <a:off x="16263360" y="8641764"/>
            <a:ext cx="1862015" cy="323165"/>
          </a:xfrm>
          <a:prstGeom prst="rect">
            <a:avLst/>
          </a:prstGeom>
          <a:noFill/>
        </p:spPr>
        <p:txBody>
          <a:bodyPr wrap="square" rtlCol="0">
            <a:spAutoFit/>
          </a:bodyPr>
          <a:lstStyle/>
          <a:p>
            <a:r>
              <a:rPr lang="en-US" altLang="zh-TW" sz="1500" dirty="0">
                <a:solidFill>
                  <a:schemeClr val="bg2">
                    <a:lumMod val="50000"/>
                  </a:schemeClr>
                </a:solidFill>
                <a:latin typeface="Montserrat" pitchFamily="2" charset="77"/>
              </a:rPr>
              <a:t>RECYCLABILITY</a:t>
            </a:r>
            <a:endParaRPr lang="en-US" sz="1500" dirty="0">
              <a:solidFill>
                <a:schemeClr val="bg2">
                  <a:lumMod val="50000"/>
                </a:schemeClr>
              </a:solidFill>
              <a:latin typeface="Montserrat" pitchFamily="2" charset="77"/>
            </a:endParaRPr>
          </a:p>
        </p:txBody>
      </p:sp>
      <p:sp>
        <p:nvSpPr>
          <p:cNvPr id="106" name="TextBox 105">
            <a:extLst>
              <a:ext uri="{FF2B5EF4-FFF2-40B4-BE49-F238E27FC236}">
                <a16:creationId xmlns:a16="http://schemas.microsoft.com/office/drawing/2014/main" id="{C9AE2450-60EA-6D90-DA92-88364E37AD1C}"/>
              </a:ext>
            </a:extLst>
          </p:cNvPr>
          <p:cNvSpPr txBox="1"/>
          <p:nvPr userDrawn="1"/>
        </p:nvSpPr>
        <p:spPr>
          <a:xfrm>
            <a:off x="16262741" y="9595418"/>
            <a:ext cx="1862014" cy="323165"/>
          </a:xfrm>
          <a:prstGeom prst="rect">
            <a:avLst/>
          </a:prstGeom>
          <a:noFill/>
        </p:spPr>
        <p:txBody>
          <a:bodyPr wrap="square" rtlCol="0">
            <a:spAutoFit/>
          </a:bodyPr>
          <a:lstStyle/>
          <a:p>
            <a:r>
              <a:rPr lang="en-US" altLang="zh-TW" sz="1500" dirty="0">
                <a:solidFill>
                  <a:schemeClr val="bg2">
                    <a:lumMod val="50000"/>
                  </a:schemeClr>
                </a:solidFill>
                <a:latin typeface="Montserrat" pitchFamily="2" charset="77"/>
              </a:rPr>
              <a:t>SEPARABILITY</a:t>
            </a:r>
            <a:endParaRPr lang="en-US" sz="1500" dirty="0">
              <a:solidFill>
                <a:schemeClr val="bg2">
                  <a:lumMod val="50000"/>
                </a:schemeClr>
              </a:solidFill>
              <a:latin typeface="Montserrat" pitchFamily="2" charset="77"/>
            </a:endParaRPr>
          </a:p>
        </p:txBody>
      </p:sp>
      <p:sp>
        <p:nvSpPr>
          <p:cNvPr id="107" name="TextBox 106">
            <a:extLst>
              <a:ext uri="{FF2B5EF4-FFF2-40B4-BE49-F238E27FC236}">
                <a16:creationId xmlns:a16="http://schemas.microsoft.com/office/drawing/2014/main" id="{F9461C2C-FE94-5698-8185-69F31628EDA3}"/>
              </a:ext>
            </a:extLst>
          </p:cNvPr>
          <p:cNvSpPr txBox="1"/>
          <p:nvPr userDrawn="1"/>
        </p:nvSpPr>
        <p:spPr>
          <a:xfrm>
            <a:off x="19443777" y="9118351"/>
            <a:ext cx="606386" cy="334707"/>
          </a:xfrm>
          <a:prstGeom prst="rect">
            <a:avLst/>
          </a:prstGeom>
          <a:noFill/>
        </p:spPr>
        <p:txBody>
          <a:bodyPr wrap="square" rtlCol="0">
            <a:spAutoFit/>
          </a:bodyPr>
          <a:lstStyle/>
          <a:p>
            <a:r>
              <a:rPr lang="en-US" altLang="zh-TW" sz="1575" dirty="0">
                <a:solidFill>
                  <a:schemeClr val="bg2">
                    <a:lumMod val="50000"/>
                  </a:schemeClr>
                </a:solidFill>
                <a:latin typeface=""/>
              </a:rPr>
              <a:t>%</a:t>
            </a:r>
            <a:endParaRPr lang="en-US" sz="1575" dirty="0">
              <a:solidFill>
                <a:schemeClr val="bg2">
                  <a:lumMod val="50000"/>
                </a:schemeClr>
              </a:solidFill>
              <a:latin typeface=""/>
            </a:endParaRPr>
          </a:p>
        </p:txBody>
      </p:sp>
      <p:sp>
        <p:nvSpPr>
          <p:cNvPr id="108" name="TextBox 107">
            <a:extLst>
              <a:ext uri="{FF2B5EF4-FFF2-40B4-BE49-F238E27FC236}">
                <a16:creationId xmlns:a16="http://schemas.microsoft.com/office/drawing/2014/main" id="{D911A84D-50D6-1256-FA88-7C5FD5942868}"/>
              </a:ext>
            </a:extLst>
          </p:cNvPr>
          <p:cNvSpPr txBox="1"/>
          <p:nvPr userDrawn="1"/>
        </p:nvSpPr>
        <p:spPr>
          <a:xfrm>
            <a:off x="23658055" y="8218800"/>
            <a:ext cx="606386" cy="334707"/>
          </a:xfrm>
          <a:prstGeom prst="rect">
            <a:avLst/>
          </a:prstGeom>
          <a:noFill/>
        </p:spPr>
        <p:txBody>
          <a:bodyPr wrap="square" rtlCol="0">
            <a:spAutoFit/>
          </a:bodyPr>
          <a:lstStyle/>
          <a:p>
            <a:r>
              <a:rPr lang="en-US" altLang="zh-TW" sz="1575" dirty="0">
                <a:solidFill>
                  <a:schemeClr val="bg2">
                    <a:lumMod val="50000"/>
                  </a:schemeClr>
                </a:solidFill>
                <a:latin typeface=""/>
              </a:rPr>
              <a:t>%</a:t>
            </a:r>
            <a:endParaRPr lang="en-US" sz="1575" dirty="0">
              <a:solidFill>
                <a:schemeClr val="bg2">
                  <a:lumMod val="50000"/>
                </a:schemeClr>
              </a:solidFill>
              <a:latin typeface=""/>
            </a:endParaRPr>
          </a:p>
        </p:txBody>
      </p:sp>
      <p:sp>
        <p:nvSpPr>
          <p:cNvPr id="109" name="TextBox 108">
            <a:extLst>
              <a:ext uri="{FF2B5EF4-FFF2-40B4-BE49-F238E27FC236}">
                <a16:creationId xmlns:a16="http://schemas.microsoft.com/office/drawing/2014/main" id="{93C15505-834C-348B-288B-35B097411297}"/>
              </a:ext>
            </a:extLst>
          </p:cNvPr>
          <p:cNvSpPr txBox="1"/>
          <p:nvPr userDrawn="1"/>
        </p:nvSpPr>
        <p:spPr>
          <a:xfrm>
            <a:off x="20575522" y="8641764"/>
            <a:ext cx="1985014" cy="323165"/>
          </a:xfrm>
          <a:prstGeom prst="rect">
            <a:avLst/>
          </a:prstGeom>
          <a:noFill/>
        </p:spPr>
        <p:txBody>
          <a:bodyPr wrap="square" rtlCol="0">
            <a:spAutoFit/>
          </a:bodyPr>
          <a:lstStyle/>
          <a:p>
            <a:r>
              <a:rPr lang="en-US" altLang="zh-TW" sz="1500" dirty="0">
                <a:solidFill>
                  <a:schemeClr val="bg2">
                    <a:lumMod val="50000"/>
                  </a:schemeClr>
                </a:solidFill>
                <a:latin typeface="Montserrat" pitchFamily="2" charset="77"/>
              </a:rPr>
              <a:t>RED</a:t>
            </a:r>
            <a:r>
              <a:rPr lang="zh-TW" altLang="en-US" sz="1500" dirty="0">
                <a:solidFill>
                  <a:schemeClr val="bg2">
                    <a:lumMod val="50000"/>
                  </a:schemeClr>
                </a:solidFill>
                <a:latin typeface="Montserrat" pitchFamily="2" charset="77"/>
              </a:rPr>
              <a:t> </a:t>
            </a:r>
            <a:r>
              <a:rPr lang="en-US" altLang="zh-TW" sz="1500" dirty="0">
                <a:solidFill>
                  <a:schemeClr val="bg2">
                    <a:lumMod val="50000"/>
                  </a:schemeClr>
                </a:solidFill>
                <a:latin typeface="Montserrat" pitchFamily="2" charset="77"/>
              </a:rPr>
              <a:t>LIST</a:t>
            </a:r>
            <a:r>
              <a:rPr lang="zh-TW" altLang="en-US" sz="1500" dirty="0">
                <a:solidFill>
                  <a:schemeClr val="bg2">
                    <a:lumMod val="50000"/>
                  </a:schemeClr>
                </a:solidFill>
                <a:latin typeface="Montserrat" pitchFamily="2" charset="77"/>
              </a:rPr>
              <a:t> </a:t>
            </a:r>
            <a:r>
              <a:rPr lang="en-US" altLang="zh-TW" sz="1500" dirty="0">
                <a:solidFill>
                  <a:schemeClr val="bg2">
                    <a:lumMod val="50000"/>
                  </a:schemeClr>
                </a:solidFill>
                <a:latin typeface="Montserrat" pitchFamily="2" charset="77"/>
              </a:rPr>
              <a:t>FREE</a:t>
            </a:r>
            <a:endParaRPr lang="en-US" sz="1500" dirty="0">
              <a:solidFill>
                <a:schemeClr val="bg2">
                  <a:lumMod val="50000"/>
                </a:schemeClr>
              </a:solidFill>
              <a:latin typeface="Montserrat" pitchFamily="2" charset="77"/>
            </a:endParaRPr>
          </a:p>
        </p:txBody>
      </p:sp>
      <p:sp>
        <p:nvSpPr>
          <p:cNvPr id="110" name="Chart Placeholder 44">
            <a:extLst>
              <a:ext uri="{FF2B5EF4-FFF2-40B4-BE49-F238E27FC236}">
                <a16:creationId xmlns:a16="http://schemas.microsoft.com/office/drawing/2014/main" id="{984C8D2D-94F7-74C2-B141-67D9F6A2FAC7}"/>
              </a:ext>
            </a:extLst>
          </p:cNvPr>
          <p:cNvSpPr>
            <a:spLocks noGrp="1"/>
          </p:cNvSpPr>
          <p:nvPr>
            <p:ph type="chart" sz="quarter" idx="28" hasCustomPrompt="1"/>
          </p:nvPr>
        </p:nvSpPr>
        <p:spPr>
          <a:xfrm>
            <a:off x="20755501" y="9132037"/>
            <a:ext cx="2700000" cy="381600"/>
          </a:xfrm>
          <a:prstGeom prst="rect">
            <a:avLst/>
          </a:prstGeom>
        </p:spPr>
        <p:txBody>
          <a:bodyPr>
            <a:normAutofit/>
          </a:bodyPr>
          <a:lstStyle>
            <a:lvl1pPr marL="0" indent="0">
              <a:buNone/>
              <a:defRPr sz="1890"/>
            </a:lvl1pPr>
          </a:lstStyle>
          <a:p>
            <a:r>
              <a:rPr lang="en-US" altLang="zh-TW" dirty="0"/>
              <a:t>VOC</a:t>
            </a:r>
            <a:endParaRPr lang="en-US" dirty="0"/>
          </a:p>
        </p:txBody>
      </p:sp>
      <p:sp>
        <p:nvSpPr>
          <p:cNvPr id="111" name="TextBox 110">
            <a:extLst>
              <a:ext uri="{FF2B5EF4-FFF2-40B4-BE49-F238E27FC236}">
                <a16:creationId xmlns:a16="http://schemas.microsoft.com/office/drawing/2014/main" id="{54D9A2BE-877C-989E-33AB-B6AA072F5458}"/>
              </a:ext>
            </a:extLst>
          </p:cNvPr>
          <p:cNvSpPr txBox="1"/>
          <p:nvPr userDrawn="1"/>
        </p:nvSpPr>
        <p:spPr>
          <a:xfrm>
            <a:off x="23658055" y="9108000"/>
            <a:ext cx="606386" cy="334707"/>
          </a:xfrm>
          <a:prstGeom prst="rect">
            <a:avLst/>
          </a:prstGeom>
          <a:noFill/>
        </p:spPr>
        <p:txBody>
          <a:bodyPr wrap="square" rtlCol="0">
            <a:spAutoFit/>
          </a:bodyPr>
          <a:lstStyle/>
          <a:p>
            <a:r>
              <a:rPr lang="en-US" altLang="zh-TW" sz="1575" dirty="0">
                <a:solidFill>
                  <a:schemeClr val="bg2">
                    <a:lumMod val="50000"/>
                  </a:schemeClr>
                </a:solidFill>
                <a:latin typeface=""/>
              </a:rPr>
              <a:t>%</a:t>
            </a:r>
            <a:endParaRPr lang="en-US" sz="1575" dirty="0">
              <a:solidFill>
                <a:schemeClr val="bg2">
                  <a:lumMod val="50000"/>
                </a:schemeClr>
              </a:solidFill>
              <a:latin typeface=""/>
            </a:endParaRPr>
          </a:p>
        </p:txBody>
      </p:sp>
      <p:sp>
        <p:nvSpPr>
          <p:cNvPr id="112" name="TextBox 111">
            <a:extLst>
              <a:ext uri="{FF2B5EF4-FFF2-40B4-BE49-F238E27FC236}">
                <a16:creationId xmlns:a16="http://schemas.microsoft.com/office/drawing/2014/main" id="{935D5447-835D-1C15-01C7-4C72174F42CC}"/>
              </a:ext>
            </a:extLst>
          </p:cNvPr>
          <p:cNvSpPr txBox="1"/>
          <p:nvPr userDrawn="1"/>
        </p:nvSpPr>
        <p:spPr>
          <a:xfrm>
            <a:off x="20597582" y="9595418"/>
            <a:ext cx="2575529" cy="323165"/>
          </a:xfrm>
          <a:prstGeom prst="rect">
            <a:avLst/>
          </a:prstGeom>
          <a:noFill/>
        </p:spPr>
        <p:txBody>
          <a:bodyPr wrap="square" rtlCol="0">
            <a:spAutoFit/>
          </a:bodyPr>
          <a:lstStyle/>
          <a:p>
            <a:r>
              <a:rPr lang="en-US" altLang="zh-TW" sz="1500" dirty="0">
                <a:solidFill>
                  <a:schemeClr val="bg2">
                    <a:lumMod val="50000"/>
                  </a:schemeClr>
                </a:solidFill>
                <a:latin typeface="Montserrat" pitchFamily="2" charset="77"/>
              </a:rPr>
              <a:t>EMISSION</a:t>
            </a:r>
            <a:r>
              <a:rPr lang="zh-TW" altLang="en-US" sz="1500" dirty="0">
                <a:solidFill>
                  <a:schemeClr val="bg2">
                    <a:lumMod val="50000"/>
                  </a:schemeClr>
                </a:solidFill>
                <a:latin typeface="Montserrat" pitchFamily="2" charset="77"/>
              </a:rPr>
              <a:t> </a:t>
            </a:r>
            <a:r>
              <a:rPr lang="en-US" altLang="zh-TW" sz="1500" dirty="0">
                <a:solidFill>
                  <a:schemeClr val="bg2">
                    <a:lumMod val="50000"/>
                  </a:schemeClr>
                </a:solidFill>
                <a:latin typeface="Montserrat" pitchFamily="2" charset="77"/>
              </a:rPr>
              <a:t>COMPLIANCE</a:t>
            </a:r>
            <a:endParaRPr lang="en-US" sz="1500" dirty="0">
              <a:solidFill>
                <a:schemeClr val="bg2">
                  <a:lumMod val="50000"/>
                </a:schemeClr>
              </a:solidFill>
              <a:latin typeface="Montserrat" pitchFamily="2" charset="77"/>
            </a:endParaRPr>
          </a:p>
        </p:txBody>
      </p:sp>
      <p:sp>
        <p:nvSpPr>
          <p:cNvPr id="113" name="TextBox 112">
            <a:extLst>
              <a:ext uri="{FF2B5EF4-FFF2-40B4-BE49-F238E27FC236}">
                <a16:creationId xmlns:a16="http://schemas.microsoft.com/office/drawing/2014/main" id="{18C1CE80-8AF2-8FCA-84CA-DE127B020AE3}"/>
              </a:ext>
            </a:extLst>
          </p:cNvPr>
          <p:cNvSpPr txBox="1"/>
          <p:nvPr userDrawn="1"/>
        </p:nvSpPr>
        <p:spPr>
          <a:xfrm>
            <a:off x="12032926" y="8641764"/>
            <a:ext cx="3019750" cy="323165"/>
          </a:xfrm>
          <a:prstGeom prst="rect">
            <a:avLst/>
          </a:prstGeom>
          <a:noFill/>
        </p:spPr>
        <p:txBody>
          <a:bodyPr wrap="square" rtlCol="0">
            <a:spAutoFit/>
          </a:bodyPr>
          <a:lstStyle/>
          <a:p>
            <a:r>
              <a:rPr lang="en-US" sz="1500" dirty="0">
                <a:solidFill>
                  <a:schemeClr val="bg2">
                    <a:lumMod val="50000"/>
                  </a:schemeClr>
                </a:solidFill>
                <a:effectLst/>
                <a:latin typeface="Montserrat" pitchFamily="2" charset="77"/>
              </a:rPr>
              <a:t>A1-A3 (kgCO</a:t>
            </a:r>
            <a:r>
              <a:rPr lang="en-US" sz="1500" baseline="-25000" dirty="0">
                <a:solidFill>
                  <a:schemeClr val="bg2">
                    <a:lumMod val="50000"/>
                  </a:schemeClr>
                </a:solidFill>
                <a:effectLst/>
                <a:latin typeface="Montserrat" pitchFamily="2" charset="77"/>
              </a:rPr>
              <a:t>2</a:t>
            </a:r>
            <a:r>
              <a:rPr lang="en-US" sz="1500" dirty="0">
                <a:solidFill>
                  <a:schemeClr val="bg2">
                    <a:lumMod val="50000"/>
                  </a:schemeClr>
                </a:solidFill>
                <a:effectLst/>
                <a:latin typeface="Montserrat" pitchFamily="2" charset="77"/>
              </a:rPr>
              <a:t>e/m2)</a:t>
            </a:r>
          </a:p>
        </p:txBody>
      </p:sp>
      <p:sp>
        <p:nvSpPr>
          <p:cNvPr id="115" name="TextBox 114">
            <a:extLst>
              <a:ext uri="{FF2B5EF4-FFF2-40B4-BE49-F238E27FC236}">
                <a16:creationId xmlns:a16="http://schemas.microsoft.com/office/drawing/2014/main" id="{950C620F-E6A9-33FB-3376-B19080CC52AB}"/>
              </a:ext>
            </a:extLst>
          </p:cNvPr>
          <p:cNvSpPr txBox="1"/>
          <p:nvPr userDrawn="1"/>
        </p:nvSpPr>
        <p:spPr>
          <a:xfrm>
            <a:off x="12094203" y="8230219"/>
            <a:ext cx="2302461" cy="323165"/>
          </a:xfrm>
          <a:prstGeom prst="rect">
            <a:avLst/>
          </a:prstGeom>
          <a:noFill/>
        </p:spPr>
        <p:txBody>
          <a:bodyPr wrap="square">
            <a:spAutoFit/>
          </a:bodyPr>
          <a:lstStyle/>
          <a:p>
            <a:r>
              <a:rPr lang="en-US" altLang="zh-TW" sz="1500" dirty="0">
                <a:solidFill>
                  <a:schemeClr val="bg2">
                    <a:lumMod val="50000"/>
                  </a:schemeClr>
                </a:solidFill>
                <a:latin typeface="Montserrat" pitchFamily="2" charset="77"/>
              </a:rPr>
              <a:t>CARBON</a:t>
            </a:r>
            <a:r>
              <a:rPr lang="zh-TW" altLang="en-US" sz="1500" dirty="0">
                <a:solidFill>
                  <a:schemeClr val="bg2">
                    <a:lumMod val="50000"/>
                  </a:schemeClr>
                </a:solidFill>
                <a:latin typeface="Montserrat" pitchFamily="2" charset="77"/>
              </a:rPr>
              <a:t> </a:t>
            </a:r>
            <a:r>
              <a:rPr lang="en-US" altLang="zh-TW" sz="1500" dirty="0">
                <a:solidFill>
                  <a:schemeClr val="bg2">
                    <a:lumMod val="50000"/>
                  </a:schemeClr>
                </a:solidFill>
                <a:latin typeface="Montserrat" pitchFamily="2" charset="77"/>
              </a:rPr>
              <a:t>FOOTPRINT</a:t>
            </a:r>
            <a:endParaRPr lang="en-US" sz="1500" dirty="0">
              <a:solidFill>
                <a:schemeClr val="bg2">
                  <a:lumMod val="50000"/>
                </a:schemeClr>
              </a:solidFill>
              <a:latin typeface="Montserrat" pitchFamily="2" charset="77"/>
            </a:endParaRPr>
          </a:p>
        </p:txBody>
      </p:sp>
      <p:sp>
        <p:nvSpPr>
          <p:cNvPr id="116" name="Text Placeholder 59">
            <a:extLst>
              <a:ext uri="{FF2B5EF4-FFF2-40B4-BE49-F238E27FC236}">
                <a16:creationId xmlns:a16="http://schemas.microsoft.com/office/drawing/2014/main" id="{2621B32B-11CB-29F9-426F-4B505AF61190}"/>
              </a:ext>
            </a:extLst>
          </p:cNvPr>
          <p:cNvSpPr>
            <a:spLocks noGrp="1"/>
          </p:cNvSpPr>
          <p:nvPr>
            <p:ph type="body" sz="quarter" idx="30" hasCustomPrompt="1"/>
          </p:nvPr>
        </p:nvSpPr>
        <p:spPr>
          <a:xfrm>
            <a:off x="14422101" y="8213520"/>
            <a:ext cx="613697" cy="362981"/>
          </a:xfrm>
          <a:prstGeom prst="rect">
            <a:avLst/>
          </a:prstGeom>
          <a:noFill/>
          <a:ln>
            <a:noFill/>
          </a:ln>
        </p:spPr>
        <p:txBody>
          <a:bodyPr anchor="ctr">
            <a:noAutofit/>
          </a:bodyPr>
          <a:lstStyle>
            <a:lvl1pPr marL="0" indent="0" algn="ctr">
              <a:buNone/>
              <a:defRPr sz="1417">
                <a:solidFill>
                  <a:schemeClr val="bg1"/>
                </a:solidFill>
                <a:latin typeface=""/>
              </a:defRPr>
            </a:lvl1pPr>
          </a:lstStyle>
          <a:p>
            <a:pPr lvl="0"/>
            <a:r>
              <a:rPr lang="en-US" altLang="zh-TW" dirty="0"/>
              <a:t>a</a:t>
            </a:r>
            <a:endParaRPr lang="en-US" dirty="0"/>
          </a:p>
        </p:txBody>
      </p:sp>
      <p:sp>
        <p:nvSpPr>
          <p:cNvPr id="118" name="Rounded Rectangle 117">
            <a:extLst>
              <a:ext uri="{FF2B5EF4-FFF2-40B4-BE49-F238E27FC236}">
                <a16:creationId xmlns:a16="http://schemas.microsoft.com/office/drawing/2014/main" id="{B09F617A-FD92-4770-CBB6-E690DA7D07B2}"/>
              </a:ext>
            </a:extLst>
          </p:cNvPr>
          <p:cNvSpPr/>
          <p:nvPr userDrawn="1"/>
        </p:nvSpPr>
        <p:spPr>
          <a:xfrm>
            <a:off x="9089909" y="8206909"/>
            <a:ext cx="1904400" cy="1144800"/>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625"/>
          </a:p>
        </p:txBody>
      </p:sp>
      <p:sp>
        <p:nvSpPr>
          <p:cNvPr id="119" name="TextBox 118">
            <a:extLst>
              <a:ext uri="{FF2B5EF4-FFF2-40B4-BE49-F238E27FC236}">
                <a16:creationId xmlns:a16="http://schemas.microsoft.com/office/drawing/2014/main" id="{483D4E36-A566-C7C4-C373-D846A2602239}"/>
              </a:ext>
            </a:extLst>
          </p:cNvPr>
          <p:cNvSpPr txBox="1"/>
          <p:nvPr userDrawn="1"/>
        </p:nvSpPr>
        <p:spPr>
          <a:xfrm>
            <a:off x="10455479" y="8387352"/>
            <a:ext cx="742067" cy="553998"/>
          </a:xfrm>
          <a:prstGeom prst="rect">
            <a:avLst/>
          </a:prstGeom>
          <a:noFill/>
        </p:spPr>
        <p:txBody>
          <a:bodyPr wrap="square" rtlCol="0">
            <a:spAutoFit/>
          </a:bodyPr>
          <a:lstStyle/>
          <a:p>
            <a:r>
              <a:rPr lang="en-US" altLang="zh-TW" sz="3000" dirty="0"/>
              <a:t>%</a:t>
            </a:r>
            <a:endParaRPr lang="en-US" sz="3000" dirty="0"/>
          </a:p>
        </p:txBody>
      </p:sp>
      <p:sp>
        <p:nvSpPr>
          <p:cNvPr id="120" name="Rounded Rectangle 119">
            <a:extLst>
              <a:ext uri="{FF2B5EF4-FFF2-40B4-BE49-F238E27FC236}">
                <a16:creationId xmlns:a16="http://schemas.microsoft.com/office/drawing/2014/main" id="{F5CC5C2A-EF6E-CB7F-A2A5-81BDBF3FA529}"/>
              </a:ext>
            </a:extLst>
          </p:cNvPr>
          <p:cNvSpPr/>
          <p:nvPr userDrawn="1"/>
        </p:nvSpPr>
        <p:spPr>
          <a:xfrm>
            <a:off x="9074106" y="6631643"/>
            <a:ext cx="1904400" cy="1144800"/>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625"/>
          </a:p>
        </p:txBody>
      </p:sp>
      <p:sp>
        <p:nvSpPr>
          <p:cNvPr id="121" name="Text Placeholder 17">
            <a:extLst>
              <a:ext uri="{FF2B5EF4-FFF2-40B4-BE49-F238E27FC236}">
                <a16:creationId xmlns:a16="http://schemas.microsoft.com/office/drawing/2014/main" id="{4635F065-ACE1-8FD6-004F-9E94CDF2FE50}"/>
              </a:ext>
            </a:extLst>
          </p:cNvPr>
          <p:cNvSpPr>
            <a:spLocks noGrp="1"/>
          </p:cNvSpPr>
          <p:nvPr>
            <p:ph type="body" sz="quarter" idx="31"/>
          </p:nvPr>
        </p:nvSpPr>
        <p:spPr>
          <a:xfrm>
            <a:off x="9536298" y="6762526"/>
            <a:ext cx="1394127" cy="596023"/>
          </a:xfrm>
        </p:spPr>
        <p:txBody>
          <a:bodyPr>
            <a:normAutofit/>
          </a:bodyPr>
          <a:lstStyle>
            <a:lvl1pPr marL="0" indent="0">
              <a:buNone/>
              <a:defRPr sz="3000">
                <a:latin typeface=""/>
              </a:defRPr>
            </a:lvl1pPr>
          </a:lstStyle>
          <a:p>
            <a:pPr lvl="0"/>
            <a:endParaRPr lang="en-US" dirty="0"/>
          </a:p>
        </p:txBody>
      </p:sp>
      <p:sp>
        <p:nvSpPr>
          <p:cNvPr id="122" name="Rounded Rectangle 121">
            <a:extLst>
              <a:ext uri="{FF2B5EF4-FFF2-40B4-BE49-F238E27FC236}">
                <a16:creationId xmlns:a16="http://schemas.microsoft.com/office/drawing/2014/main" id="{0338A40D-4ADE-8360-4AA6-EC9BB13BDD1F}"/>
              </a:ext>
            </a:extLst>
          </p:cNvPr>
          <p:cNvSpPr/>
          <p:nvPr userDrawn="1"/>
        </p:nvSpPr>
        <p:spPr>
          <a:xfrm>
            <a:off x="17196964" y="2914396"/>
            <a:ext cx="2793600" cy="2793600"/>
          </a:xfrm>
          <a:prstGeom prst="roundRect">
            <a:avLst>
              <a:gd name="adj" fmla="val 6853"/>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625"/>
          </a:p>
        </p:txBody>
      </p:sp>
      <p:sp>
        <p:nvSpPr>
          <p:cNvPr id="123" name="Rounded Rectangle 122">
            <a:extLst>
              <a:ext uri="{FF2B5EF4-FFF2-40B4-BE49-F238E27FC236}">
                <a16:creationId xmlns:a16="http://schemas.microsoft.com/office/drawing/2014/main" id="{6CF30AA1-DB52-7731-3E62-1CF119005881}"/>
              </a:ext>
            </a:extLst>
          </p:cNvPr>
          <p:cNvSpPr/>
          <p:nvPr userDrawn="1"/>
        </p:nvSpPr>
        <p:spPr>
          <a:xfrm>
            <a:off x="12065368" y="8206320"/>
            <a:ext cx="3074400" cy="381600"/>
          </a:xfrm>
          <a:prstGeom prst="roundRect">
            <a:avLst>
              <a:gd name="adj" fmla="val 50000"/>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625"/>
          </a:p>
        </p:txBody>
      </p:sp>
      <p:sp>
        <p:nvSpPr>
          <p:cNvPr id="125" name="Chart Placeholder 44">
            <a:extLst>
              <a:ext uri="{FF2B5EF4-FFF2-40B4-BE49-F238E27FC236}">
                <a16:creationId xmlns:a16="http://schemas.microsoft.com/office/drawing/2014/main" id="{06A670B2-F488-AB94-4394-4E86501E4F33}"/>
              </a:ext>
            </a:extLst>
          </p:cNvPr>
          <p:cNvSpPr>
            <a:spLocks noGrp="1"/>
          </p:cNvSpPr>
          <p:nvPr>
            <p:ph type="chart" sz="quarter" idx="34" hasCustomPrompt="1"/>
          </p:nvPr>
        </p:nvSpPr>
        <p:spPr>
          <a:xfrm>
            <a:off x="20755426" y="8206320"/>
            <a:ext cx="2700000" cy="381600"/>
          </a:xfrm>
          <a:prstGeom prst="rect">
            <a:avLst/>
          </a:prstGeom>
        </p:spPr>
        <p:txBody>
          <a:bodyPr>
            <a:normAutofit/>
          </a:bodyPr>
          <a:lstStyle>
            <a:lvl1pPr marL="0" indent="0">
              <a:buNone/>
              <a:defRPr sz="1890"/>
            </a:lvl1pPr>
          </a:lstStyle>
          <a:p>
            <a:r>
              <a:rPr lang="en-US" altLang="zh-TW" dirty="0"/>
              <a:t>RLF</a:t>
            </a:r>
            <a:endParaRPr lang="en-US" dirty="0"/>
          </a:p>
        </p:txBody>
      </p:sp>
      <p:pic>
        <p:nvPicPr>
          <p:cNvPr id="126" name="Picture 125">
            <a:extLst>
              <a:ext uri="{FF2B5EF4-FFF2-40B4-BE49-F238E27FC236}">
                <a16:creationId xmlns:a16="http://schemas.microsoft.com/office/drawing/2014/main" id="{C4E1B7CA-F8FE-3C86-2C81-E6B735D4D5B5}"/>
              </a:ext>
            </a:extLst>
          </p:cNvPr>
          <p:cNvPicPr>
            <a:picLocks noChangeAspect="1"/>
          </p:cNvPicPr>
          <p:nvPr userDrawn="1"/>
        </p:nvPicPr>
        <p:blipFill>
          <a:blip r:embed="rId2"/>
          <a:stretch>
            <a:fillRect/>
          </a:stretch>
        </p:blipFill>
        <p:spPr>
          <a:xfrm>
            <a:off x="16696888" y="10466314"/>
            <a:ext cx="6819900" cy="965200"/>
          </a:xfrm>
          <a:prstGeom prst="rect">
            <a:avLst/>
          </a:prstGeom>
        </p:spPr>
      </p:pic>
      <p:pic>
        <p:nvPicPr>
          <p:cNvPr id="129" name="Picture 128">
            <a:extLst>
              <a:ext uri="{FF2B5EF4-FFF2-40B4-BE49-F238E27FC236}">
                <a16:creationId xmlns:a16="http://schemas.microsoft.com/office/drawing/2014/main" id="{1F580254-80D5-C8C9-19D6-23B142DA0CD9}"/>
              </a:ext>
            </a:extLst>
          </p:cNvPr>
          <p:cNvPicPr>
            <a:picLocks noChangeAspect="1"/>
          </p:cNvPicPr>
          <p:nvPr userDrawn="1"/>
        </p:nvPicPr>
        <p:blipFill>
          <a:blip r:embed="rId3"/>
          <a:stretch>
            <a:fillRect/>
          </a:stretch>
        </p:blipFill>
        <p:spPr>
          <a:xfrm>
            <a:off x="21284446" y="3173573"/>
            <a:ext cx="2286000" cy="2286000"/>
          </a:xfrm>
          <a:prstGeom prst="rect">
            <a:avLst/>
          </a:prstGeom>
        </p:spPr>
      </p:pic>
      <p:sp>
        <p:nvSpPr>
          <p:cNvPr id="130" name="Rounded Rectangle 129">
            <a:extLst>
              <a:ext uri="{FF2B5EF4-FFF2-40B4-BE49-F238E27FC236}">
                <a16:creationId xmlns:a16="http://schemas.microsoft.com/office/drawing/2014/main" id="{4F43D98F-C5E0-A4AE-7BE8-915A4B5335CF}"/>
              </a:ext>
            </a:extLst>
          </p:cNvPr>
          <p:cNvSpPr>
            <a:spLocks/>
          </p:cNvSpPr>
          <p:nvPr userDrawn="1"/>
        </p:nvSpPr>
        <p:spPr>
          <a:xfrm>
            <a:off x="2581756" y="5970404"/>
            <a:ext cx="4190400" cy="4190400"/>
          </a:xfrm>
          <a:prstGeom prst="roundRect">
            <a:avLst>
              <a:gd name="adj" fmla="val 5111"/>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5625" dirty="0"/>
          </a:p>
        </p:txBody>
      </p:sp>
      <p:sp>
        <p:nvSpPr>
          <p:cNvPr id="131" name="Chart Placeholder 62">
            <a:extLst>
              <a:ext uri="{FF2B5EF4-FFF2-40B4-BE49-F238E27FC236}">
                <a16:creationId xmlns:a16="http://schemas.microsoft.com/office/drawing/2014/main" id="{073F7205-4270-8057-41D9-63635EA7EDA9}"/>
              </a:ext>
            </a:extLst>
          </p:cNvPr>
          <p:cNvSpPr>
            <a:spLocks noGrp="1"/>
          </p:cNvSpPr>
          <p:nvPr>
            <p:ph type="chart" sz="quarter" idx="33"/>
          </p:nvPr>
        </p:nvSpPr>
        <p:spPr>
          <a:xfrm>
            <a:off x="2979410" y="6340001"/>
            <a:ext cx="3380400" cy="3380400"/>
          </a:xfrm>
        </p:spPr>
        <p:txBody>
          <a:bodyPr/>
          <a:lstStyle>
            <a:lvl1pPr>
              <a:defRPr>
                <a:latin typeface="Montserrat" pitchFamily="2" charset="77"/>
              </a:defRPr>
            </a:lvl1pPr>
          </a:lstStyle>
          <a:p>
            <a:endParaRPr lang="en-US" dirty="0"/>
          </a:p>
        </p:txBody>
      </p:sp>
      <p:sp>
        <p:nvSpPr>
          <p:cNvPr id="132" name="Text Placeholder 11">
            <a:extLst>
              <a:ext uri="{FF2B5EF4-FFF2-40B4-BE49-F238E27FC236}">
                <a16:creationId xmlns:a16="http://schemas.microsoft.com/office/drawing/2014/main" id="{D0F70BD5-C423-3852-3C93-072ABBA8E57B}"/>
              </a:ext>
            </a:extLst>
          </p:cNvPr>
          <p:cNvSpPr>
            <a:spLocks noGrp="1"/>
          </p:cNvSpPr>
          <p:nvPr>
            <p:ph type="body" sz="quarter" idx="24" hasCustomPrompt="1"/>
          </p:nvPr>
        </p:nvSpPr>
        <p:spPr>
          <a:xfrm>
            <a:off x="3093299" y="7774546"/>
            <a:ext cx="3137398" cy="779072"/>
          </a:xfrm>
        </p:spPr>
        <p:txBody>
          <a:bodyPr>
            <a:normAutofit/>
          </a:bodyPr>
          <a:lstStyle>
            <a:lvl1pPr marL="0" indent="0" algn="ctr">
              <a:buNone/>
              <a:defRPr sz="4800" b="0">
                <a:latin typeface="Montserrat" pitchFamily="2" charset="77"/>
              </a:defRPr>
            </a:lvl1pPr>
          </a:lstStyle>
          <a:p>
            <a:pPr lvl="0"/>
            <a:r>
              <a:rPr lang="en-US" altLang="zh-TW" dirty="0"/>
              <a:t>score</a:t>
            </a:r>
            <a:endParaRPr lang="en-US" dirty="0"/>
          </a:p>
        </p:txBody>
      </p:sp>
      <p:sp>
        <p:nvSpPr>
          <p:cNvPr id="133" name="TextBox 132">
            <a:extLst>
              <a:ext uri="{FF2B5EF4-FFF2-40B4-BE49-F238E27FC236}">
                <a16:creationId xmlns:a16="http://schemas.microsoft.com/office/drawing/2014/main" id="{0F594700-6717-5D82-E185-4EBEDAA897D1}"/>
              </a:ext>
            </a:extLst>
          </p:cNvPr>
          <p:cNvSpPr txBox="1"/>
          <p:nvPr userDrawn="1"/>
        </p:nvSpPr>
        <p:spPr>
          <a:xfrm>
            <a:off x="3516292" y="7112532"/>
            <a:ext cx="2287213" cy="646331"/>
          </a:xfrm>
          <a:prstGeom prst="rect">
            <a:avLst/>
          </a:prstGeom>
          <a:noFill/>
        </p:spPr>
        <p:txBody>
          <a:bodyPr wrap="square" rtlCol="0">
            <a:spAutoFit/>
          </a:bodyPr>
          <a:lstStyle/>
          <a:p>
            <a:pPr algn="ctr"/>
            <a:r>
              <a:rPr lang="en-US" altLang="zh-TW" sz="1800" dirty="0">
                <a:latin typeface="Montserrat" pitchFamily="2" charset="77"/>
              </a:rPr>
              <a:t>RESET</a:t>
            </a:r>
            <a:r>
              <a:rPr lang="zh-TW" altLang="en-US" sz="1800" dirty="0">
                <a:latin typeface="Montserrat" pitchFamily="2" charset="77"/>
              </a:rPr>
              <a:t> </a:t>
            </a:r>
            <a:endParaRPr lang="en-US" altLang="zh-TW" sz="1800" dirty="0">
              <a:latin typeface="Montserrat" pitchFamily="2" charset="77"/>
            </a:endParaRPr>
          </a:p>
          <a:p>
            <a:pPr algn="ctr"/>
            <a:r>
              <a:rPr lang="en-US" altLang="zh-TW" sz="1800" dirty="0">
                <a:latin typeface="Montserrat" pitchFamily="2" charset="77"/>
              </a:rPr>
              <a:t>SCORE</a:t>
            </a:r>
            <a:endParaRPr lang="en-US" sz="1800" dirty="0">
              <a:latin typeface="Montserrat" pitchFamily="2" charset="77"/>
            </a:endParaRPr>
          </a:p>
        </p:txBody>
      </p:sp>
      <p:pic>
        <p:nvPicPr>
          <p:cNvPr id="134" name="Picture 133">
            <a:extLst>
              <a:ext uri="{FF2B5EF4-FFF2-40B4-BE49-F238E27FC236}">
                <a16:creationId xmlns:a16="http://schemas.microsoft.com/office/drawing/2014/main" id="{4EA0A31B-82A6-584A-CB3F-6D165D7595B7}"/>
              </a:ext>
            </a:extLst>
          </p:cNvPr>
          <p:cNvPicPr>
            <a:picLocks noChangeAspect="1"/>
          </p:cNvPicPr>
          <p:nvPr userDrawn="1"/>
        </p:nvPicPr>
        <p:blipFill>
          <a:blip r:embed="rId4"/>
          <a:stretch>
            <a:fillRect/>
          </a:stretch>
        </p:blipFill>
        <p:spPr>
          <a:xfrm>
            <a:off x="4119898" y="8562597"/>
            <a:ext cx="1080000" cy="33391"/>
          </a:xfrm>
          <a:prstGeom prst="rect">
            <a:avLst/>
          </a:prstGeom>
        </p:spPr>
      </p:pic>
      <p:sp>
        <p:nvSpPr>
          <p:cNvPr id="135" name="TextBox 134">
            <a:extLst>
              <a:ext uri="{FF2B5EF4-FFF2-40B4-BE49-F238E27FC236}">
                <a16:creationId xmlns:a16="http://schemas.microsoft.com/office/drawing/2014/main" id="{23E860CA-0501-A812-4D5C-9B8A247BB895}"/>
              </a:ext>
            </a:extLst>
          </p:cNvPr>
          <p:cNvSpPr txBox="1"/>
          <p:nvPr userDrawn="1"/>
        </p:nvSpPr>
        <p:spPr>
          <a:xfrm>
            <a:off x="3968933" y="8664670"/>
            <a:ext cx="1384095" cy="369332"/>
          </a:xfrm>
          <a:prstGeom prst="rect">
            <a:avLst/>
          </a:prstGeom>
          <a:noFill/>
        </p:spPr>
        <p:txBody>
          <a:bodyPr wrap="square" rtlCol="0">
            <a:spAutoFit/>
          </a:bodyPr>
          <a:lstStyle/>
          <a:p>
            <a:pPr algn="ctr"/>
            <a:r>
              <a:rPr lang="en-US" altLang="zh-TW" sz="1800" dirty="0">
                <a:latin typeface="Montserrat" pitchFamily="2" charset="77"/>
              </a:rPr>
              <a:t>100</a:t>
            </a:r>
            <a:endParaRPr lang="en-US" sz="1800" dirty="0">
              <a:latin typeface="Montserrat" pitchFamily="2" charset="77"/>
            </a:endParaRPr>
          </a:p>
        </p:txBody>
      </p:sp>
      <p:sp>
        <p:nvSpPr>
          <p:cNvPr id="136" name="Oval 135">
            <a:extLst>
              <a:ext uri="{FF2B5EF4-FFF2-40B4-BE49-F238E27FC236}">
                <a16:creationId xmlns:a16="http://schemas.microsoft.com/office/drawing/2014/main" id="{8FCF2D58-5426-1BC3-0BE6-C4B44E2DBE73}"/>
              </a:ext>
            </a:extLst>
          </p:cNvPr>
          <p:cNvSpPr/>
          <p:nvPr userDrawn="1"/>
        </p:nvSpPr>
        <p:spPr>
          <a:xfrm>
            <a:off x="3146793" y="6510756"/>
            <a:ext cx="3049200" cy="3049200"/>
          </a:xfrm>
          <a:prstGeom prst="ellipse">
            <a:avLst/>
          </a:prstGeom>
          <a:noFill/>
          <a:ln w="381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5625" dirty="0">
              <a:latin typeface="Montserrat" pitchFamily="2" charset="77"/>
            </a:endParaRPr>
          </a:p>
        </p:txBody>
      </p:sp>
      <p:sp>
        <p:nvSpPr>
          <p:cNvPr id="137" name="Rounded Rectangle 136">
            <a:extLst>
              <a:ext uri="{FF2B5EF4-FFF2-40B4-BE49-F238E27FC236}">
                <a16:creationId xmlns:a16="http://schemas.microsoft.com/office/drawing/2014/main" id="{FA97B357-A889-CAF2-203B-5B11C93A92B2}"/>
              </a:ext>
            </a:extLst>
          </p:cNvPr>
          <p:cNvSpPr/>
          <p:nvPr userDrawn="1"/>
        </p:nvSpPr>
        <p:spPr>
          <a:xfrm>
            <a:off x="2575048" y="2913712"/>
            <a:ext cx="4190400" cy="2793600"/>
          </a:xfrm>
          <a:prstGeom prst="roundRect">
            <a:avLst>
              <a:gd name="adj" fmla="val 5926"/>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572"/>
          </a:p>
        </p:txBody>
      </p:sp>
      <p:sp>
        <p:nvSpPr>
          <p:cNvPr id="138" name="Picture Placeholder 104">
            <a:extLst>
              <a:ext uri="{FF2B5EF4-FFF2-40B4-BE49-F238E27FC236}">
                <a16:creationId xmlns:a16="http://schemas.microsoft.com/office/drawing/2014/main" id="{90121075-3724-DA4A-1D58-EE03A719B90D}"/>
              </a:ext>
            </a:extLst>
          </p:cNvPr>
          <p:cNvSpPr>
            <a:spLocks noGrp="1"/>
          </p:cNvSpPr>
          <p:nvPr>
            <p:ph type="pic" sz="quarter" idx="35"/>
          </p:nvPr>
        </p:nvSpPr>
        <p:spPr>
          <a:xfrm>
            <a:off x="2578603" y="2908457"/>
            <a:ext cx="4190400" cy="2793600"/>
          </a:xfrm>
          <a:prstGeom prst="roundRect">
            <a:avLst>
              <a:gd name="adj" fmla="val 8639"/>
            </a:avLst>
          </a:prstGeom>
          <a:ln w="38100">
            <a:noFill/>
          </a:ln>
        </p:spPr>
        <p:txBody>
          <a:bodyPr/>
          <a:lstStyle/>
          <a:p>
            <a:endParaRPr lang="en-US" dirty="0"/>
          </a:p>
        </p:txBody>
      </p:sp>
      <p:sp>
        <p:nvSpPr>
          <p:cNvPr id="17" name="Text Placeholder 16">
            <a:extLst>
              <a:ext uri="{FF2B5EF4-FFF2-40B4-BE49-F238E27FC236}">
                <a16:creationId xmlns:a16="http://schemas.microsoft.com/office/drawing/2014/main" id="{AC2EE4D5-7AF7-74B0-12B6-553382DBD12B}"/>
              </a:ext>
            </a:extLst>
          </p:cNvPr>
          <p:cNvSpPr>
            <a:spLocks noGrp="1"/>
          </p:cNvSpPr>
          <p:nvPr>
            <p:ph type="body" sz="quarter" idx="37" hasCustomPrompt="1"/>
          </p:nvPr>
        </p:nvSpPr>
        <p:spPr>
          <a:xfrm>
            <a:off x="7264400" y="4143600"/>
            <a:ext cx="2735263" cy="379412"/>
          </a:xfrm>
        </p:spPr>
        <p:txBody>
          <a:bodyPr>
            <a:normAutofit/>
          </a:bodyPr>
          <a:lstStyle>
            <a:lvl1pPr marL="0" indent="0">
              <a:buNone/>
              <a:defRPr sz="1800">
                <a:latin typeface="Montserrat" pitchFamily="2" charset="77"/>
              </a:defRPr>
            </a:lvl1pPr>
          </a:lstStyle>
          <a:p>
            <a:pPr lvl="0"/>
            <a:r>
              <a:rPr lang="en-US" altLang="zh-TW" dirty="0"/>
              <a:t>category</a:t>
            </a:r>
            <a:endParaRPr lang="en-US" dirty="0"/>
          </a:p>
        </p:txBody>
      </p:sp>
      <p:sp>
        <p:nvSpPr>
          <p:cNvPr id="3" name="Rounded Rectangle 2">
            <a:extLst>
              <a:ext uri="{FF2B5EF4-FFF2-40B4-BE49-F238E27FC236}">
                <a16:creationId xmlns:a16="http://schemas.microsoft.com/office/drawing/2014/main" id="{FEC31C79-9955-8B61-C097-252DA4A85904}"/>
              </a:ext>
            </a:extLst>
          </p:cNvPr>
          <p:cNvSpPr/>
          <p:nvPr userDrawn="1"/>
        </p:nvSpPr>
        <p:spPr>
          <a:xfrm>
            <a:off x="12063600" y="9173818"/>
            <a:ext cx="3074400" cy="381600"/>
          </a:xfrm>
          <a:prstGeom prst="roundRect">
            <a:avLst>
              <a:gd name="adj" fmla="val 50000"/>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625"/>
          </a:p>
        </p:txBody>
      </p:sp>
      <p:sp>
        <p:nvSpPr>
          <p:cNvPr id="4" name="TextBox 3">
            <a:extLst>
              <a:ext uri="{FF2B5EF4-FFF2-40B4-BE49-F238E27FC236}">
                <a16:creationId xmlns:a16="http://schemas.microsoft.com/office/drawing/2014/main" id="{5542A7DF-CC24-3B90-6E38-326BC4AD2AED}"/>
              </a:ext>
            </a:extLst>
          </p:cNvPr>
          <p:cNvSpPr txBox="1"/>
          <p:nvPr userDrawn="1"/>
        </p:nvSpPr>
        <p:spPr>
          <a:xfrm>
            <a:off x="12031200" y="9594000"/>
            <a:ext cx="2776600" cy="323165"/>
          </a:xfrm>
          <a:prstGeom prst="rect">
            <a:avLst/>
          </a:prstGeom>
          <a:noFill/>
        </p:spPr>
        <p:txBody>
          <a:bodyPr wrap="square" rtlCol="0">
            <a:spAutoFit/>
          </a:bodyPr>
          <a:lstStyle/>
          <a:p>
            <a:r>
              <a:rPr lang="en-US" sz="1500" dirty="0">
                <a:solidFill>
                  <a:schemeClr val="bg2">
                    <a:lumMod val="50000"/>
                  </a:schemeClr>
                </a:solidFill>
                <a:effectLst/>
                <a:latin typeface="Montserrat" pitchFamily="2" charset="77"/>
              </a:rPr>
              <a:t>A1-A3 (kgCO</a:t>
            </a:r>
            <a:r>
              <a:rPr lang="en-US" sz="1500" baseline="-25000" dirty="0">
                <a:solidFill>
                  <a:schemeClr val="bg2">
                    <a:lumMod val="50000"/>
                  </a:schemeClr>
                </a:solidFill>
                <a:effectLst/>
                <a:latin typeface="Montserrat" pitchFamily="2" charset="77"/>
              </a:rPr>
              <a:t>2</a:t>
            </a:r>
            <a:r>
              <a:rPr lang="en-US" sz="1500" dirty="0">
                <a:solidFill>
                  <a:schemeClr val="bg2">
                    <a:lumMod val="50000"/>
                  </a:schemeClr>
                </a:solidFill>
                <a:effectLst/>
                <a:latin typeface="Montserrat" pitchFamily="2" charset="77"/>
              </a:rPr>
              <a:t>e/</a:t>
            </a:r>
            <a:r>
              <a:rPr lang="en-US" altLang="zh-TW" sz="1500" dirty="0">
                <a:solidFill>
                  <a:schemeClr val="bg2">
                    <a:lumMod val="50000"/>
                  </a:schemeClr>
                </a:solidFill>
                <a:effectLst/>
                <a:latin typeface="Montserrat" pitchFamily="2" charset="77"/>
              </a:rPr>
              <a:t>kg</a:t>
            </a:r>
            <a:r>
              <a:rPr lang="en-US" sz="1500" dirty="0">
                <a:solidFill>
                  <a:schemeClr val="bg2">
                    <a:lumMod val="50000"/>
                  </a:schemeClr>
                </a:solidFill>
                <a:effectLst/>
                <a:latin typeface="Montserrat" pitchFamily="2" charset="77"/>
              </a:rPr>
              <a:t>)</a:t>
            </a:r>
          </a:p>
        </p:txBody>
      </p:sp>
      <p:sp>
        <p:nvSpPr>
          <p:cNvPr id="5" name="TextBox 4">
            <a:extLst>
              <a:ext uri="{FF2B5EF4-FFF2-40B4-BE49-F238E27FC236}">
                <a16:creationId xmlns:a16="http://schemas.microsoft.com/office/drawing/2014/main" id="{BFD89797-9D34-A3CE-E9DF-03F11168F3CE}"/>
              </a:ext>
            </a:extLst>
          </p:cNvPr>
          <p:cNvSpPr txBox="1"/>
          <p:nvPr userDrawn="1"/>
        </p:nvSpPr>
        <p:spPr>
          <a:xfrm>
            <a:off x="12096000" y="9202656"/>
            <a:ext cx="2302461" cy="323165"/>
          </a:xfrm>
          <a:prstGeom prst="rect">
            <a:avLst/>
          </a:prstGeom>
          <a:noFill/>
        </p:spPr>
        <p:txBody>
          <a:bodyPr wrap="square">
            <a:spAutoFit/>
          </a:bodyPr>
          <a:lstStyle/>
          <a:p>
            <a:r>
              <a:rPr lang="en-US" altLang="zh-TW" sz="1500" dirty="0">
                <a:solidFill>
                  <a:schemeClr val="bg2">
                    <a:lumMod val="50000"/>
                  </a:schemeClr>
                </a:solidFill>
                <a:latin typeface="Montserrat" pitchFamily="2" charset="77"/>
              </a:rPr>
              <a:t>CARBON</a:t>
            </a:r>
            <a:r>
              <a:rPr lang="zh-TW" altLang="en-US" sz="1500" dirty="0">
                <a:solidFill>
                  <a:schemeClr val="bg2">
                    <a:lumMod val="50000"/>
                  </a:schemeClr>
                </a:solidFill>
                <a:latin typeface="Montserrat" pitchFamily="2" charset="77"/>
              </a:rPr>
              <a:t> </a:t>
            </a:r>
            <a:r>
              <a:rPr lang="en-US" altLang="zh-TW" sz="1500" dirty="0">
                <a:solidFill>
                  <a:schemeClr val="bg2">
                    <a:lumMod val="50000"/>
                  </a:schemeClr>
                </a:solidFill>
                <a:latin typeface="Montserrat" pitchFamily="2" charset="77"/>
              </a:rPr>
              <a:t>FOOTPRINT</a:t>
            </a:r>
            <a:endParaRPr lang="en-US" sz="1500" dirty="0">
              <a:solidFill>
                <a:schemeClr val="bg2">
                  <a:lumMod val="50000"/>
                </a:schemeClr>
              </a:solidFill>
              <a:latin typeface="Montserrat" pitchFamily="2" charset="77"/>
            </a:endParaRPr>
          </a:p>
        </p:txBody>
      </p:sp>
      <p:sp>
        <p:nvSpPr>
          <p:cNvPr id="6" name="Text Placeholder 59">
            <a:extLst>
              <a:ext uri="{FF2B5EF4-FFF2-40B4-BE49-F238E27FC236}">
                <a16:creationId xmlns:a16="http://schemas.microsoft.com/office/drawing/2014/main" id="{174EFC7E-1B3F-B725-C232-2FDE33BEDF7D}"/>
              </a:ext>
            </a:extLst>
          </p:cNvPr>
          <p:cNvSpPr>
            <a:spLocks noGrp="1"/>
          </p:cNvSpPr>
          <p:nvPr>
            <p:ph type="body" sz="quarter" idx="36" hasCustomPrompt="1"/>
          </p:nvPr>
        </p:nvSpPr>
        <p:spPr>
          <a:xfrm>
            <a:off x="14421600" y="9176400"/>
            <a:ext cx="613697" cy="363600"/>
          </a:xfrm>
          <a:prstGeom prst="rect">
            <a:avLst/>
          </a:prstGeom>
          <a:noFill/>
          <a:ln>
            <a:noFill/>
          </a:ln>
        </p:spPr>
        <p:txBody>
          <a:bodyPr anchor="ctr">
            <a:noAutofit/>
          </a:bodyPr>
          <a:lstStyle>
            <a:lvl1pPr marL="0" indent="0" algn="ctr">
              <a:buNone/>
              <a:defRPr sz="1417">
                <a:solidFill>
                  <a:schemeClr val="bg1"/>
                </a:solidFill>
                <a:latin typeface=""/>
              </a:defRPr>
            </a:lvl1pPr>
          </a:lstStyle>
          <a:p>
            <a:pPr lvl="0"/>
            <a:r>
              <a:rPr lang="en-US" altLang="zh-TW" dirty="0"/>
              <a:t>a</a:t>
            </a:r>
            <a:endParaRPr lang="en-US" dirty="0"/>
          </a:p>
        </p:txBody>
      </p:sp>
    </p:spTree>
    <p:extLst>
      <p:ext uri="{BB962C8B-B14F-4D97-AF65-F5344CB8AC3E}">
        <p14:creationId xmlns:p14="http://schemas.microsoft.com/office/powerpoint/2010/main" val="3521817537"/>
      </p:ext>
    </p:extLst>
  </p:cSld>
  <p:clrMapOvr>
    <a:masterClrMapping/>
  </p:clrMapOvr>
  <p:extLst>
    <p:ext uri="{DCECCB84-F9BA-43D5-87BE-67443E8EF086}">
      <p15:sldGuideLst xmlns:p15="http://schemas.microsoft.com/office/powerpoint/2012/main">
        <p15:guide id="1" orient="horz" pos="4535" userDrawn="1">
          <p15:clr>
            <a:srgbClr val="FBAE40"/>
          </p15:clr>
        </p15:guide>
        <p15:guide id="2" pos="8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yout1_cn">
    <p:spTree>
      <p:nvGrpSpPr>
        <p:cNvPr id="1" name=""/>
        <p:cNvGrpSpPr/>
        <p:nvPr/>
      </p:nvGrpSpPr>
      <p:grpSpPr>
        <a:xfrm>
          <a:off x="0" y="0"/>
          <a:ext cx="0" cy="0"/>
          <a:chOff x="0" y="0"/>
          <a:chExt cx="0" cy="0"/>
        </a:xfrm>
      </p:grpSpPr>
      <p:sp>
        <p:nvSpPr>
          <p:cNvPr id="16" name="Rounded Rectangle 15">
            <a:extLst>
              <a:ext uri="{FF2B5EF4-FFF2-40B4-BE49-F238E27FC236}">
                <a16:creationId xmlns:a16="http://schemas.microsoft.com/office/drawing/2014/main" id="{E751613F-AA52-F1BC-C277-C989E6298009}"/>
              </a:ext>
            </a:extLst>
          </p:cNvPr>
          <p:cNvSpPr/>
          <p:nvPr userDrawn="1"/>
        </p:nvSpPr>
        <p:spPr>
          <a:xfrm>
            <a:off x="2353019" y="2622586"/>
            <a:ext cx="22352400" cy="9144000"/>
          </a:xfrm>
          <a:prstGeom prst="roundRect">
            <a:avLst>
              <a:gd name="adj" fmla="val 2336"/>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5625" dirty="0"/>
          </a:p>
        </p:txBody>
      </p:sp>
      <p:sp>
        <p:nvSpPr>
          <p:cNvPr id="18" name="Rounded Rectangle 17">
            <a:extLst>
              <a:ext uri="{FF2B5EF4-FFF2-40B4-BE49-F238E27FC236}">
                <a16:creationId xmlns:a16="http://schemas.microsoft.com/office/drawing/2014/main" id="{D0A7E954-40EF-09D2-01FA-FB163860502A}"/>
              </a:ext>
            </a:extLst>
          </p:cNvPr>
          <p:cNvSpPr/>
          <p:nvPr userDrawn="1"/>
        </p:nvSpPr>
        <p:spPr>
          <a:xfrm>
            <a:off x="11481603" y="5961924"/>
            <a:ext cx="12945600" cy="4186800"/>
          </a:xfrm>
          <a:prstGeom prst="roundRect">
            <a:avLst>
              <a:gd name="adj" fmla="val 5948"/>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5625" dirty="0">
              <a:solidFill>
                <a:schemeClr val="bg2">
                  <a:lumMod val="50000"/>
                </a:schemeClr>
              </a:solidFill>
            </a:endParaRPr>
          </a:p>
        </p:txBody>
      </p:sp>
      <p:sp>
        <p:nvSpPr>
          <p:cNvPr id="19" name="Rounded Rectangle 18">
            <a:extLst>
              <a:ext uri="{FF2B5EF4-FFF2-40B4-BE49-F238E27FC236}">
                <a16:creationId xmlns:a16="http://schemas.microsoft.com/office/drawing/2014/main" id="{E14D3419-1598-1BB5-E765-2D00B8A730C2}"/>
              </a:ext>
            </a:extLst>
          </p:cNvPr>
          <p:cNvSpPr/>
          <p:nvPr userDrawn="1"/>
        </p:nvSpPr>
        <p:spPr>
          <a:xfrm>
            <a:off x="7053463" y="5962801"/>
            <a:ext cx="4190400" cy="4190400"/>
          </a:xfrm>
          <a:prstGeom prst="roundRect">
            <a:avLst>
              <a:gd name="adj" fmla="val 4969"/>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5625" dirty="0"/>
          </a:p>
        </p:txBody>
      </p:sp>
      <p:sp>
        <p:nvSpPr>
          <p:cNvPr id="22" name="Picture Placeholder 14">
            <a:extLst>
              <a:ext uri="{FF2B5EF4-FFF2-40B4-BE49-F238E27FC236}">
                <a16:creationId xmlns:a16="http://schemas.microsoft.com/office/drawing/2014/main" id="{A9598C1D-F3DA-458E-914C-16F60913B77D}"/>
              </a:ext>
            </a:extLst>
          </p:cNvPr>
          <p:cNvSpPr>
            <a:spLocks noGrp="1"/>
          </p:cNvSpPr>
          <p:nvPr>
            <p:ph type="pic" sz="quarter" idx="12"/>
          </p:nvPr>
        </p:nvSpPr>
        <p:spPr>
          <a:xfrm>
            <a:off x="17450764" y="3142473"/>
            <a:ext cx="2286000" cy="2286000"/>
          </a:xfrm>
          <a:prstGeom prst="rect">
            <a:avLst/>
          </a:prstGeom>
          <a:ln>
            <a:noFill/>
          </a:ln>
        </p:spPr>
        <p:style>
          <a:lnRef idx="2">
            <a:schemeClr val="dk1"/>
          </a:lnRef>
          <a:fillRef idx="1">
            <a:schemeClr val="lt1"/>
          </a:fillRef>
          <a:effectRef idx="0">
            <a:schemeClr val="dk1"/>
          </a:effectRef>
          <a:fontRef idx="minor">
            <a:schemeClr val="dk1"/>
          </a:fontRef>
        </p:style>
        <p:txBody>
          <a:bodyPr/>
          <a:lstStyle/>
          <a:p>
            <a:endParaRPr lang="en-US" dirty="0"/>
          </a:p>
        </p:txBody>
      </p:sp>
      <p:sp>
        <p:nvSpPr>
          <p:cNvPr id="27" name="TextBox 26">
            <a:extLst>
              <a:ext uri="{FF2B5EF4-FFF2-40B4-BE49-F238E27FC236}">
                <a16:creationId xmlns:a16="http://schemas.microsoft.com/office/drawing/2014/main" id="{DFAC8B9E-4AEF-9EE9-0ABC-8666E5F6E283}"/>
              </a:ext>
            </a:extLst>
          </p:cNvPr>
          <p:cNvSpPr txBox="1"/>
          <p:nvPr userDrawn="1"/>
        </p:nvSpPr>
        <p:spPr>
          <a:xfrm>
            <a:off x="11917482" y="6123052"/>
            <a:ext cx="11549056" cy="369332"/>
          </a:xfrm>
          <a:prstGeom prst="rect">
            <a:avLst/>
          </a:prstGeom>
          <a:noFill/>
        </p:spPr>
        <p:txBody>
          <a:bodyPr wrap="square">
            <a:spAutoFit/>
          </a:bodyPr>
          <a:lstStyle/>
          <a:p>
            <a:r>
              <a:rPr lang="en-US" sz="1800" dirty="0" err="1">
                <a:latin typeface="Montserrat" pitchFamily="2" charset="77"/>
              </a:rPr>
              <a:t>得分亮点</a:t>
            </a:r>
            <a:endParaRPr lang="en-US" sz="1800" dirty="0">
              <a:latin typeface="Montserrat" pitchFamily="2" charset="77"/>
            </a:endParaRPr>
          </a:p>
        </p:txBody>
      </p:sp>
      <p:cxnSp>
        <p:nvCxnSpPr>
          <p:cNvPr id="50" name="Straight Connector 49">
            <a:extLst>
              <a:ext uri="{FF2B5EF4-FFF2-40B4-BE49-F238E27FC236}">
                <a16:creationId xmlns:a16="http://schemas.microsoft.com/office/drawing/2014/main" id="{B6BEC8F2-C369-8A8A-13A2-8EC04E18C183}"/>
              </a:ext>
            </a:extLst>
          </p:cNvPr>
          <p:cNvCxnSpPr>
            <a:cxnSpLocks/>
          </p:cNvCxnSpPr>
          <p:nvPr userDrawn="1"/>
        </p:nvCxnSpPr>
        <p:spPr>
          <a:xfrm>
            <a:off x="12025736" y="6595853"/>
            <a:ext cx="112284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 name="Rounded Rectangle 50">
            <a:extLst>
              <a:ext uri="{FF2B5EF4-FFF2-40B4-BE49-F238E27FC236}">
                <a16:creationId xmlns:a16="http://schemas.microsoft.com/office/drawing/2014/main" id="{F691A6D9-52C9-CF13-093A-9AC639A0F82C}"/>
              </a:ext>
            </a:extLst>
          </p:cNvPr>
          <p:cNvSpPr/>
          <p:nvPr userDrawn="1"/>
        </p:nvSpPr>
        <p:spPr>
          <a:xfrm>
            <a:off x="20253227" y="2888674"/>
            <a:ext cx="4190400" cy="2793600"/>
          </a:xfrm>
          <a:prstGeom prst="roundRect">
            <a:avLst>
              <a:gd name="adj" fmla="val 5915"/>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520" dirty="0"/>
          </a:p>
        </p:txBody>
      </p:sp>
      <p:sp>
        <p:nvSpPr>
          <p:cNvPr id="62" name="TextBox 61">
            <a:extLst>
              <a:ext uri="{FF2B5EF4-FFF2-40B4-BE49-F238E27FC236}">
                <a16:creationId xmlns:a16="http://schemas.microsoft.com/office/drawing/2014/main" id="{28F9838C-37DD-0E90-5C87-FFCDE581CB5B}"/>
              </a:ext>
            </a:extLst>
          </p:cNvPr>
          <p:cNvSpPr txBox="1"/>
          <p:nvPr userDrawn="1"/>
        </p:nvSpPr>
        <p:spPr>
          <a:xfrm>
            <a:off x="7357890" y="6749402"/>
            <a:ext cx="1526271" cy="707886"/>
          </a:xfrm>
          <a:prstGeom prst="rect">
            <a:avLst/>
          </a:prstGeom>
          <a:noFill/>
        </p:spPr>
        <p:txBody>
          <a:bodyPr wrap="square">
            <a:spAutoFit/>
          </a:bodyPr>
          <a:lstStyle/>
          <a:p>
            <a:r>
              <a:rPr lang="en-US" sz="2000" b="0" dirty="0" err="1">
                <a:latin typeface="Montserrat" pitchFamily="2" charset="77"/>
              </a:rPr>
              <a:t>同等级</a:t>
            </a:r>
            <a:endParaRPr lang="en-US" sz="2000" b="0" dirty="0">
              <a:latin typeface="Montserrat" pitchFamily="2" charset="77"/>
            </a:endParaRPr>
          </a:p>
          <a:p>
            <a:r>
              <a:rPr lang="en-US" sz="2000" b="0" dirty="0" err="1">
                <a:latin typeface="Montserrat" pitchFamily="2" charset="77"/>
              </a:rPr>
              <a:t>品牌排名</a:t>
            </a:r>
            <a:endParaRPr lang="en-US" sz="2000" b="0" dirty="0">
              <a:latin typeface="Montserrat" pitchFamily="2" charset="77"/>
            </a:endParaRPr>
          </a:p>
        </p:txBody>
      </p:sp>
      <p:sp>
        <p:nvSpPr>
          <p:cNvPr id="63" name="TextBox 62">
            <a:extLst>
              <a:ext uri="{FF2B5EF4-FFF2-40B4-BE49-F238E27FC236}">
                <a16:creationId xmlns:a16="http://schemas.microsoft.com/office/drawing/2014/main" id="{57ABE7F0-06C7-D3A1-B884-180ECF9CDB48}"/>
              </a:ext>
            </a:extLst>
          </p:cNvPr>
          <p:cNvSpPr txBox="1"/>
          <p:nvPr userDrawn="1"/>
        </p:nvSpPr>
        <p:spPr>
          <a:xfrm>
            <a:off x="7336699" y="8292800"/>
            <a:ext cx="1535083" cy="646331"/>
          </a:xfrm>
          <a:prstGeom prst="rect">
            <a:avLst/>
          </a:prstGeom>
          <a:noFill/>
        </p:spPr>
        <p:txBody>
          <a:bodyPr wrap="square">
            <a:spAutoFit/>
          </a:bodyPr>
          <a:lstStyle/>
          <a:p>
            <a:r>
              <a:rPr lang="en-US" sz="1800" dirty="0" err="1">
                <a:latin typeface="Montserrat" pitchFamily="2" charset="77"/>
              </a:rPr>
              <a:t>优于</a:t>
            </a:r>
            <a:endParaRPr lang="en-US" sz="1800" dirty="0">
              <a:latin typeface="Montserrat" pitchFamily="2" charset="77"/>
            </a:endParaRPr>
          </a:p>
          <a:p>
            <a:r>
              <a:rPr lang="en-US" sz="1800" dirty="0" err="1">
                <a:latin typeface="Montserrat" pitchFamily="2" charset="77"/>
              </a:rPr>
              <a:t>行业平均</a:t>
            </a:r>
            <a:endParaRPr lang="en-US" sz="1800" dirty="0">
              <a:latin typeface="Montserrat" pitchFamily="2" charset="77"/>
            </a:endParaRPr>
          </a:p>
        </p:txBody>
      </p:sp>
      <p:sp>
        <p:nvSpPr>
          <p:cNvPr id="64" name="Text Placeholder 37">
            <a:extLst>
              <a:ext uri="{FF2B5EF4-FFF2-40B4-BE49-F238E27FC236}">
                <a16:creationId xmlns:a16="http://schemas.microsoft.com/office/drawing/2014/main" id="{BEA120F7-626E-4DAE-EFC6-DB396B243F86}"/>
              </a:ext>
            </a:extLst>
          </p:cNvPr>
          <p:cNvSpPr>
            <a:spLocks noGrp="1"/>
          </p:cNvSpPr>
          <p:nvPr>
            <p:ph type="body" sz="quarter" idx="15" hasCustomPrompt="1"/>
          </p:nvPr>
        </p:nvSpPr>
        <p:spPr>
          <a:xfrm>
            <a:off x="9253566" y="6895855"/>
            <a:ext cx="1047082" cy="713617"/>
          </a:xfrm>
          <a:prstGeom prst="roundRect">
            <a:avLst/>
          </a:prstGeom>
          <a:noFill/>
          <a:ln>
            <a:noFill/>
          </a:ln>
        </p:spPr>
        <p:style>
          <a:lnRef idx="2">
            <a:schemeClr val="dk1"/>
          </a:lnRef>
          <a:fillRef idx="1">
            <a:schemeClr val="lt1"/>
          </a:fillRef>
          <a:effectRef idx="0">
            <a:schemeClr val="dk1"/>
          </a:effectRef>
          <a:fontRef idx="minor">
            <a:schemeClr val="dk1"/>
          </a:fontRef>
        </p:style>
        <p:txBody>
          <a:bodyPr anchor="ctr">
            <a:noAutofit/>
          </a:bodyPr>
          <a:lstStyle>
            <a:lvl1pPr marL="0" indent="0" algn="ctr">
              <a:buNone/>
              <a:defRPr sz="4800">
                <a:solidFill>
                  <a:schemeClr val="bg1"/>
                </a:solidFill>
                <a:latin typeface="Montserrat" pitchFamily="2" charset="77"/>
              </a:defRPr>
            </a:lvl1pPr>
          </a:lstStyle>
          <a:p>
            <a:pPr lvl="0"/>
            <a:r>
              <a:rPr lang="en-US" altLang="zh-TW" dirty="0"/>
              <a:t>f</a:t>
            </a:r>
            <a:endParaRPr lang="en-US" dirty="0"/>
          </a:p>
        </p:txBody>
      </p:sp>
      <p:sp>
        <p:nvSpPr>
          <p:cNvPr id="65" name="Text Placeholder 37">
            <a:extLst>
              <a:ext uri="{FF2B5EF4-FFF2-40B4-BE49-F238E27FC236}">
                <a16:creationId xmlns:a16="http://schemas.microsoft.com/office/drawing/2014/main" id="{A72525C6-9E8B-CF4D-C117-1E7D514EE90F}"/>
              </a:ext>
            </a:extLst>
          </p:cNvPr>
          <p:cNvSpPr>
            <a:spLocks noGrp="1"/>
          </p:cNvSpPr>
          <p:nvPr>
            <p:ph type="body" sz="quarter" idx="16" hasCustomPrompt="1"/>
          </p:nvPr>
        </p:nvSpPr>
        <p:spPr>
          <a:xfrm>
            <a:off x="8896042" y="8340906"/>
            <a:ext cx="1944699" cy="907067"/>
          </a:xfrm>
          <a:prstGeom prst="roundRect">
            <a:avLst/>
          </a:prstGeom>
          <a:noFill/>
          <a:ln>
            <a:noFill/>
          </a:ln>
        </p:spPr>
        <p:style>
          <a:lnRef idx="2">
            <a:schemeClr val="dk1"/>
          </a:lnRef>
          <a:fillRef idx="1">
            <a:schemeClr val="lt1"/>
          </a:fillRef>
          <a:effectRef idx="0">
            <a:schemeClr val="dk1"/>
          </a:effectRef>
          <a:fontRef idx="minor">
            <a:schemeClr val="dk1"/>
          </a:fontRef>
        </p:style>
        <p:txBody>
          <a:bodyPr anchor="ctr">
            <a:normAutofit/>
          </a:bodyPr>
          <a:lstStyle>
            <a:lvl1pPr marL="0" indent="0" algn="l">
              <a:buNone/>
              <a:defRPr sz="3780">
                <a:solidFill>
                  <a:schemeClr val="bg1"/>
                </a:solidFill>
                <a:latin typeface=""/>
              </a:defRPr>
            </a:lvl1pPr>
          </a:lstStyle>
          <a:p>
            <a:pPr lvl="0"/>
            <a:r>
              <a:rPr lang="en-US" altLang="zh-TW" dirty="0"/>
              <a:t>a</a:t>
            </a:r>
            <a:endParaRPr lang="en-US" dirty="0"/>
          </a:p>
        </p:txBody>
      </p:sp>
      <p:sp>
        <p:nvSpPr>
          <p:cNvPr id="66" name="TextBox 65">
            <a:extLst>
              <a:ext uri="{FF2B5EF4-FFF2-40B4-BE49-F238E27FC236}">
                <a16:creationId xmlns:a16="http://schemas.microsoft.com/office/drawing/2014/main" id="{89C99CEE-1A26-757D-BA13-DB7C3236BB9D}"/>
              </a:ext>
            </a:extLst>
          </p:cNvPr>
          <p:cNvSpPr txBox="1"/>
          <p:nvPr userDrawn="1"/>
        </p:nvSpPr>
        <p:spPr>
          <a:xfrm>
            <a:off x="11932654" y="6755974"/>
            <a:ext cx="2558176" cy="369332"/>
          </a:xfrm>
          <a:prstGeom prst="rect">
            <a:avLst/>
          </a:prstGeom>
          <a:noFill/>
        </p:spPr>
        <p:txBody>
          <a:bodyPr wrap="square">
            <a:spAutoFit/>
          </a:bodyPr>
          <a:lstStyle/>
          <a:p>
            <a:r>
              <a:rPr lang="en-US" sz="1800" dirty="0" err="1">
                <a:latin typeface="Montserrat" pitchFamily="2" charset="77"/>
              </a:rPr>
              <a:t>碳</a:t>
            </a:r>
            <a:endParaRPr lang="en-US" sz="1800" dirty="0">
              <a:latin typeface="Montserrat" pitchFamily="2" charset="77"/>
            </a:endParaRPr>
          </a:p>
        </p:txBody>
      </p:sp>
      <p:sp>
        <p:nvSpPr>
          <p:cNvPr id="67" name="TextBox 66">
            <a:extLst>
              <a:ext uri="{FF2B5EF4-FFF2-40B4-BE49-F238E27FC236}">
                <a16:creationId xmlns:a16="http://schemas.microsoft.com/office/drawing/2014/main" id="{C5A973C2-1609-5AE4-A60B-DEAA69921D35}"/>
              </a:ext>
            </a:extLst>
          </p:cNvPr>
          <p:cNvSpPr txBox="1"/>
          <p:nvPr userDrawn="1"/>
        </p:nvSpPr>
        <p:spPr>
          <a:xfrm>
            <a:off x="16214320" y="6766422"/>
            <a:ext cx="1862015" cy="369332"/>
          </a:xfrm>
          <a:prstGeom prst="rect">
            <a:avLst/>
          </a:prstGeom>
          <a:noFill/>
        </p:spPr>
        <p:txBody>
          <a:bodyPr wrap="square">
            <a:spAutoFit/>
          </a:bodyPr>
          <a:lstStyle/>
          <a:p>
            <a:r>
              <a:rPr lang="en-US" sz="1800" dirty="0" err="1">
                <a:latin typeface="Montserrat" pitchFamily="2" charset="77"/>
              </a:rPr>
              <a:t>循环性</a:t>
            </a:r>
            <a:endParaRPr lang="en-US" sz="1800" dirty="0">
              <a:latin typeface="Montserrat" pitchFamily="2" charset="77"/>
            </a:endParaRPr>
          </a:p>
        </p:txBody>
      </p:sp>
      <p:sp>
        <p:nvSpPr>
          <p:cNvPr id="72" name="Chart Placeholder 44">
            <a:extLst>
              <a:ext uri="{FF2B5EF4-FFF2-40B4-BE49-F238E27FC236}">
                <a16:creationId xmlns:a16="http://schemas.microsoft.com/office/drawing/2014/main" id="{58A06E54-85FB-B866-44C8-8A665D60D23F}"/>
              </a:ext>
            </a:extLst>
          </p:cNvPr>
          <p:cNvSpPr>
            <a:spLocks noGrp="1"/>
          </p:cNvSpPr>
          <p:nvPr>
            <p:ph type="chart" sz="quarter" idx="17" hasCustomPrompt="1"/>
          </p:nvPr>
        </p:nvSpPr>
        <p:spPr>
          <a:xfrm>
            <a:off x="12227833" y="7343178"/>
            <a:ext cx="2700000" cy="381600"/>
          </a:xfrm>
          <a:prstGeom prst="rect">
            <a:avLst/>
          </a:prstGeom>
        </p:spPr>
        <p:txBody>
          <a:bodyPr>
            <a:normAutofit/>
          </a:bodyPr>
          <a:lstStyle>
            <a:lvl1pPr marL="0" indent="0">
              <a:buNone/>
              <a:defRPr sz="1575"/>
            </a:lvl1pPr>
          </a:lstStyle>
          <a:p>
            <a:r>
              <a:rPr lang="en-US" altLang="zh-TW" dirty="0"/>
              <a:t>score</a:t>
            </a:r>
            <a:endParaRPr lang="en-US" dirty="0"/>
          </a:p>
        </p:txBody>
      </p:sp>
      <p:sp>
        <p:nvSpPr>
          <p:cNvPr id="74" name="Chart Placeholder 44">
            <a:extLst>
              <a:ext uri="{FF2B5EF4-FFF2-40B4-BE49-F238E27FC236}">
                <a16:creationId xmlns:a16="http://schemas.microsoft.com/office/drawing/2014/main" id="{30527911-E7BE-E552-ACC9-65E479A0DF1B}"/>
              </a:ext>
            </a:extLst>
          </p:cNvPr>
          <p:cNvSpPr>
            <a:spLocks noGrp="1"/>
          </p:cNvSpPr>
          <p:nvPr>
            <p:ph type="chart" sz="quarter" idx="18" hasCustomPrompt="1"/>
          </p:nvPr>
        </p:nvSpPr>
        <p:spPr>
          <a:xfrm>
            <a:off x="16549496" y="7343768"/>
            <a:ext cx="2700000" cy="381600"/>
          </a:xfrm>
          <a:prstGeom prst="rect">
            <a:avLst/>
          </a:prstGeom>
        </p:spPr>
        <p:txBody>
          <a:bodyPr>
            <a:noAutofit/>
          </a:bodyPr>
          <a:lstStyle>
            <a:lvl1pPr marL="0" indent="0">
              <a:buNone/>
              <a:defRPr sz="1575"/>
            </a:lvl1pPr>
          </a:lstStyle>
          <a:p>
            <a:r>
              <a:rPr lang="en-US" altLang="zh-TW" sz="1890" dirty="0"/>
              <a:t>RC</a:t>
            </a:r>
            <a:endParaRPr lang="en-US" dirty="0"/>
          </a:p>
        </p:txBody>
      </p:sp>
      <p:sp>
        <p:nvSpPr>
          <p:cNvPr id="75" name="Rounded Rectangle 74">
            <a:extLst>
              <a:ext uri="{FF2B5EF4-FFF2-40B4-BE49-F238E27FC236}">
                <a16:creationId xmlns:a16="http://schemas.microsoft.com/office/drawing/2014/main" id="{9EC4E725-54C5-A921-3C21-191E72CABD10}"/>
              </a:ext>
            </a:extLst>
          </p:cNvPr>
          <p:cNvSpPr/>
          <p:nvPr userDrawn="1"/>
        </p:nvSpPr>
        <p:spPr>
          <a:xfrm>
            <a:off x="2587344" y="10351730"/>
            <a:ext cx="21830400" cy="1144800"/>
          </a:xfrm>
          <a:prstGeom prst="roundRect">
            <a:avLst>
              <a:gd name="adj" fmla="val 12198"/>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5625" dirty="0"/>
          </a:p>
        </p:txBody>
      </p:sp>
      <p:sp>
        <p:nvSpPr>
          <p:cNvPr id="76" name="TextBox 75">
            <a:extLst>
              <a:ext uri="{FF2B5EF4-FFF2-40B4-BE49-F238E27FC236}">
                <a16:creationId xmlns:a16="http://schemas.microsoft.com/office/drawing/2014/main" id="{51A2542A-F25E-2AD6-4A6B-D40D0EFFFC63}"/>
              </a:ext>
            </a:extLst>
          </p:cNvPr>
          <p:cNvSpPr txBox="1"/>
          <p:nvPr userDrawn="1"/>
        </p:nvSpPr>
        <p:spPr>
          <a:xfrm>
            <a:off x="3225495" y="10658567"/>
            <a:ext cx="11937600" cy="553998"/>
          </a:xfrm>
          <a:prstGeom prst="rect">
            <a:avLst/>
          </a:prstGeom>
          <a:noFill/>
        </p:spPr>
        <p:txBody>
          <a:bodyPr wrap="square" rtlCol="0">
            <a:spAutoFit/>
          </a:bodyPr>
          <a:lstStyle/>
          <a:p>
            <a:r>
              <a:rPr lang="en-US" sz="1500" dirty="0">
                <a:solidFill>
                  <a:srgbClr val="000000"/>
                </a:solidFill>
                <a:effectLst/>
                <a:latin typeface="Montserrat" pitchFamily="2" charset="77"/>
                <a:ea typeface="PingFang TC" panose="020B0400000000000000" pitchFamily="34" charset="-120"/>
              </a:rPr>
              <a:t>*RESET</a:t>
            </a:r>
            <a:r>
              <a:rPr lang="zh-TW" altLang="en-US" sz="1500" dirty="0">
                <a:solidFill>
                  <a:srgbClr val="000000"/>
                </a:solidFill>
                <a:effectLst/>
                <a:latin typeface="Montserrat" pitchFamily="2" charset="77"/>
                <a:ea typeface="PingFang TC" panose="020B0400000000000000" pitchFamily="34" charset="-120"/>
              </a:rPr>
              <a:t>的产品评分和基准衍生于</a:t>
            </a:r>
            <a:r>
              <a:rPr lang="en-US" sz="1500" dirty="0">
                <a:solidFill>
                  <a:srgbClr val="000000"/>
                </a:solidFill>
                <a:effectLst/>
                <a:latin typeface="Montserrat" pitchFamily="2" charset="77"/>
                <a:ea typeface="PingFang TC" panose="020B0400000000000000" pitchFamily="34" charset="-120"/>
              </a:rPr>
              <a:t>RESET</a:t>
            </a:r>
            <a:r>
              <a:rPr lang="zh-TW" altLang="en-US" sz="1500" dirty="0">
                <a:solidFill>
                  <a:srgbClr val="000000"/>
                </a:solidFill>
                <a:effectLst/>
                <a:latin typeface="Montserrat" pitchFamily="2" charset="77"/>
                <a:ea typeface="PingFang TC" panose="020B0400000000000000" pitchFamily="34" charset="-120"/>
              </a:rPr>
              <a:t>生态系统数据，包括：</a:t>
            </a:r>
            <a:r>
              <a:rPr lang="en-US" altLang="zh-TW" sz="1500" dirty="0">
                <a:solidFill>
                  <a:srgbClr val="000000"/>
                </a:solidFill>
                <a:effectLst/>
                <a:latin typeface="Montserrat" pitchFamily="2" charset="77"/>
                <a:ea typeface="PingFang TC" panose="020B0400000000000000" pitchFamily="34" charset="-120"/>
              </a:rPr>
              <a:t>1</a:t>
            </a:r>
            <a:r>
              <a:rPr lang="zh-TW" altLang="en-US" sz="1500" dirty="0">
                <a:solidFill>
                  <a:srgbClr val="000000"/>
                </a:solidFill>
                <a:effectLst/>
                <a:latin typeface="Montserrat" pitchFamily="2" charset="77"/>
                <a:ea typeface="PingFang TC" panose="020B0400000000000000" pitchFamily="34" charset="-120"/>
              </a:rPr>
              <a:t>）通过</a:t>
            </a:r>
            <a:r>
              <a:rPr lang="en-US" sz="1500" dirty="0">
                <a:solidFill>
                  <a:srgbClr val="000000"/>
                </a:solidFill>
                <a:effectLst/>
                <a:latin typeface="Montserrat" pitchFamily="2" charset="77"/>
                <a:ea typeface="PingFang TC" panose="020B0400000000000000" pitchFamily="34" charset="-120"/>
              </a:rPr>
              <a:t>Origin</a:t>
            </a:r>
            <a:r>
              <a:rPr lang="zh-TW" altLang="en-US" sz="1500" dirty="0">
                <a:solidFill>
                  <a:srgbClr val="000000"/>
                </a:solidFill>
                <a:effectLst/>
                <a:latin typeface="Montserrat" pitchFamily="2" charset="77"/>
                <a:ea typeface="PingFang TC" panose="020B0400000000000000" pitchFamily="34" charset="-120"/>
              </a:rPr>
              <a:t>汇总的公开可得数据。</a:t>
            </a:r>
            <a:r>
              <a:rPr lang="en-US" altLang="zh-TW" sz="1500" dirty="0">
                <a:solidFill>
                  <a:srgbClr val="000000"/>
                </a:solidFill>
                <a:effectLst/>
                <a:latin typeface="Montserrat" pitchFamily="2" charset="77"/>
                <a:ea typeface="PingFang TC" panose="020B0400000000000000" pitchFamily="34" charset="-120"/>
              </a:rPr>
              <a:t>2</a:t>
            </a:r>
            <a:r>
              <a:rPr lang="zh-TW" altLang="en-US" sz="1500" dirty="0">
                <a:solidFill>
                  <a:srgbClr val="000000"/>
                </a:solidFill>
                <a:effectLst/>
                <a:latin typeface="Montserrat" pitchFamily="2" charset="77"/>
                <a:ea typeface="PingFang TC" panose="020B0400000000000000" pitchFamily="34" charset="-120"/>
              </a:rPr>
              <a:t>）通过匿名汇总的</a:t>
            </a:r>
            <a:r>
              <a:rPr lang="en-US" sz="1500" dirty="0">
                <a:solidFill>
                  <a:srgbClr val="000000"/>
                </a:solidFill>
                <a:effectLst/>
                <a:latin typeface="Montserrat" pitchFamily="2" charset="77"/>
                <a:ea typeface="PingFang TC" panose="020B0400000000000000" pitchFamily="34" charset="-120"/>
              </a:rPr>
              <a:t>RESET</a:t>
            </a:r>
            <a:r>
              <a:rPr lang="zh-TW" altLang="en-US" sz="1500" dirty="0">
                <a:solidFill>
                  <a:srgbClr val="000000"/>
                </a:solidFill>
                <a:effectLst/>
                <a:latin typeface="Montserrat" pitchFamily="2" charset="77"/>
                <a:ea typeface="PingFang TC" panose="020B0400000000000000" pitchFamily="34" charset="-120"/>
              </a:rPr>
              <a:t>项目数据。</a:t>
            </a:r>
            <a:r>
              <a:rPr lang="en-US" altLang="zh-TW" sz="1500" dirty="0">
                <a:solidFill>
                  <a:srgbClr val="000000"/>
                </a:solidFill>
                <a:effectLst/>
                <a:latin typeface="Montserrat" pitchFamily="2" charset="77"/>
                <a:ea typeface="PingFang TC" panose="020B0400000000000000" pitchFamily="34" charset="-120"/>
              </a:rPr>
              <a:t>3</a:t>
            </a:r>
            <a:r>
              <a:rPr lang="zh-TW" altLang="en-US" sz="1500" dirty="0">
                <a:solidFill>
                  <a:srgbClr val="000000"/>
                </a:solidFill>
                <a:effectLst/>
                <a:latin typeface="Montserrat" pitchFamily="2" charset="77"/>
                <a:ea typeface="PingFang TC" panose="020B0400000000000000" pitchFamily="34" charset="-120"/>
              </a:rPr>
              <a:t>）经审核来源计算得出的区域通用产品类别数据。最佳得分是基于该类别中排名前</a:t>
            </a:r>
            <a:r>
              <a:rPr lang="en-US" altLang="zh-TW" sz="1500" dirty="0">
                <a:solidFill>
                  <a:srgbClr val="000000"/>
                </a:solidFill>
                <a:effectLst/>
                <a:latin typeface="Montserrat" pitchFamily="2" charset="77"/>
                <a:ea typeface="PingFang TC" panose="020B0400000000000000" pitchFamily="34" charset="-120"/>
              </a:rPr>
              <a:t>20</a:t>
            </a:r>
            <a:r>
              <a:rPr lang="zh-TW" altLang="en-US" sz="1500" dirty="0">
                <a:solidFill>
                  <a:srgbClr val="000000"/>
                </a:solidFill>
                <a:effectLst/>
                <a:latin typeface="Montserrat" pitchFamily="2" charset="77"/>
                <a:ea typeface="PingFang TC" panose="020B0400000000000000" pitchFamily="34" charset="-120"/>
              </a:rPr>
              <a:t>的产品平均值计算得出。</a:t>
            </a:r>
          </a:p>
        </p:txBody>
      </p:sp>
      <p:sp>
        <p:nvSpPr>
          <p:cNvPr id="78" name="Chart Placeholder 44">
            <a:extLst>
              <a:ext uri="{FF2B5EF4-FFF2-40B4-BE49-F238E27FC236}">
                <a16:creationId xmlns:a16="http://schemas.microsoft.com/office/drawing/2014/main" id="{381757A5-C94A-DAF9-9138-1606517D2E17}"/>
              </a:ext>
            </a:extLst>
          </p:cNvPr>
          <p:cNvSpPr>
            <a:spLocks noGrp="1"/>
          </p:cNvSpPr>
          <p:nvPr>
            <p:ph type="chart" sz="quarter" idx="20" hasCustomPrompt="1"/>
          </p:nvPr>
        </p:nvSpPr>
        <p:spPr>
          <a:xfrm>
            <a:off x="16549496" y="9131018"/>
            <a:ext cx="2700000" cy="381600"/>
          </a:xfrm>
          <a:prstGeom prst="rect">
            <a:avLst/>
          </a:prstGeom>
        </p:spPr>
        <p:txBody>
          <a:bodyPr>
            <a:normAutofit/>
          </a:bodyPr>
          <a:lstStyle>
            <a:lvl1pPr marL="0" indent="0">
              <a:buNone/>
              <a:defRPr sz="1575"/>
            </a:lvl1pPr>
          </a:lstStyle>
          <a:p>
            <a:r>
              <a:rPr lang="en-US" altLang="zh-TW" sz="1575" dirty="0"/>
              <a:t>SF</a:t>
            </a:r>
            <a:endParaRPr lang="en-US" dirty="0"/>
          </a:p>
        </p:txBody>
      </p:sp>
      <p:sp>
        <p:nvSpPr>
          <p:cNvPr id="79" name="Chart Placeholder 44">
            <a:extLst>
              <a:ext uri="{FF2B5EF4-FFF2-40B4-BE49-F238E27FC236}">
                <a16:creationId xmlns:a16="http://schemas.microsoft.com/office/drawing/2014/main" id="{46A18D1E-526E-4C53-FD3D-445573B2DDA6}"/>
              </a:ext>
            </a:extLst>
          </p:cNvPr>
          <p:cNvSpPr>
            <a:spLocks noGrp="1"/>
          </p:cNvSpPr>
          <p:nvPr>
            <p:ph type="chart" sz="quarter" idx="21" hasCustomPrompt="1"/>
          </p:nvPr>
        </p:nvSpPr>
        <p:spPr>
          <a:xfrm>
            <a:off x="16549956" y="8206320"/>
            <a:ext cx="2700000" cy="381600"/>
          </a:xfrm>
          <a:prstGeom prst="rect">
            <a:avLst/>
          </a:prstGeom>
        </p:spPr>
        <p:txBody>
          <a:bodyPr>
            <a:normAutofit/>
          </a:bodyPr>
          <a:lstStyle>
            <a:lvl1pPr marL="0" indent="0">
              <a:buNone/>
              <a:defRPr sz="1575"/>
            </a:lvl1pPr>
          </a:lstStyle>
          <a:p>
            <a:r>
              <a:rPr lang="en-US" altLang="zh-TW" sz="1575" dirty="0"/>
              <a:t>R</a:t>
            </a:r>
            <a:endParaRPr lang="en-US" dirty="0"/>
          </a:p>
        </p:txBody>
      </p:sp>
      <p:sp>
        <p:nvSpPr>
          <p:cNvPr id="88" name="Chart Placeholder 44">
            <a:extLst>
              <a:ext uri="{FF2B5EF4-FFF2-40B4-BE49-F238E27FC236}">
                <a16:creationId xmlns:a16="http://schemas.microsoft.com/office/drawing/2014/main" id="{669A9577-04B4-96E0-9635-E4D7A848C679}"/>
              </a:ext>
            </a:extLst>
          </p:cNvPr>
          <p:cNvSpPr>
            <a:spLocks noGrp="1"/>
          </p:cNvSpPr>
          <p:nvPr>
            <p:ph type="chart" sz="quarter" idx="22" hasCustomPrompt="1"/>
          </p:nvPr>
        </p:nvSpPr>
        <p:spPr>
          <a:xfrm>
            <a:off x="20755426" y="7343178"/>
            <a:ext cx="2700000" cy="381600"/>
          </a:xfrm>
          <a:prstGeom prst="rect">
            <a:avLst/>
          </a:prstGeom>
        </p:spPr>
        <p:txBody>
          <a:bodyPr>
            <a:noAutofit/>
          </a:bodyPr>
          <a:lstStyle>
            <a:lvl1pPr marL="0" indent="0">
              <a:buNone/>
              <a:defRPr sz="1575"/>
            </a:lvl1pPr>
          </a:lstStyle>
          <a:p>
            <a:r>
              <a:rPr lang="en-US" altLang="zh-TW" dirty="0"/>
              <a:t>Known</a:t>
            </a:r>
            <a:endParaRPr lang="en-US" dirty="0"/>
          </a:p>
        </p:txBody>
      </p:sp>
      <p:sp>
        <p:nvSpPr>
          <p:cNvPr id="89" name="Rounded Rectangle 88">
            <a:extLst>
              <a:ext uri="{FF2B5EF4-FFF2-40B4-BE49-F238E27FC236}">
                <a16:creationId xmlns:a16="http://schemas.microsoft.com/office/drawing/2014/main" id="{BAD52649-CDF6-3183-F111-A44CC887DCB4}"/>
              </a:ext>
            </a:extLst>
          </p:cNvPr>
          <p:cNvSpPr/>
          <p:nvPr userDrawn="1"/>
        </p:nvSpPr>
        <p:spPr>
          <a:xfrm>
            <a:off x="7031506" y="2925855"/>
            <a:ext cx="9907200" cy="2793600"/>
          </a:xfrm>
          <a:prstGeom prst="roundRect">
            <a:avLst>
              <a:gd name="adj" fmla="val 5318"/>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625" dirty="0"/>
          </a:p>
        </p:txBody>
      </p:sp>
      <p:sp>
        <p:nvSpPr>
          <p:cNvPr id="91" name="Text Placeholder 15">
            <a:extLst>
              <a:ext uri="{FF2B5EF4-FFF2-40B4-BE49-F238E27FC236}">
                <a16:creationId xmlns:a16="http://schemas.microsoft.com/office/drawing/2014/main" id="{FD65C3A6-A668-0AA0-DE00-73D143B8F39C}"/>
              </a:ext>
            </a:extLst>
          </p:cNvPr>
          <p:cNvSpPr>
            <a:spLocks noGrp="1"/>
          </p:cNvSpPr>
          <p:nvPr>
            <p:ph type="body" sz="quarter" idx="25" hasCustomPrompt="1"/>
          </p:nvPr>
        </p:nvSpPr>
        <p:spPr>
          <a:xfrm>
            <a:off x="7264642" y="3608413"/>
            <a:ext cx="7108713" cy="641597"/>
          </a:xfrm>
          <a:noFill/>
          <a:ln>
            <a:noFill/>
          </a:ln>
        </p:spPr>
        <p:style>
          <a:lnRef idx="2">
            <a:schemeClr val="dk1"/>
          </a:lnRef>
          <a:fillRef idx="1">
            <a:schemeClr val="lt1"/>
          </a:fillRef>
          <a:effectRef idx="0">
            <a:schemeClr val="dk1"/>
          </a:effectRef>
          <a:fontRef idx="minor">
            <a:schemeClr val="dk1"/>
          </a:fontRef>
        </p:style>
        <p:txBody>
          <a:bodyPr>
            <a:normAutofit/>
          </a:bodyPr>
          <a:lstStyle>
            <a:lvl1pPr marL="0" indent="0">
              <a:buNone/>
              <a:defRPr sz="3000">
                <a:latin typeface="Montserrat" pitchFamily="2" charset="77"/>
              </a:defRPr>
            </a:lvl1pPr>
          </a:lstStyle>
          <a:p>
            <a:pPr lvl="0"/>
            <a:r>
              <a:rPr lang="en-US" altLang="zh-TW" dirty="0"/>
              <a:t>Product</a:t>
            </a:r>
            <a:r>
              <a:rPr lang="zh-TW" altLang="en-US" dirty="0"/>
              <a:t> </a:t>
            </a:r>
            <a:r>
              <a:rPr lang="en-US" altLang="zh-TW" dirty="0"/>
              <a:t>Name</a:t>
            </a:r>
            <a:endParaRPr lang="en-US" dirty="0"/>
          </a:p>
        </p:txBody>
      </p:sp>
      <p:sp>
        <p:nvSpPr>
          <p:cNvPr id="92" name="Text Placeholder 13">
            <a:extLst>
              <a:ext uri="{FF2B5EF4-FFF2-40B4-BE49-F238E27FC236}">
                <a16:creationId xmlns:a16="http://schemas.microsoft.com/office/drawing/2014/main" id="{9EA83114-729F-24E6-231E-6168D87FA67C}"/>
              </a:ext>
            </a:extLst>
          </p:cNvPr>
          <p:cNvSpPr>
            <a:spLocks noGrp="1"/>
          </p:cNvSpPr>
          <p:nvPr>
            <p:ph type="body" sz="quarter" idx="26" hasCustomPrompt="1"/>
          </p:nvPr>
        </p:nvSpPr>
        <p:spPr>
          <a:xfrm>
            <a:off x="12577029" y="3193726"/>
            <a:ext cx="4175041" cy="507575"/>
          </a:xfrm>
        </p:spPr>
        <p:txBody>
          <a:bodyPr>
            <a:noAutofit/>
          </a:bodyPr>
          <a:lstStyle>
            <a:lvl1pPr marL="0" indent="0" algn="r">
              <a:buNone/>
              <a:defRPr sz="1800">
                <a:latin typeface="Montserrat" pitchFamily="2" charset="77"/>
              </a:defRPr>
            </a:lvl1pPr>
          </a:lstStyle>
          <a:p>
            <a:pPr lvl="0"/>
            <a:r>
              <a:rPr lang="en-US" altLang="zh-TW" sz="1890" dirty="0"/>
              <a:t>As</a:t>
            </a:r>
            <a:r>
              <a:rPr lang="zh-TW" altLang="en-US" sz="1890" dirty="0"/>
              <a:t> </a:t>
            </a:r>
            <a:r>
              <a:rPr lang="en-US" altLang="zh-TW" sz="1890" dirty="0"/>
              <a:t>of</a:t>
            </a:r>
            <a:r>
              <a:rPr lang="zh-TW" altLang="en-US" sz="1890" dirty="0"/>
              <a:t> </a:t>
            </a:r>
            <a:r>
              <a:rPr lang="en-US" altLang="zh-TW" sz="1890" dirty="0"/>
              <a:t>….</a:t>
            </a:r>
            <a:endParaRPr lang="en-US" dirty="0"/>
          </a:p>
        </p:txBody>
      </p:sp>
      <p:sp>
        <p:nvSpPr>
          <p:cNvPr id="93" name="Text Placeholder 17">
            <a:extLst>
              <a:ext uri="{FF2B5EF4-FFF2-40B4-BE49-F238E27FC236}">
                <a16:creationId xmlns:a16="http://schemas.microsoft.com/office/drawing/2014/main" id="{7B924430-81BB-75D3-B260-2C024DE3713F}"/>
              </a:ext>
            </a:extLst>
          </p:cNvPr>
          <p:cNvSpPr>
            <a:spLocks noGrp="1"/>
          </p:cNvSpPr>
          <p:nvPr>
            <p:ph type="body" sz="quarter" idx="27" hasCustomPrompt="1"/>
          </p:nvPr>
        </p:nvSpPr>
        <p:spPr>
          <a:xfrm>
            <a:off x="7264800" y="4629270"/>
            <a:ext cx="8784090" cy="870366"/>
          </a:xfrm>
        </p:spPr>
        <p:txBody>
          <a:bodyPr>
            <a:normAutofit/>
          </a:bodyPr>
          <a:lstStyle>
            <a:lvl1pPr marL="0" indent="0">
              <a:buNone/>
              <a:defRPr sz="1800">
                <a:latin typeface="Montserrat" pitchFamily="2" charset="77"/>
              </a:defRPr>
            </a:lvl1pPr>
          </a:lstStyle>
          <a:p>
            <a:pPr lvl="0"/>
            <a:r>
              <a:rPr lang="en-US" altLang="zh-TW" sz="2205" dirty="0"/>
              <a:t>Product</a:t>
            </a:r>
            <a:r>
              <a:rPr lang="zh-TW" altLang="en-US" sz="2205" dirty="0"/>
              <a:t> </a:t>
            </a:r>
            <a:r>
              <a:rPr lang="en-US" altLang="zh-TW" sz="2205" dirty="0"/>
              <a:t>description</a:t>
            </a:r>
          </a:p>
          <a:p>
            <a:pPr lvl="0"/>
            <a:endParaRPr lang="en-US" dirty="0"/>
          </a:p>
        </p:txBody>
      </p:sp>
      <p:sp>
        <p:nvSpPr>
          <p:cNvPr id="98" name="TextBox 97">
            <a:extLst>
              <a:ext uri="{FF2B5EF4-FFF2-40B4-BE49-F238E27FC236}">
                <a16:creationId xmlns:a16="http://schemas.microsoft.com/office/drawing/2014/main" id="{2AAE8DF5-1290-9F2D-8905-8D96C1BEB549}"/>
              </a:ext>
            </a:extLst>
          </p:cNvPr>
          <p:cNvSpPr txBox="1"/>
          <p:nvPr userDrawn="1"/>
        </p:nvSpPr>
        <p:spPr>
          <a:xfrm>
            <a:off x="15125910" y="7378479"/>
            <a:ext cx="355511" cy="334707"/>
          </a:xfrm>
          <a:prstGeom prst="rect">
            <a:avLst/>
          </a:prstGeom>
          <a:noFill/>
        </p:spPr>
        <p:txBody>
          <a:bodyPr wrap="square" rtlCol="0">
            <a:spAutoFit/>
          </a:bodyPr>
          <a:lstStyle/>
          <a:p>
            <a:r>
              <a:rPr lang="en-US" altLang="zh-TW" sz="1575" dirty="0">
                <a:solidFill>
                  <a:schemeClr val="bg2">
                    <a:lumMod val="50000"/>
                  </a:schemeClr>
                </a:solidFill>
                <a:latin typeface=""/>
              </a:rPr>
              <a:t>%</a:t>
            </a:r>
            <a:endParaRPr lang="en-US" sz="1575" dirty="0">
              <a:solidFill>
                <a:schemeClr val="bg2">
                  <a:lumMod val="50000"/>
                </a:schemeClr>
              </a:solidFill>
              <a:latin typeface=""/>
            </a:endParaRPr>
          </a:p>
        </p:txBody>
      </p:sp>
      <p:sp>
        <p:nvSpPr>
          <p:cNvPr id="99" name="TextBox 98">
            <a:extLst>
              <a:ext uri="{FF2B5EF4-FFF2-40B4-BE49-F238E27FC236}">
                <a16:creationId xmlns:a16="http://schemas.microsoft.com/office/drawing/2014/main" id="{629F25B5-E5E7-E33B-7D36-A045786759AD}"/>
              </a:ext>
            </a:extLst>
          </p:cNvPr>
          <p:cNvSpPr txBox="1"/>
          <p:nvPr userDrawn="1"/>
        </p:nvSpPr>
        <p:spPr>
          <a:xfrm>
            <a:off x="12019038" y="7781632"/>
            <a:ext cx="1504096" cy="323165"/>
          </a:xfrm>
          <a:prstGeom prst="rect">
            <a:avLst/>
          </a:prstGeom>
          <a:noFill/>
        </p:spPr>
        <p:txBody>
          <a:bodyPr wrap="square" rtlCol="0">
            <a:spAutoFit/>
          </a:bodyPr>
          <a:lstStyle/>
          <a:p>
            <a:r>
              <a:rPr lang="zh-TW" altLang="en-US" sz="1500" dirty="0">
                <a:solidFill>
                  <a:schemeClr val="bg2">
                    <a:lumMod val="50000"/>
                  </a:schemeClr>
                </a:solidFill>
                <a:latin typeface="Montserrat" pitchFamily="2" charset="77"/>
              </a:rPr>
              <a:t>分数</a:t>
            </a:r>
            <a:endParaRPr lang="en-US" sz="1500" dirty="0">
              <a:solidFill>
                <a:schemeClr val="bg2">
                  <a:lumMod val="50000"/>
                </a:schemeClr>
              </a:solidFill>
              <a:latin typeface="Montserrat" pitchFamily="2" charset="77"/>
            </a:endParaRPr>
          </a:p>
        </p:txBody>
      </p:sp>
      <p:sp>
        <p:nvSpPr>
          <p:cNvPr id="100" name="TextBox 99">
            <a:extLst>
              <a:ext uri="{FF2B5EF4-FFF2-40B4-BE49-F238E27FC236}">
                <a16:creationId xmlns:a16="http://schemas.microsoft.com/office/drawing/2014/main" id="{3137A0A1-728C-5932-335F-E282ADAEF50A}"/>
              </a:ext>
            </a:extLst>
          </p:cNvPr>
          <p:cNvSpPr txBox="1"/>
          <p:nvPr userDrawn="1"/>
        </p:nvSpPr>
        <p:spPr>
          <a:xfrm>
            <a:off x="19443777" y="7349092"/>
            <a:ext cx="606386" cy="334707"/>
          </a:xfrm>
          <a:prstGeom prst="rect">
            <a:avLst/>
          </a:prstGeom>
          <a:noFill/>
        </p:spPr>
        <p:txBody>
          <a:bodyPr wrap="square" rtlCol="0">
            <a:spAutoFit/>
          </a:bodyPr>
          <a:lstStyle/>
          <a:p>
            <a:r>
              <a:rPr lang="en-US" altLang="zh-TW" sz="1575" dirty="0">
                <a:solidFill>
                  <a:schemeClr val="bg2">
                    <a:lumMod val="50000"/>
                  </a:schemeClr>
                </a:solidFill>
                <a:latin typeface=""/>
              </a:rPr>
              <a:t>%</a:t>
            </a:r>
            <a:endParaRPr lang="en-US" sz="1575" dirty="0">
              <a:solidFill>
                <a:schemeClr val="bg2">
                  <a:lumMod val="50000"/>
                </a:schemeClr>
              </a:solidFill>
              <a:latin typeface=""/>
            </a:endParaRPr>
          </a:p>
        </p:txBody>
      </p:sp>
      <p:sp>
        <p:nvSpPr>
          <p:cNvPr id="101" name="TextBox 100">
            <a:extLst>
              <a:ext uri="{FF2B5EF4-FFF2-40B4-BE49-F238E27FC236}">
                <a16:creationId xmlns:a16="http://schemas.microsoft.com/office/drawing/2014/main" id="{9968433D-5573-BD34-F9B0-66B25595A5E2}"/>
              </a:ext>
            </a:extLst>
          </p:cNvPr>
          <p:cNvSpPr txBox="1"/>
          <p:nvPr userDrawn="1"/>
        </p:nvSpPr>
        <p:spPr>
          <a:xfrm>
            <a:off x="23656398" y="7347600"/>
            <a:ext cx="606386" cy="334707"/>
          </a:xfrm>
          <a:prstGeom prst="rect">
            <a:avLst/>
          </a:prstGeom>
          <a:noFill/>
        </p:spPr>
        <p:txBody>
          <a:bodyPr wrap="square" rtlCol="0">
            <a:spAutoFit/>
          </a:bodyPr>
          <a:lstStyle/>
          <a:p>
            <a:r>
              <a:rPr lang="en-US" altLang="zh-TW" sz="1575" dirty="0">
                <a:solidFill>
                  <a:schemeClr val="bg2">
                    <a:lumMod val="50000"/>
                  </a:schemeClr>
                </a:solidFill>
                <a:latin typeface=""/>
              </a:rPr>
              <a:t>%</a:t>
            </a:r>
            <a:endParaRPr lang="en-US" sz="1575" dirty="0">
              <a:solidFill>
                <a:schemeClr val="bg2">
                  <a:lumMod val="50000"/>
                </a:schemeClr>
              </a:solidFill>
              <a:latin typeface=""/>
            </a:endParaRPr>
          </a:p>
        </p:txBody>
      </p:sp>
      <p:sp>
        <p:nvSpPr>
          <p:cNvPr id="102" name="TextBox 101">
            <a:extLst>
              <a:ext uri="{FF2B5EF4-FFF2-40B4-BE49-F238E27FC236}">
                <a16:creationId xmlns:a16="http://schemas.microsoft.com/office/drawing/2014/main" id="{A0EAE93F-651E-FC29-7A58-1CA8B5F59311}"/>
              </a:ext>
            </a:extLst>
          </p:cNvPr>
          <p:cNvSpPr txBox="1"/>
          <p:nvPr userDrawn="1"/>
        </p:nvSpPr>
        <p:spPr>
          <a:xfrm>
            <a:off x="16263361" y="7781735"/>
            <a:ext cx="2339074" cy="323165"/>
          </a:xfrm>
          <a:prstGeom prst="rect">
            <a:avLst/>
          </a:prstGeom>
          <a:noFill/>
        </p:spPr>
        <p:txBody>
          <a:bodyPr wrap="square" rtlCol="0">
            <a:spAutoFit/>
          </a:bodyPr>
          <a:lstStyle/>
          <a:p>
            <a:r>
              <a:rPr lang="zh-TW" altLang="en-US" sz="1500" dirty="0">
                <a:solidFill>
                  <a:schemeClr val="bg2">
                    <a:lumMod val="50000"/>
                  </a:schemeClr>
                </a:solidFill>
                <a:latin typeface="Montserrat" pitchFamily="2" charset="77"/>
              </a:rPr>
              <a:t>可回收成分</a:t>
            </a:r>
            <a:endParaRPr lang="en-US" sz="1500" dirty="0">
              <a:solidFill>
                <a:schemeClr val="bg2">
                  <a:lumMod val="50000"/>
                </a:schemeClr>
              </a:solidFill>
              <a:latin typeface="Montserrat" pitchFamily="2" charset="77"/>
            </a:endParaRPr>
          </a:p>
        </p:txBody>
      </p:sp>
      <p:sp>
        <p:nvSpPr>
          <p:cNvPr id="103" name="TextBox 102">
            <a:extLst>
              <a:ext uri="{FF2B5EF4-FFF2-40B4-BE49-F238E27FC236}">
                <a16:creationId xmlns:a16="http://schemas.microsoft.com/office/drawing/2014/main" id="{0BB3F47B-AAB1-E6A0-429C-E095DC1DDD23}"/>
              </a:ext>
            </a:extLst>
          </p:cNvPr>
          <p:cNvSpPr txBox="1"/>
          <p:nvPr userDrawn="1"/>
        </p:nvSpPr>
        <p:spPr>
          <a:xfrm>
            <a:off x="20543119" y="7781632"/>
            <a:ext cx="2339074" cy="323165"/>
          </a:xfrm>
          <a:prstGeom prst="rect">
            <a:avLst/>
          </a:prstGeom>
          <a:noFill/>
        </p:spPr>
        <p:txBody>
          <a:bodyPr wrap="square" rtlCol="0">
            <a:spAutoFit/>
          </a:bodyPr>
          <a:lstStyle/>
          <a:p>
            <a:r>
              <a:rPr lang="zh-TW" altLang="en-US" sz="1500" dirty="0">
                <a:solidFill>
                  <a:schemeClr val="bg2">
                    <a:lumMod val="50000"/>
                  </a:schemeClr>
                </a:solidFill>
                <a:latin typeface="Montserrat" pitchFamily="2" charset="77"/>
              </a:rPr>
              <a:t>成分清單</a:t>
            </a:r>
            <a:endParaRPr lang="en-US" sz="1500" dirty="0">
              <a:solidFill>
                <a:schemeClr val="bg2">
                  <a:lumMod val="50000"/>
                </a:schemeClr>
              </a:solidFill>
              <a:latin typeface="Montserrat" pitchFamily="2" charset="77"/>
            </a:endParaRPr>
          </a:p>
        </p:txBody>
      </p:sp>
      <p:sp>
        <p:nvSpPr>
          <p:cNvPr id="104" name="TextBox 103">
            <a:extLst>
              <a:ext uri="{FF2B5EF4-FFF2-40B4-BE49-F238E27FC236}">
                <a16:creationId xmlns:a16="http://schemas.microsoft.com/office/drawing/2014/main" id="{3F9A4232-74EE-D566-EFB8-CDDFA9455B52}"/>
              </a:ext>
            </a:extLst>
          </p:cNvPr>
          <p:cNvSpPr txBox="1"/>
          <p:nvPr userDrawn="1"/>
        </p:nvSpPr>
        <p:spPr>
          <a:xfrm>
            <a:off x="19442160" y="8219622"/>
            <a:ext cx="606386" cy="334707"/>
          </a:xfrm>
          <a:prstGeom prst="rect">
            <a:avLst/>
          </a:prstGeom>
          <a:noFill/>
        </p:spPr>
        <p:txBody>
          <a:bodyPr wrap="square" rtlCol="0">
            <a:spAutoFit/>
          </a:bodyPr>
          <a:lstStyle/>
          <a:p>
            <a:r>
              <a:rPr lang="en-US" altLang="zh-TW" sz="1575" dirty="0">
                <a:solidFill>
                  <a:schemeClr val="bg2">
                    <a:lumMod val="50000"/>
                  </a:schemeClr>
                </a:solidFill>
                <a:latin typeface=""/>
              </a:rPr>
              <a:t>%</a:t>
            </a:r>
            <a:endParaRPr lang="en-US" sz="1575" dirty="0">
              <a:solidFill>
                <a:schemeClr val="bg2">
                  <a:lumMod val="50000"/>
                </a:schemeClr>
              </a:solidFill>
              <a:latin typeface=""/>
            </a:endParaRPr>
          </a:p>
        </p:txBody>
      </p:sp>
      <p:sp>
        <p:nvSpPr>
          <p:cNvPr id="105" name="TextBox 104">
            <a:extLst>
              <a:ext uri="{FF2B5EF4-FFF2-40B4-BE49-F238E27FC236}">
                <a16:creationId xmlns:a16="http://schemas.microsoft.com/office/drawing/2014/main" id="{86FA7856-67F7-12B3-A418-C8C24242E51C}"/>
              </a:ext>
            </a:extLst>
          </p:cNvPr>
          <p:cNvSpPr txBox="1"/>
          <p:nvPr userDrawn="1"/>
        </p:nvSpPr>
        <p:spPr>
          <a:xfrm>
            <a:off x="16263360" y="8641764"/>
            <a:ext cx="1862015" cy="323165"/>
          </a:xfrm>
          <a:prstGeom prst="rect">
            <a:avLst/>
          </a:prstGeom>
          <a:noFill/>
        </p:spPr>
        <p:txBody>
          <a:bodyPr wrap="square" rtlCol="0">
            <a:spAutoFit/>
          </a:bodyPr>
          <a:lstStyle/>
          <a:p>
            <a:r>
              <a:rPr lang="zh-TW" altLang="en-US" sz="1500" dirty="0">
                <a:solidFill>
                  <a:schemeClr val="bg2">
                    <a:lumMod val="50000"/>
                  </a:schemeClr>
                </a:solidFill>
                <a:latin typeface="Montserrat" pitchFamily="2" charset="77"/>
              </a:rPr>
              <a:t>可循环使用性</a:t>
            </a:r>
            <a:endParaRPr lang="en-US" sz="1500" dirty="0">
              <a:solidFill>
                <a:schemeClr val="bg2">
                  <a:lumMod val="50000"/>
                </a:schemeClr>
              </a:solidFill>
              <a:latin typeface="Montserrat" pitchFamily="2" charset="77"/>
            </a:endParaRPr>
          </a:p>
        </p:txBody>
      </p:sp>
      <p:sp>
        <p:nvSpPr>
          <p:cNvPr id="106" name="TextBox 105">
            <a:extLst>
              <a:ext uri="{FF2B5EF4-FFF2-40B4-BE49-F238E27FC236}">
                <a16:creationId xmlns:a16="http://schemas.microsoft.com/office/drawing/2014/main" id="{C9AE2450-60EA-6D90-DA92-88364E37AD1C}"/>
              </a:ext>
            </a:extLst>
          </p:cNvPr>
          <p:cNvSpPr txBox="1"/>
          <p:nvPr userDrawn="1"/>
        </p:nvSpPr>
        <p:spPr>
          <a:xfrm>
            <a:off x="16262741" y="9595418"/>
            <a:ext cx="1862014" cy="323165"/>
          </a:xfrm>
          <a:prstGeom prst="rect">
            <a:avLst/>
          </a:prstGeom>
          <a:noFill/>
        </p:spPr>
        <p:txBody>
          <a:bodyPr wrap="square" rtlCol="0">
            <a:spAutoFit/>
          </a:bodyPr>
          <a:lstStyle/>
          <a:p>
            <a:r>
              <a:rPr lang="zh-TW" altLang="en-US" sz="1500" dirty="0">
                <a:solidFill>
                  <a:schemeClr val="bg2">
                    <a:lumMod val="50000"/>
                  </a:schemeClr>
                </a:solidFill>
                <a:latin typeface="Montserrat" pitchFamily="2" charset="77"/>
              </a:rPr>
              <a:t>可分解性</a:t>
            </a:r>
            <a:endParaRPr lang="en-US" sz="1500" dirty="0">
              <a:solidFill>
                <a:schemeClr val="bg2">
                  <a:lumMod val="50000"/>
                </a:schemeClr>
              </a:solidFill>
              <a:latin typeface="Montserrat" pitchFamily="2" charset="77"/>
            </a:endParaRPr>
          </a:p>
        </p:txBody>
      </p:sp>
      <p:sp>
        <p:nvSpPr>
          <p:cNvPr id="107" name="TextBox 106">
            <a:extLst>
              <a:ext uri="{FF2B5EF4-FFF2-40B4-BE49-F238E27FC236}">
                <a16:creationId xmlns:a16="http://schemas.microsoft.com/office/drawing/2014/main" id="{F9461C2C-FE94-5698-8185-69F31628EDA3}"/>
              </a:ext>
            </a:extLst>
          </p:cNvPr>
          <p:cNvSpPr txBox="1"/>
          <p:nvPr userDrawn="1"/>
        </p:nvSpPr>
        <p:spPr>
          <a:xfrm>
            <a:off x="19443777" y="9118351"/>
            <a:ext cx="606386" cy="334707"/>
          </a:xfrm>
          <a:prstGeom prst="rect">
            <a:avLst/>
          </a:prstGeom>
          <a:noFill/>
        </p:spPr>
        <p:txBody>
          <a:bodyPr wrap="square" rtlCol="0">
            <a:spAutoFit/>
          </a:bodyPr>
          <a:lstStyle/>
          <a:p>
            <a:r>
              <a:rPr lang="en-US" altLang="zh-TW" sz="1575" dirty="0">
                <a:solidFill>
                  <a:schemeClr val="bg2">
                    <a:lumMod val="50000"/>
                  </a:schemeClr>
                </a:solidFill>
                <a:latin typeface=""/>
              </a:rPr>
              <a:t>%</a:t>
            </a:r>
            <a:endParaRPr lang="en-US" sz="1575" dirty="0">
              <a:solidFill>
                <a:schemeClr val="bg2">
                  <a:lumMod val="50000"/>
                </a:schemeClr>
              </a:solidFill>
              <a:latin typeface=""/>
            </a:endParaRPr>
          </a:p>
        </p:txBody>
      </p:sp>
      <p:sp>
        <p:nvSpPr>
          <p:cNvPr id="108" name="TextBox 107">
            <a:extLst>
              <a:ext uri="{FF2B5EF4-FFF2-40B4-BE49-F238E27FC236}">
                <a16:creationId xmlns:a16="http://schemas.microsoft.com/office/drawing/2014/main" id="{D911A84D-50D6-1256-FA88-7C5FD5942868}"/>
              </a:ext>
            </a:extLst>
          </p:cNvPr>
          <p:cNvSpPr txBox="1"/>
          <p:nvPr userDrawn="1"/>
        </p:nvSpPr>
        <p:spPr>
          <a:xfrm>
            <a:off x="23658055" y="8218800"/>
            <a:ext cx="606386" cy="334707"/>
          </a:xfrm>
          <a:prstGeom prst="rect">
            <a:avLst/>
          </a:prstGeom>
          <a:noFill/>
        </p:spPr>
        <p:txBody>
          <a:bodyPr wrap="square" rtlCol="0">
            <a:spAutoFit/>
          </a:bodyPr>
          <a:lstStyle/>
          <a:p>
            <a:r>
              <a:rPr lang="en-US" altLang="zh-TW" sz="1575" dirty="0">
                <a:solidFill>
                  <a:schemeClr val="bg2">
                    <a:lumMod val="50000"/>
                  </a:schemeClr>
                </a:solidFill>
                <a:latin typeface=""/>
              </a:rPr>
              <a:t>%</a:t>
            </a:r>
            <a:endParaRPr lang="en-US" sz="1575" dirty="0">
              <a:solidFill>
                <a:schemeClr val="bg2">
                  <a:lumMod val="50000"/>
                </a:schemeClr>
              </a:solidFill>
              <a:latin typeface=""/>
            </a:endParaRPr>
          </a:p>
        </p:txBody>
      </p:sp>
      <p:sp>
        <p:nvSpPr>
          <p:cNvPr id="109" name="TextBox 108">
            <a:extLst>
              <a:ext uri="{FF2B5EF4-FFF2-40B4-BE49-F238E27FC236}">
                <a16:creationId xmlns:a16="http://schemas.microsoft.com/office/drawing/2014/main" id="{93C15505-834C-348B-288B-35B097411297}"/>
              </a:ext>
            </a:extLst>
          </p:cNvPr>
          <p:cNvSpPr txBox="1"/>
          <p:nvPr userDrawn="1"/>
        </p:nvSpPr>
        <p:spPr>
          <a:xfrm>
            <a:off x="20575522" y="8641764"/>
            <a:ext cx="1985014" cy="323165"/>
          </a:xfrm>
          <a:prstGeom prst="rect">
            <a:avLst/>
          </a:prstGeom>
          <a:noFill/>
        </p:spPr>
        <p:txBody>
          <a:bodyPr wrap="square" rtlCol="0">
            <a:spAutoFit/>
          </a:bodyPr>
          <a:lstStyle/>
          <a:p>
            <a:r>
              <a:rPr lang="zh-TW" altLang="en-US" sz="1500" dirty="0">
                <a:solidFill>
                  <a:schemeClr val="bg2">
                    <a:lumMod val="50000"/>
                  </a:schemeClr>
                </a:solidFill>
                <a:latin typeface="Montserrat" pitchFamily="2" charset="77"/>
              </a:rPr>
              <a:t>无红色名單成分</a:t>
            </a:r>
            <a:endParaRPr lang="en-US" sz="1500" dirty="0">
              <a:solidFill>
                <a:schemeClr val="bg2">
                  <a:lumMod val="50000"/>
                </a:schemeClr>
              </a:solidFill>
              <a:latin typeface="Montserrat" pitchFamily="2" charset="77"/>
            </a:endParaRPr>
          </a:p>
        </p:txBody>
      </p:sp>
      <p:sp>
        <p:nvSpPr>
          <p:cNvPr id="110" name="Chart Placeholder 44">
            <a:extLst>
              <a:ext uri="{FF2B5EF4-FFF2-40B4-BE49-F238E27FC236}">
                <a16:creationId xmlns:a16="http://schemas.microsoft.com/office/drawing/2014/main" id="{984C8D2D-94F7-74C2-B141-67D9F6A2FAC7}"/>
              </a:ext>
            </a:extLst>
          </p:cNvPr>
          <p:cNvSpPr>
            <a:spLocks noGrp="1"/>
          </p:cNvSpPr>
          <p:nvPr>
            <p:ph type="chart" sz="quarter" idx="28" hasCustomPrompt="1"/>
          </p:nvPr>
        </p:nvSpPr>
        <p:spPr>
          <a:xfrm>
            <a:off x="20755501" y="9132037"/>
            <a:ext cx="2700000" cy="381600"/>
          </a:xfrm>
          <a:prstGeom prst="rect">
            <a:avLst/>
          </a:prstGeom>
        </p:spPr>
        <p:txBody>
          <a:bodyPr>
            <a:normAutofit/>
          </a:bodyPr>
          <a:lstStyle>
            <a:lvl1pPr marL="0" indent="0">
              <a:buNone/>
              <a:defRPr sz="1890"/>
            </a:lvl1pPr>
          </a:lstStyle>
          <a:p>
            <a:r>
              <a:rPr lang="en-US" altLang="zh-TW" dirty="0"/>
              <a:t>VOC</a:t>
            </a:r>
            <a:endParaRPr lang="en-US" dirty="0"/>
          </a:p>
        </p:txBody>
      </p:sp>
      <p:sp>
        <p:nvSpPr>
          <p:cNvPr id="111" name="TextBox 110">
            <a:extLst>
              <a:ext uri="{FF2B5EF4-FFF2-40B4-BE49-F238E27FC236}">
                <a16:creationId xmlns:a16="http://schemas.microsoft.com/office/drawing/2014/main" id="{54D9A2BE-877C-989E-33AB-B6AA072F5458}"/>
              </a:ext>
            </a:extLst>
          </p:cNvPr>
          <p:cNvSpPr txBox="1"/>
          <p:nvPr userDrawn="1"/>
        </p:nvSpPr>
        <p:spPr>
          <a:xfrm>
            <a:off x="23658055" y="9108000"/>
            <a:ext cx="606386" cy="334707"/>
          </a:xfrm>
          <a:prstGeom prst="rect">
            <a:avLst/>
          </a:prstGeom>
          <a:noFill/>
        </p:spPr>
        <p:txBody>
          <a:bodyPr wrap="square" rtlCol="0">
            <a:spAutoFit/>
          </a:bodyPr>
          <a:lstStyle/>
          <a:p>
            <a:r>
              <a:rPr lang="en-US" altLang="zh-TW" sz="1575" dirty="0">
                <a:solidFill>
                  <a:schemeClr val="bg2">
                    <a:lumMod val="50000"/>
                  </a:schemeClr>
                </a:solidFill>
                <a:latin typeface=""/>
              </a:rPr>
              <a:t>%</a:t>
            </a:r>
            <a:endParaRPr lang="en-US" sz="1575" dirty="0">
              <a:solidFill>
                <a:schemeClr val="bg2">
                  <a:lumMod val="50000"/>
                </a:schemeClr>
              </a:solidFill>
              <a:latin typeface=""/>
            </a:endParaRPr>
          </a:p>
        </p:txBody>
      </p:sp>
      <p:sp>
        <p:nvSpPr>
          <p:cNvPr id="112" name="TextBox 111">
            <a:extLst>
              <a:ext uri="{FF2B5EF4-FFF2-40B4-BE49-F238E27FC236}">
                <a16:creationId xmlns:a16="http://schemas.microsoft.com/office/drawing/2014/main" id="{935D5447-835D-1C15-01C7-4C72174F42CC}"/>
              </a:ext>
            </a:extLst>
          </p:cNvPr>
          <p:cNvSpPr txBox="1"/>
          <p:nvPr userDrawn="1"/>
        </p:nvSpPr>
        <p:spPr>
          <a:xfrm>
            <a:off x="20597582" y="9595418"/>
            <a:ext cx="2575529" cy="323165"/>
          </a:xfrm>
          <a:prstGeom prst="rect">
            <a:avLst/>
          </a:prstGeom>
          <a:noFill/>
        </p:spPr>
        <p:txBody>
          <a:bodyPr wrap="square" rtlCol="0">
            <a:spAutoFit/>
          </a:bodyPr>
          <a:lstStyle/>
          <a:p>
            <a:r>
              <a:rPr lang="zh-TW" altLang="en-US" sz="1500" dirty="0">
                <a:solidFill>
                  <a:schemeClr val="bg2">
                    <a:lumMod val="50000"/>
                  </a:schemeClr>
                </a:solidFill>
                <a:latin typeface="Montserrat" pitchFamily="2" charset="77"/>
              </a:rPr>
              <a:t>排放達標</a:t>
            </a:r>
            <a:endParaRPr lang="en-US" sz="1500" dirty="0">
              <a:solidFill>
                <a:schemeClr val="bg2">
                  <a:lumMod val="50000"/>
                </a:schemeClr>
              </a:solidFill>
              <a:latin typeface="Montserrat" pitchFamily="2" charset="77"/>
            </a:endParaRPr>
          </a:p>
        </p:txBody>
      </p:sp>
      <p:sp>
        <p:nvSpPr>
          <p:cNvPr id="113" name="TextBox 112">
            <a:extLst>
              <a:ext uri="{FF2B5EF4-FFF2-40B4-BE49-F238E27FC236}">
                <a16:creationId xmlns:a16="http://schemas.microsoft.com/office/drawing/2014/main" id="{18C1CE80-8AF2-8FCA-84CA-DE127B020AE3}"/>
              </a:ext>
            </a:extLst>
          </p:cNvPr>
          <p:cNvSpPr txBox="1"/>
          <p:nvPr userDrawn="1"/>
        </p:nvSpPr>
        <p:spPr>
          <a:xfrm>
            <a:off x="12032926" y="8641764"/>
            <a:ext cx="3019750" cy="323165"/>
          </a:xfrm>
          <a:prstGeom prst="rect">
            <a:avLst/>
          </a:prstGeom>
          <a:noFill/>
        </p:spPr>
        <p:txBody>
          <a:bodyPr wrap="square" rtlCol="0">
            <a:spAutoFit/>
          </a:bodyPr>
          <a:lstStyle/>
          <a:p>
            <a:r>
              <a:rPr lang="en-US" sz="1500" dirty="0">
                <a:solidFill>
                  <a:schemeClr val="bg2">
                    <a:lumMod val="50000"/>
                  </a:schemeClr>
                </a:solidFill>
                <a:effectLst/>
                <a:latin typeface="Montserrat" pitchFamily="2" charset="77"/>
              </a:rPr>
              <a:t>A1-A3 (kgCO</a:t>
            </a:r>
            <a:r>
              <a:rPr lang="en-US" sz="1500" baseline="-25000" dirty="0">
                <a:solidFill>
                  <a:schemeClr val="bg2">
                    <a:lumMod val="50000"/>
                  </a:schemeClr>
                </a:solidFill>
                <a:effectLst/>
                <a:latin typeface="Montserrat" pitchFamily="2" charset="77"/>
              </a:rPr>
              <a:t>2</a:t>
            </a:r>
            <a:r>
              <a:rPr lang="en-US" sz="1500" dirty="0">
                <a:solidFill>
                  <a:schemeClr val="bg2">
                    <a:lumMod val="50000"/>
                  </a:schemeClr>
                </a:solidFill>
                <a:effectLst/>
                <a:latin typeface="Montserrat" pitchFamily="2" charset="77"/>
              </a:rPr>
              <a:t>e/m2)</a:t>
            </a:r>
          </a:p>
        </p:txBody>
      </p:sp>
      <p:sp>
        <p:nvSpPr>
          <p:cNvPr id="115" name="TextBox 114">
            <a:extLst>
              <a:ext uri="{FF2B5EF4-FFF2-40B4-BE49-F238E27FC236}">
                <a16:creationId xmlns:a16="http://schemas.microsoft.com/office/drawing/2014/main" id="{950C620F-E6A9-33FB-3376-B19080CC52AB}"/>
              </a:ext>
            </a:extLst>
          </p:cNvPr>
          <p:cNvSpPr txBox="1"/>
          <p:nvPr userDrawn="1"/>
        </p:nvSpPr>
        <p:spPr>
          <a:xfrm>
            <a:off x="12094203" y="8230219"/>
            <a:ext cx="2302461" cy="323165"/>
          </a:xfrm>
          <a:prstGeom prst="rect">
            <a:avLst/>
          </a:prstGeom>
          <a:noFill/>
        </p:spPr>
        <p:txBody>
          <a:bodyPr wrap="square">
            <a:spAutoFit/>
          </a:bodyPr>
          <a:lstStyle/>
          <a:p>
            <a:r>
              <a:rPr lang="zh-TW" altLang="en-US" sz="1500" dirty="0">
                <a:solidFill>
                  <a:schemeClr val="bg2">
                    <a:lumMod val="50000"/>
                  </a:schemeClr>
                </a:solidFill>
                <a:latin typeface="Montserrat" pitchFamily="2" charset="77"/>
              </a:rPr>
              <a:t>碳足迹</a:t>
            </a:r>
            <a:endParaRPr lang="en-US" sz="1500" dirty="0">
              <a:solidFill>
                <a:schemeClr val="bg2">
                  <a:lumMod val="50000"/>
                </a:schemeClr>
              </a:solidFill>
              <a:latin typeface="Montserrat" pitchFamily="2" charset="77"/>
            </a:endParaRPr>
          </a:p>
        </p:txBody>
      </p:sp>
      <p:sp>
        <p:nvSpPr>
          <p:cNvPr id="116" name="Text Placeholder 59">
            <a:extLst>
              <a:ext uri="{FF2B5EF4-FFF2-40B4-BE49-F238E27FC236}">
                <a16:creationId xmlns:a16="http://schemas.microsoft.com/office/drawing/2014/main" id="{2621B32B-11CB-29F9-426F-4B505AF61190}"/>
              </a:ext>
            </a:extLst>
          </p:cNvPr>
          <p:cNvSpPr>
            <a:spLocks noGrp="1"/>
          </p:cNvSpPr>
          <p:nvPr>
            <p:ph type="body" sz="quarter" idx="30" hasCustomPrompt="1"/>
          </p:nvPr>
        </p:nvSpPr>
        <p:spPr>
          <a:xfrm>
            <a:off x="14422101" y="8213520"/>
            <a:ext cx="613697" cy="362981"/>
          </a:xfrm>
          <a:prstGeom prst="rect">
            <a:avLst/>
          </a:prstGeom>
          <a:noFill/>
          <a:ln>
            <a:noFill/>
          </a:ln>
        </p:spPr>
        <p:txBody>
          <a:bodyPr anchor="ctr">
            <a:noAutofit/>
          </a:bodyPr>
          <a:lstStyle>
            <a:lvl1pPr marL="0" indent="0" algn="ctr">
              <a:buNone/>
              <a:defRPr sz="1417">
                <a:solidFill>
                  <a:schemeClr val="bg1"/>
                </a:solidFill>
                <a:latin typeface=""/>
              </a:defRPr>
            </a:lvl1pPr>
          </a:lstStyle>
          <a:p>
            <a:pPr lvl="0"/>
            <a:r>
              <a:rPr lang="en-US" altLang="zh-TW" dirty="0"/>
              <a:t>a</a:t>
            </a:r>
            <a:endParaRPr lang="en-US" dirty="0"/>
          </a:p>
        </p:txBody>
      </p:sp>
      <p:sp>
        <p:nvSpPr>
          <p:cNvPr id="118" name="Rounded Rectangle 117">
            <a:extLst>
              <a:ext uri="{FF2B5EF4-FFF2-40B4-BE49-F238E27FC236}">
                <a16:creationId xmlns:a16="http://schemas.microsoft.com/office/drawing/2014/main" id="{B09F617A-FD92-4770-CBB6-E690DA7D07B2}"/>
              </a:ext>
            </a:extLst>
          </p:cNvPr>
          <p:cNvSpPr/>
          <p:nvPr userDrawn="1"/>
        </p:nvSpPr>
        <p:spPr>
          <a:xfrm>
            <a:off x="9089909" y="8206909"/>
            <a:ext cx="1904400" cy="1144800"/>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625"/>
          </a:p>
        </p:txBody>
      </p:sp>
      <p:sp>
        <p:nvSpPr>
          <p:cNvPr id="119" name="TextBox 118">
            <a:extLst>
              <a:ext uri="{FF2B5EF4-FFF2-40B4-BE49-F238E27FC236}">
                <a16:creationId xmlns:a16="http://schemas.microsoft.com/office/drawing/2014/main" id="{483D4E36-A566-C7C4-C373-D846A2602239}"/>
              </a:ext>
            </a:extLst>
          </p:cNvPr>
          <p:cNvSpPr txBox="1"/>
          <p:nvPr userDrawn="1"/>
        </p:nvSpPr>
        <p:spPr>
          <a:xfrm>
            <a:off x="10455479" y="8387352"/>
            <a:ext cx="742067" cy="553998"/>
          </a:xfrm>
          <a:prstGeom prst="rect">
            <a:avLst/>
          </a:prstGeom>
          <a:noFill/>
        </p:spPr>
        <p:txBody>
          <a:bodyPr wrap="square" rtlCol="0">
            <a:spAutoFit/>
          </a:bodyPr>
          <a:lstStyle/>
          <a:p>
            <a:r>
              <a:rPr lang="en-US" altLang="zh-TW" sz="3000" dirty="0"/>
              <a:t>%</a:t>
            </a:r>
            <a:endParaRPr lang="en-US" sz="3000" dirty="0"/>
          </a:p>
        </p:txBody>
      </p:sp>
      <p:sp>
        <p:nvSpPr>
          <p:cNvPr id="120" name="Rounded Rectangle 119">
            <a:extLst>
              <a:ext uri="{FF2B5EF4-FFF2-40B4-BE49-F238E27FC236}">
                <a16:creationId xmlns:a16="http://schemas.microsoft.com/office/drawing/2014/main" id="{F5CC5C2A-EF6E-CB7F-A2A5-81BDBF3FA529}"/>
              </a:ext>
            </a:extLst>
          </p:cNvPr>
          <p:cNvSpPr/>
          <p:nvPr userDrawn="1"/>
        </p:nvSpPr>
        <p:spPr>
          <a:xfrm>
            <a:off x="9074106" y="6631643"/>
            <a:ext cx="1904400" cy="1144800"/>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625"/>
          </a:p>
        </p:txBody>
      </p:sp>
      <p:sp>
        <p:nvSpPr>
          <p:cNvPr id="121" name="Text Placeholder 17">
            <a:extLst>
              <a:ext uri="{FF2B5EF4-FFF2-40B4-BE49-F238E27FC236}">
                <a16:creationId xmlns:a16="http://schemas.microsoft.com/office/drawing/2014/main" id="{4635F065-ACE1-8FD6-004F-9E94CDF2FE50}"/>
              </a:ext>
            </a:extLst>
          </p:cNvPr>
          <p:cNvSpPr>
            <a:spLocks noGrp="1"/>
          </p:cNvSpPr>
          <p:nvPr>
            <p:ph type="body" sz="quarter" idx="31"/>
          </p:nvPr>
        </p:nvSpPr>
        <p:spPr>
          <a:xfrm>
            <a:off x="9536298" y="6762526"/>
            <a:ext cx="1394127" cy="596023"/>
          </a:xfrm>
        </p:spPr>
        <p:txBody>
          <a:bodyPr>
            <a:normAutofit/>
          </a:bodyPr>
          <a:lstStyle>
            <a:lvl1pPr marL="0" indent="0">
              <a:buNone/>
              <a:defRPr sz="3000">
                <a:latin typeface=""/>
              </a:defRPr>
            </a:lvl1pPr>
          </a:lstStyle>
          <a:p>
            <a:pPr lvl="0"/>
            <a:endParaRPr lang="en-US" dirty="0"/>
          </a:p>
        </p:txBody>
      </p:sp>
      <p:sp>
        <p:nvSpPr>
          <p:cNvPr id="122" name="Rounded Rectangle 121">
            <a:extLst>
              <a:ext uri="{FF2B5EF4-FFF2-40B4-BE49-F238E27FC236}">
                <a16:creationId xmlns:a16="http://schemas.microsoft.com/office/drawing/2014/main" id="{0338A40D-4ADE-8360-4AA6-EC9BB13BDD1F}"/>
              </a:ext>
            </a:extLst>
          </p:cNvPr>
          <p:cNvSpPr/>
          <p:nvPr userDrawn="1"/>
        </p:nvSpPr>
        <p:spPr>
          <a:xfrm>
            <a:off x="17196964" y="2914396"/>
            <a:ext cx="2793600" cy="2793600"/>
          </a:xfrm>
          <a:prstGeom prst="roundRect">
            <a:avLst>
              <a:gd name="adj" fmla="val 6853"/>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625"/>
          </a:p>
        </p:txBody>
      </p:sp>
      <p:sp>
        <p:nvSpPr>
          <p:cNvPr id="123" name="Rounded Rectangle 122">
            <a:extLst>
              <a:ext uri="{FF2B5EF4-FFF2-40B4-BE49-F238E27FC236}">
                <a16:creationId xmlns:a16="http://schemas.microsoft.com/office/drawing/2014/main" id="{6CF30AA1-DB52-7731-3E62-1CF119005881}"/>
              </a:ext>
            </a:extLst>
          </p:cNvPr>
          <p:cNvSpPr/>
          <p:nvPr userDrawn="1"/>
        </p:nvSpPr>
        <p:spPr>
          <a:xfrm>
            <a:off x="12065368" y="8206320"/>
            <a:ext cx="3074400" cy="381600"/>
          </a:xfrm>
          <a:prstGeom prst="roundRect">
            <a:avLst>
              <a:gd name="adj" fmla="val 50000"/>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625"/>
          </a:p>
        </p:txBody>
      </p:sp>
      <p:sp>
        <p:nvSpPr>
          <p:cNvPr id="125" name="Chart Placeholder 44">
            <a:extLst>
              <a:ext uri="{FF2B5EF4-FFF2-40B4-BE49-F238E27FC236}">
                <a16:creationId xmlns:a16="http://schemas.microsoft.com/office/drawing/2014/main" id="{06A670B2-F488-AB94-4394-4E86501E4F33}"/>
              </a:ext>
            </a:extLst>
          </p:cNvPr>
          <p:cNvSpPr>
            <a:spLocks noGrp="1"/>
          </p:cNvSpPr>
          <p:nvPr>
            <p:ph type="chart" sz="quarter" idx="34" hasCustomPrompt="1"/>
          </p:nvPr>
        </p:nvSpPr>
        <p:spPr>
          <a:xfrm>
            <a:off x="20755426" y="8206320"/>
            <a:ext cx="2700000" cy="381600"/>
          </a:xfrm>
          <a:prstGeom prst="rect">
            <a:avLst/>
          </a:prstGeom>
        </p:spPr>
        <p:txBody>
          <a:bodyPr>
            <a:normAutofit/>
          </a:bodyPr>
          <a:lstStyle>
            <a:lvl1pPr marL="0" indent="0">
              <a:buNone/>
              <a:defRPr sz="1890"/>
            </a:lvl1pPr>
          </a:lstStyle>
          <a:p>
            <a:r>
              <a:rPr lang="en-US" altLang="zh-TW" dirty="0"/>
              <a:t>RLF</a:t>
            </a:r>
            <a:endParaRPr lang="en-US" dirty="0"/>
          </a:p>
        </p:txBody>
      </p:sp>
      <p:pic>
        <p:nvPicPr>
          <p:cNvPr id="126" name="Picture 125">
            <a:extLst>
              <a:ext uri="{FF2B5EF4-FFF2-40B4-BE49-F238E27FC236}">
                <a16:creationId xmlns:a16="http://schemas.microsoft.com/office/drawing/2014/main" id="{C4E1B7CA-F8FE-3C86-2C81-E6B735D4D5B5}"/>
              </a:ext>
            </a:extLst>
          </p:cNvPr>
          <p:cNvPicPr>
            <a:picLocks noChangeAspect="1"/>
          </p:cNvPicPr>
          <p:nvPr userDrawn="1"/>
        </p:nvPicPr>
        <p:blipFill>
          <a:blip r:embed="rId2"/>
          <a:stretch>
            <a:fillRect/>
          </a:stretch>
        </p:blipFill>
        <p:spPr>
          <a:xfrm>
            <a:off x="16696888" y="10466314"/>
            <a:ext cx="6819900" cy="965200"/>
          </a:xfrm>
          <a:prstGeom prst="rect">
            <a:avLst/>
          </a:prstGeom>
        </p:spPr>
      </p:pic>
      <p:pic>
        <p:nvPicPr>
          <p:cNvPr id="129" name="Picture 128">
            <a:extLst>
              <a:ext uri="{FF2B5EF4-FFF2-40B4-BE49-F238E27FC236}">
                <a16:creationId xmlns:a16="http://schemas.microsoft.com/office/drawing/2014/main" id="{1F580254-80D5-C8C9-19D6-23B142DA0CD9}"/>
              </a:ext>
            </a:extLst>
          </p:cNvPr>
          <p:cNvPicPr>
            <a:picLocks noChangeAspect="1"/>
          </p:cNvPicPr>
          <p:nvPr userDrawn="1"/>
        </p:nvPicPr>
        <p:blipFill>
          <a:blip r:embed="rId3"/>
          <a:stretch>
            <a:fillRect/>
          </a:stretch>
        </p:blipFill>
        <p:spPr>
          <a:xfrm>
            <a:off x="21284446" y="3173573"/>
            <a:ext cx="2286000" cy="2286000"/>
          </a:xfrm>
          <a:prstGeom prst="rect">
            <a:avLst/>
          </a:prstGeom>
        </p:spPr>
      </p:pic>
      <p:sp>
        <p:nvSpPr>
          <p:cNvPr id="130" name="Rounded Rectangle 129">
            <a:extLst>
              <a:ext uri="{FF2B5EF4-FFF2-40B4-BE49-F238E27FC236}">
                <a16:creationId xmlns:a16="http://schemas.microsoft.com/office/drawing/2014/main" id="{4F43D98F-C5E0-A4AE-7BE8-915A4B5335CF}"/>
              </a:ext>
            </a:extLst>
          </p:cNvPr>
          <p:cNvSpPr>
            <a:spLocks/>
          </p:cNvSpPr>
          <p:nvPr userDrawn="1"/>
        </p:nvSpPr>
        <p:spPr>
          <a:xfrm>
            <a:off x="2581756" y="5970404"/>
            <a:ext cx="4190400" cy="4190400"/>
          </a:xfrm>
          <a:prstGeom prst="roundRect">
            <a:avLst>
              <a:gd name="adj" fmla="val 5111"/>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5625" dirty="0"/>
          </a:p>
        </p:txBody>
      </p:sp>
      <p:sp>
        <p:nvSpPr>
          <p:cNvPr id="131" name="Chart Placeholder 62">
            <a:extLst>
              <a:ext uri="{FF2B5EF4-FFF2-40B4-BE49-F238E27FC236}">
                <a16:creationId xmlns:a16="http://schemas.microsoft.com/office/drawing/2014/main" id="{073F7205-4270-8057-41D9-63635EA7EDA9}"/>
              </a:ext>
            </a:extLst>
          </p:cNvPr>
          <p:cNvSpPr>
            <a:spLocks noGrp="1"/>
          </p:cNvSpPr>
          <p:nvPr>
            <p:ph type="chart" sz="quarter" idx="33"/>
          </p:nvPr>
        </p:nvSpPr>
        <p:spPr>
          <a:xfrm>
            <a:off x="2979410" y="6340001"/>
            <a:ext cx="3380400" cy="3380400"/>
          </a:xfrm>
        </p:spPr>
        <p:txBody>
          <a:bodyPr/>
          <a:lstStyle>
            <a:lvl1pPr>
              <a:defRPr>
                <a:latin typeface="Montserrat" pitchFamily="2" charset="77"/>
              </a:defRPr>
            </a:lvl1pPr>
          </a:lstStyle>
          <a:p>
            <a:endParaRPr lang="en-US" dirty="0"/>
          </a:p>
        </p:txBody>
      </p:sp>
      <p:sp>
        <p:nvSpPr>
          <p:cNvPr id="132" name="Text Placeholder 11">
            <a:extLst>
              <a:ext uri="{FF2B5EF4-FFF2-40B4-BE49-F238E27FC236}">
                <a16:creationId xmlns:a16="http://schemas.microsoft.com/office/drawing/2014/main" id="{D0F70BD5-C423-3852-3C93-072ABBA8E57B}"/>
              </a:ext>
            </a:extLst>
          </p:cNvPr>
          <p:cNvSpPr>
            <a:spLocks noGrp="1"/>
          </p:cNvSpPr>
          <p:nvPr>
            <p:ph type="body" sz="quarter" idx="24" hasCustomPrompt="1"/>
          </p:nvPr>
        </p:nvSpPr>
        <p:spPr>
          <a:xfrm>
            <a:off x="3093299" y="7774546"/>
            <a:ext cx="3137398" cy="779072"/>
          </a:xfrm>
        </p:spPr>
        <p:txBody>
          <a:bodyPr>
            <a:normAutofit/>
          </a:bodyPr>
          <a:lstStyle>
            <a:lvl1pPr marL="0" indent="0" algn="ctr">
              <a:buNone/>
              <a:defRPr sz="4800" b="0">
                <a:latin typeface="Montserrat" pitchFamily="2" charset="77"/>
              </a:defRPr>
            </a:lvl1pPr>
          </a:lstStyle>
          <a:p>
            <a:pPr lvl="0"/>
            <a:r>
              <a:rPr lang="en-US" altLang="zh-TW" dirty="0"/>
              <a:t>score</a:t>
            </a:r>
            <a:endParaRPr lang="en-US" dirty="0"/>
          </a:p>
        </p:txBody>
      </p:sp>
      <p:sp>
        <p:nvSpPr>
          <p:cNvPr id="133" name="TextBox 132">
            <a:extLst>
              <a:ext uri="{FF2B5EF4-FFF2-40B4-BE49-F238E27FC236}">
                <a16:creationId xmlns:a16="http://schemas.microsoft.com/office/drawing/2014/main" id="{0F594700-6717-5D82-E185-4EBEDAA897D1}"/>
              </a:ext>
            </a:extLst>
          </p:cNvPr>
          <p:cNvSpPr txBox="1"/>
          <p:nvPr userDrawn="1"/>
        </p:nvSpPr>
        <p:spPr>
          <a:xfrm>
            <a:off x="3516292" y="7112532"/>
            <a:ext cx="2287213" cy="646331"/>
          </a:xfrm>
          <a:prstGeom prst="rect">
            <a:avLst/>
          </a:prstGeom>
          <a:noFill/>
        </p:spPr>
        <p:txBody>
          <a:bodyPr wrap="square" rtlCol="0">
            <a:spAutoFit/>
          </a:bodyPr>
          <a:lstStyle/>
          <a:p>
            <a:pPr algn="ctr"/>
            <a:r>
              <a:rPr lang="en-US" altLang="zh-TW" sz="1800" dirty="0">
                <a:latin typeface="Montserrat" pitchFamily="2" charset="77"/>
              </a:rPr>
              <a:t>RESET</a:t>
            </a:r>
            <a:r>
              <a:rPr lang="zh-TW" altLang="en-US" sz="1800" dirty="0">
                <a:latin typeface="Montserrat" pitchFamily="2" charset="77"/>
              </a:rPr>
              <a:t> </a:t>
            </a:r>
            <a:endParaRPr lang="en-US" altLang="zh-TW" sz="1800" dirty="0">
              <a:latin typeface="Montserrat" pitchFamily="2" charset="77"/>
            </a:endParaRPr>
          </a:p>
          <a:p>
            <a:pPr algn="ctr"/>
            <a:r>
              <a:rPr lang="zh-TW" altLang="en-US" sz="1800" dirty="0">
                <a:latin typeface="Montserrat" pitchFamily="2" charset="77"/>
              </a:rPr>
              <a:t>分数</a:t>
            </a:r>
            <a:endParaRPr lang="en-US" sz="1800" dirty="0">
              <a:latin typeface="Montserrat" pitchFamily="2" charset="77"/>
            </a:endParaRPr>
          </a:p>
        </p:txBody>
      </p:sp>
      <p:pic>
        <p:nvPicPr>
          <p:cNvPr id="134" name="Picture 133">
            <a:extLst>
              <a:ext uri="{FF2B5EF4-FFF2-40B4-BE49-F238E27FC236}">
                <a16:creationId xmlns:a16="http://schemas.microsoft.com/office/drawing/2014/main" id="{4EA0A31B-82A6-584A-CB3F-6D165D7595B7}"/>
              </a:ext>
            </a:extLst>
          </p:cNvPr>
          <p:cNvPicPr>
            <a:picLocks noChangeAspect="1"/>
          </p:cNvPicPr>
          <p:nvPr userDrawn="1"/>
        </p:nvPicPr>
        <p:blipFill>
          <a:blip r:embed="rId4"/>
          <a:stretch>
            <a:fillRect/>
          </a:stretch>
        </p:blipFill>
        <p:spPr>
          <a:xfrm>
            <a:off x="4119898" y="8562597"/>
            <a:ext cx="1080000" cy="33391"/>
          </a:xfrm>
          <a:prstGeom prst="rect">
            <a:avLst/>
          </a:prstGeom>
        </p:spPr>
      </p:pic>
      <p:sp>
        <p:nvSpPr>
          <p:cNvPr id="135" name="TextBox 134">
            <a:extLst>
              <a:ext uri="{FF2B5EF4-FFF2-40B4-BE49-F238E27FC236}">
                <a16:creationId xmlns:a16="http://schemas.microsoft.com/office/drawing/2014/main" id="{23E860CA-0501-A812-4D5C-9B8A247BB895}"/>
              </a:ext>
            </a:extLst>
          </p:cNvPr>
          <p:cNvSpPr txBox="1"/>
          <p:nvPr userDrawn="1"/>
        </p:nvSpPr>
        <p:spPr>
          <a:xfrm>
            <a:off x="3968933" y="8664670"/>
            <a:ext cx="1384095" cy="369332"/>
          </a:xfrm>
          <a:prstGeom prst="rect">
            <a:avLst/>
          </a:prstGeom>
          <a:noFill/>
        </p:spPr>
        <p:txBody>
          <a:bodyPr wrap="square" rtlCol="0">
            <a:spAutoFit/>
          </a:bodyPr>
          <a:lstStyle/>
          <a:p>
            <a:pPr algn="ctr"/>
            <a:r>
              <a:rPr lang="en-US" altLang="zh-TW" sz="1800" dirty="0">
                <a:latin typeface="Montserrat" pitchFamily="2" charset="77"/>
              </a:rPr>
              <a:t>100</a:t>
            </a:r>
            <a:endParaRPr lang="en-US" sz="1800" dirty="0">
              <a:latin typeface="Montserrat" pitchFamily="2" charset="77"/>
            </a:endParaRPr>
          </a:p>
        </p:txBody>
      </p:sp>
      <p:sp>
        <p:nvSpPr>
          <p:cNvPr id="136" name="Oval 135">
            <a:extLst>
              <a:ext uri="{FF2B5EF4-FFF2-40B4-BE49-F238E27FC236}">
                <a16:creationId xmlns:a16="http://schemas.microsoft.com/office/drawing/2014/main" id="{8FCF2D58-5426-1BC3-0BE6-C4B44E2DBE73}"/>
              </a:ext>
            </a:extLst>
          </p:cNvPr>
          <p:cNvSpPr/>
          <p:nvPr userDrawn="1"/>
        </p:nvSpPr>
        <p:spPr>
          <a:xfrm>
            <a:off x="3146793" y="6510756"/>
            <a:ext cx="3049200" cy="3049200"/>
          </a:xfrm>
          <a:prstGeom prst="ellipse">
            <a:avLst/>
          </a:prstGeom>
          <a:noFill/>
          <a:ln w="381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5625" dirty="0">
              <a:latin typeface="Montserrat" pitchFamily="2" charset="77"/>
            </a:endParaRPr>
          </a:p>
        </p:txBody>
      </p:sp>
      <p:sp>
        <p:nvSpPr>
          <p:cNvPr id="137" name="Rounded Rectangle 136">
            <a:extLst>
              <a:ext uri="{FF2B5EF4-FFF2-40B4-BE49-F238E27FC236}">
                <a16:creationId xmlns:a16="http://schemas.microsoft.com/office/drawing/2014/main" id="{FA97B357-A889-CAF2-203B-5B11C93A92B2}"/>
              </a:ext>
            </a:extLst>
          </p:cNvPr>
          <p:cNvSpPr/>
          <p:nvPr userDrawn="1"/>
        </p:nvSpPr>
        <p:spPr>
          <a:xfrm>
            <a:off x="2575048" y="2913712"/>
            <a:ext cx="4190400" cy="2793600"/>
          </a:xfrm>
          <a:prstGeom prst="roundRect">
            <a:avLst>
              <a:gd name="adj" fmla="val 5926"/>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572"/>
          </a:p>
        </p:txBody>
      </p:sp>
      <p:sp>
        <p:nvSpPr>
          <p:cNvPr id="138" name="Picture Placeholder 104">
            <a:extLst>
              <a:ext uri="{FF2B5EF4-FFF2-40B4-BE49-F238E27FC236}">
                <a16:creationId xmlns:a16="http://schemas.microsoft.com/office/drawing/2014/main" id="{90121075-3724-DA4A-1D58-EE03A719B90D}"/>
              </a:ext>
            </a:extLst>
          </p:cNvPr>
          <p:cNvSpPr>
            <a:spLocks noGrp="1"/>
          </p:cNvSpPr>
          <p:nvPr>
            <p:ph type="pic" sz="quarter" idx="35"/>
          </p:nvPr>
        </p:nvSpPr>
        <p:spPr>
          <a:xfrm>
            <a:off x="2578603" y="2908457"/>
            <a:ext cx="4190400" cy="2793600"/>
          </a:xfrm>
          <a:prstGeom prst="roundRect">
            <a:avLst>
              <a:gd name="adj" fmla="val 8639"/>
            </a:avLst>
          </a:prstGeom>
          <a:ln w="38100">
            <a:noFill/>
          </a:ln>
        </p:spPr>
        <p:txBody>
          <a:bodyPr/>
          <a:lstStyle/>
          <a:p>
            <a:endParaRPr lang="en-US" dirty="0"/>
          </a:p>
        </p:txBody>
      </p:sp>
      <p:sp>
        <p:nvSpPr>
          <p:cNvPr id="17" name="Text Placeholder 16">
            <a:extLst>
              <a:ext uri="{FF2B5EF4-FFF2-40B4-BE49-F238E27FC236}">
                <a16:creationId xmlns:a16="http://schemas.microsoft.com/office/drawing/2014/main" id="{AC2EE4D5-7AF7-74B0-12B6-553382DBD12B}"/>
              </a:ext>
            </a:extLst>
          </p:cNvPr>
          <p:cNvSpPr>
            <a:spLocks noGrp="1"/>
          </p:cNvSpPr>
          <p:nvPr>
            <p:ph type="body" sz="quarter" idx="37" hasCustomPrompt="1"/>
          </p:nvPr>
        </p:nvSpPr>
        <p:spPr>
          <a:xfrm>
            <a:off x="7264400" y="4143600"/>
            <a:ext cx="2735263" cy="379412"/>
          </a:xfrm>
        </p:spPr>
        <p:txBody>
          <a:bodyPr>
            <a:normAutofit/>
          </a:bodyPr>
          <a:lstStyle>
            <a:lvl1pPr marL="0" indent="0">
              <a:buNone/>
              <a:defRPr sz="1800">
                <a:latin typeface="Montserrat" pitchFamily="2" charset="77"/>
              </a:defRPr>
            </a:lvl1pPr>
          </a:lstStyle>
          <a:p>
            <a:pPr lvl="0"/>
            <a:r>
              <a:rPr lang="en-US" altLang="zh-TW" dirty="0"/>
              <a:t>category</a:t>
            </a:r>
            <a:endParaRPr lang="en-US" dirty="0"/>
          </a:p>
        </p:txBody>
      </p:sp>
      <p:sp>
        <p:nvSpPr>
          <p:cNvPr id="2" name="TextBox 1">
            <a:extLst>
              <a:ext uri="{FF2B5EF4-FFF2-40B4-BE49-F238E27FC236}">
                <a16:creationId xmlns:a16="http://schemas.microsoft.com/office/drawing/2014/main" id="{BF894876-5EE7-0CA8-BC6D-3E60ADA09CDD}"/>
              </a:ext>
            </a:extLst>
          </p:cNvPr>
          <p:cNvSpPr txBox="1"/>
          <p:nvPr userDrawn="1"/>
        </p:nvSpPr>
        <p:spPr>
          <a:xfrm>
            <a:off x="12137424" y="9164821"/>
            <a:ext cx="2868251" cy="323165"/>
          </a:xfrm>
          <a:prstGeom prst="rect">
            <a:avLst/>
          </a:prstGeom>
          <a:noFill/>
        </p:spPr>
        <p:txBody>
          <a:bodyPr wrap="square">
            <a:spAutoFit/>
          </a:bodyPr>
          <a:lstStyle/>
          <a:p>
            <a:r>
              <a:rPr lang="en-US" sz="1500" dirty="0" err="1">
                <a:solidFill>
                  <a:schemeClr val="bg2">
                    <a:lumMod val="50000"/>
                  </a:schemeClr>
                </a:solidFill>
                <a:latin typeface="Montserrat" pitchFamily="2" charset="77"/>
              </a:rPr>
              <a:t>碳中和</a:t>
            </a:r>
            <a:endParaRPr lang="en-US" sz="1500" dirty="0">
              <a:solidFill>
                <a:schemeClr val="bg2">
                  <a:lumMod val="50000"/>
                </a:schemeClr>
              </a:solidFill>
              <a:latin typeface="Montserrat" pitchFamily="2" charset="77"/>
            </a:endParaRPr>
          </a:p>
        </p:txBody>
      </p:sp>
      <p:sp>
        <p:nvSpPr>
          <p:cNvPr id="7" name="Rounded Rectangle 6">
            <a:extLst>
              <a:ext uri="{FF2B5EF4-FFF2-40B4-BE49-F238E27FC236}">
                <a16:creationId xmlns:a16="http://schemas.microsoft.com/office/drawing/2014/main" id="{A0BB2269-EF2D-C456-0262-1AA2EA37C13E}"/>
              </a:ext>
            </a:extLst>
          </p:cNvPr>
          <p:cNvSpPr/>
          <p:nvPr userDrawn="1"/>
        </p:nvSpPr>
        <p:spPr>
          <a:xfrm>
            <a:off x="12094560" y="9153434"/>
            <a:ext cx="3074400" cy="381600"/>
          </a:xfrm>
          <a:prstGeom prst="roundRect">
            <a:avLst>
              <a:gd name="adj" fmla="val 50000"/>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625"/>
          </a:p>
        </p:txBody>
      </p:sp>
      <p:sp>
        <p:nvSpPr>
          <p:cNvPr id="8" name="Rounded Rectangle 7">
            <a:extLst>
              <a:ext uri="{FF2B5EF4-FFF2-40B4-BE49-F238E27FC236}">
                <a16:creationId xmlns:a16="http://schemas.microsoft.com/office/drawing/2014/main" id="{19AF117A-AC05-1B54-DA73-B34EFCFD2626}"/>
              </a:ext>
            </a:extLst>
          </p:cNvPr>
          <p:cNvSpPr/>
          <p:nvPr userDrawn="1"/>
        </p:nvSpPr>
        <p:spPr>
          <a:xfrm>
            <a:off x="14409160" y="9149797"/>
            <a:ext cx="763200" cy="381600"/>
          </a:xfrm>
          <a:prstGeom prst="roundRect">
            <a:avLst>
              <a:gd name="adj" fmla="val 50000"/>
            </a:avLst>
          </a:prstGeom>
          <a:solidFill>
            <a:srgbClr val="D7A841"/>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572"/>
          </a:p>
        </p:txBody>
      </p:sp>
      <p:sp>
        <p:nvSpPr>
          <p:cNvPr id="9" name="TextBox 8">
            <a:extLst>
              <a:ext uri="{FF2B5EF4-FFF2-40B4-BE49-F238E27FC236}">
                <a16:creationId xmlns:a16="http://schemas.microsoft.com/office/drawing/2014/main" id="{C727F31E-046B-B6D5-272D-18737E4DF1E0}"/>
              </a:ext>
            </a:extLst>
          </p:cNvPr>
          <p:cNvSpPr txBox="1"/>
          <p:nvPr userDrawn="1"/>
        </p:nvSpPr>
        <p:spPr>
          <a:xfrm>
            <a:off x="14501567" y="9180793"/>
            <a:ext cx="569387" cy="323165"/>
          </a:xfrm>
          <a:prstGeom prst="rect">
            <a:avLst/>
          </a:prstGeom>
          <a:noFill/>
        </p:spPr>
        <p:txBody>
          <a:bodyPr wrap="none">
            <a:spAutoFit/>
          </a:bodyPr>
          <a:lstStyle/>
          <a:p>
            <a:pPr algn="ctr"/>
            <a:r>
              <a:rPr lang="en-US" altLang="zh-TW" sz="1500" dirty="0">
                <a:solidFill>
                  <a:srgbClr val="FFFFFF"/>
                </a:solidFill>
                <a:latin typeface="Helvetica"/>
              </a:rPr>
              <a:t>YES</a:t>
            </a:r>
            <a:endParaRPr sz="1500" dirty="0">
              <a:solidFill>
                <a:srgbClr val="FFFFFF"/>
              </a:solidFill>
              <a:latin typeface="Helvetica"/>
            </a:endParaRPr>
          </a:p>
        </p:txBody>
      </p:sp>
      <p:sp>
        <p:nvSpPr>
          <p:cNvPr id="4" name="TextBox 3">
            <a:extLst>
              <a:ext uri="{FF2B5EF4-FFF2-40B4-BE49-F238E27FC236}">
                <a16:creationId xmlns:a16="http://schemas.microsoft.com/office/drawing/2014/main" id="{43A3E3AD-952A-AB6E-3A1B-A59D290B8B36}"/>
              </a:ext>
            </a:extLst>
          </p:cNvPr>
          <p:cNvSpPr txBox="1"/>
          <p:nvPr userDrawn="1"/>
        </p:nvSpPr>
        <p:spPr>
          <a:xfrm>
            <a:off x="20542552" y="6769852"/>
            <a:ext cx="1862015" cy="369332"/>
          </a:xfrm>
          <a:prstGeom prst="rect">
            <a:avLst/>
          </a:prstGeom>
          <a:noFill/>
        </p:spPr>
        <p:txBody>
          <a:bodyPr wrap="square">
            <a:spAutoFit/>
          </a:bodyPr>
          <a:lstStyle/>
          <a:p>
            <a:r>
              <a:rPr lang="en-US" sz="1800" dirty="0" err="1">
                <a:latin typeface="Montserrat" pitchFamily="2" charset="77"/>
              </a:rPr>
              <a:t>健康</a:t>
            </a:r>
            <a:endParaRPr lang="en-US" sz="1800" dirty="0">
              <a:latin typeface="Montserrat" pitchFamily="2" charset="77"/>
            </a:endParaRPr>
          </a:p>
        </p:txBody>
      </p:sp>
      <p:sp>
        <p:nvSpPr>
          <p:cNvPr id="5" name="TextBox 4">
            <a:extLst>
              <a:ext uri="{FF2B5EF4-FFF2-40B4-BE49-F238E27FC236}">
                <a16:creationId xmlns:a16="http://schemas.microsoft.com/office/drawing/2014/main" id="{4E0EEF8C-3F16-0560-BD72-42EBD9CCEA64}"/>
              </a:ext>
            </a:extLst>
          </p:cNvPr>
          <p:cNvSpPr txBox="1"/>
          <p:nvPr userDrawn="1"/>
        </p:nvSpPr>
        <p:spPr>
          <a:xfrm>
            <a:off x="7206062" y="3087017"/>
            <a:ext cx="1862015" cy="369332"/>
          </a:xfrm>
          <a:prstGeom prst="rect">
            <a:avLst/>
          </a:prstGeom>
          <a:noFill/>
        </p:spPr>
        <p:txBody>
          <a:bodyPr wrap="square">
            <a:spAutoFit/>
          </a:bodyPr>
          <a:lstStyle/>
          <a:p>
            <a:r>
              <a:rPr lang="en-US" sz="1800" dirty="0" err="1">
                <a:latin typeface="Montserrat" pitchFamily="2" charset="77"/>
              </a:rPr>
              <a:t>方块地毯</a:t>
            </a:r>
            <a:endParaRPr lang="en-US" sz="1800" dirty="0">
              <a:latin typeface="Montserrat" pitchFamily="2" charset="77"/>
            </a:endParaRPr>
          </a:p>
        </p:txBody>
      </p:sp>
    </p:spTree>
    <p:extLst>
      <p:ext uri="{BB962C8B-B14F-4D97-AF65-F5344CB8AC3E}">
        <p14:creationId xmlns:p14="http://schemas.microsoft.com/office/powerpoint/2010/main" val="3908833516"/>
      </p:ext>
    </p:extLst>
  </p:cSld>
  <p:clrMapOvr>
    <a:masterClrMapping/>
  </p:clrMapOvr>
  <p:extLst>
    <p:ext uri="{DCECCB84-F9BA-43D5-87BE-67443E8EF086}">
      <p15:sldGuideLst xmlns:p15="http://schemas.microsoft.com/office/powerpoint/2012/main">
        <p15:guide id="1" orient="horz" pos="4535" userDrawn="1">
          <p15:clr>
            <a:srgbClr val="FBAE40"/>
          </p15:clr>
        </p15:guide>
        <p15:guide id="2" pos="850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2_cn">
    <p:spTree>
      <p:nvGrpSpPr>
        <p:cNvPr id="1" name=""/>
        <p:cNvGrpSpPr/>
        <p:nvPr/>
      </p:nvGrpSpPr>
      <p:grpSpPr>
        <a:xfrm>
          <a:off x="0" y="0"/>
          <a:ext cx="0" cy="0"/>
          <a:chOff x="0" y="0"/>
          <a:chExt cx="0" cy="0"/>
        </a:xfrm>
      </p:grpSpPr>
      <p:sp>
        <p:nvSpPr>
          <p:cNvPr id="16" name="Rounded Rectangle 15">
            <a:extLst>
              <a:ext uri="{FF2B5EF4-FFF2-40B4-BE49-F238E27FC236}">
                <a16:creationId xmlns:a16="http://schemas.microsoft.com/office/drawing/2014/main" id="{E751613F-AA52-F1BC-C277-C989E6298009}"/>
              </a:ext>
            </a:extLst>
          </p:cNvPr>
          <p:cNvSpPr/>
          <p:nvPr userDrawn="1"/>
        </p:nvSpPr>
        <p:spPr>
          <a:xfrm>
            <a:off x="2353019" y="2622586"/>
            <a:ext cx="22352400" cy="9144000"/>
          </a:xfrm>
          <a:prstGeom prst="roundRect">
            <a:avLst>
              <a:gd name="adj" fmla="val 2336"/>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5625" dirty="0"/>
          </a:p>
        </p:txBody>
      </p:sp>
      <p:sp>
        <p:nvSpPr>
          <p:cNvPr id="18" name="Rounded Rectangle 17">
            <a:extLst>
              <a:ext uri="{FF2B5EF4-FFF2-40B4-BE49-F238E27FC236}">
                <a16:creationId xmlns:a16="http://schemas.microsoft.com/office/drawing/2014/main" id="{D0A7E954-40EF-09D2-01FA-FB163860502A}"/>
              </a:ext>
            </a:extLst>
          </p:cNvPr>
          <p:cNvSpPr/>
          <p:nvPr userDrawn="1"/>
        </p:nvSpPr>
        <p:spPr>
          <a:xfrm>
            <a:off x="11481603" y="5961924"/>
            <a:ext cx="12945600" cy="4186800"/>
          </a:xfrm>
          <a:prstGeom prst="roundRect">
            <a:avLst>
              <a:gd name="adj" fmla="val 5948"/>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5625" dirty="0">
              <a:solidFill>
                <a:schemeClr val="bg2">
                  <a:lumMod val="50000"/>
                </a:schemeClr>
              </a:solidFill>
            </a:endParaRPr>
          </a:p>
        </p:txBody>
      </p:sp>
      <p:sp>
        <p:nvSpPr>
          <p:cNvPr id="19" name="Rounded Rectangle 18">
            <a:extLst>
              <a:ext uri="{FF2B5EF4-FFF2-40B4-BE49-F238E27FC236}">
                <a16:creationId xmlns:a16="http://schemas.microsoft.com/office/drawing/2014/main" id="{E14D3419-1598-1BB5-E765-2D00B8A730C2}"/>
              </a:ext>
            </a:extLst>
          </p:cNvPr>
          <p:cNvSpPr/>
          <p:nvPr userDrawn="1"/>
        </p:nvSpPr>
        <p:spPr>
          <a:xfrm>
            <a:off x="7053463" y="5962801"/>
            <a:ext cx="4190400" cy="4190400"/>
          </a:xfrm>
          <a:prstGeom prst="roundRect">
            <a:avLst>
              <a:gd name="adj" fmla="val 4969"/>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5625" dirty="0"/>
          </a:p>
        </p:txBody>
      </p:sp>
      <p:sp>
        <p:nvSpPr>
          <p:cNvPr id="22" name="Picture Placeholder 14">
            <a:extLst>
              <a:ext uri="{FF2B5EF4-FFF2-40B4-BE49-F238E27FC236}">
                <a16:creationId xmlns:a16="http://schemas.microsoft.com/office/drawing/2014/main" id="{A9598C1D-F3DA-458E-914C-16F60913B77D}"/>
              </a:ext>
            </a:extLst>
          </p:cNvPr>
          <p:cNvSpPr>
            <a:spLocks noGrp="1"/>
          </p:cNvSpPr>
          <p:nvPr>
            <p:ph type="pic" sz="quarter" idx="12"/>
          </p:nvPr>
        </p:nvSpPr>
        <p:spPr>
          <a:xfrm>
            <a:off x="17450764" y="3142473"/>
            <a:ext cx="2286000" cy="2286000"/>
          </a:xfrm>
          <a:prstGeom prst="rect">
            <a:avLst/>
          </a:prstGeom>
          <a:ln>
            <a:noFill/>
          </a:ln>
        </p:spPr>
        <p:style>
          <a:lnRef idx="2">
            <a:schemeClr val="dk1"/>
          </a:lnRef>
          <a:fillRef idx="1">
            <a:schemeClr val="lt1"/>
          </a:fillRef>
          <a:effectRef idx="0">
            <a:schemeClr val="dk1"/>
          </a:effectRef>
          <a:fontRef idx="minor">
            <a:schemeClr val="dk1"/>
          </a:fontRef>
        </p:style>
        <p:txBody>
          <a:bodyPr/>
          <a:lstStyle/>
          <a:p>
            <a:endParaRPr lang="en-US" dirty="0"/>
          </a:p>
        </p:txBody>
      </p:sp>
      <p:sp>
        <p:nvSpPr>
          <p:cNvPr id="27" name="TextBox 26">
            <a:extLst>
              <a:ext uri="{FF2B5EF4-FFF2-40B4-BE49-F238E27FC236}">
                <a16:creationId xmlns:a16="http://schemas.microsoft.com/office/drawing/2014/main" id="{DFAC8B9E-4AEF-9EE9-0ABC-8666E5F6E283}"/>
              </a:ext>
            </a:extLst>
          </p:cNvPr>
          <p:cNvSpPr txBox="1"/>
          <p:nvPr userDrawn="1"/>
        </p:nvSpPr>
        <p:spPr>
          <a:xfrm>
            <a:off x="11917482" y="6123052"/>
            <a:ext cx="11549056" cy="369332"/>
          </a:xfrm>
          <a:prstGeom prst="rect">
            <a:avLst/>
          </a:prstGeom>
          <a:noFill/>
        </p:spPr>
        <p:txBody>
          <a:bodyPr wrap="square">
            <a:spAutoFit/>
          </a:bodyPr>
          <a:lstStyle/>
          <a:p>
            <a:r>
              <a:rPr lang="en-US" sz="1800" dirty="0" err="1">
                <a:latin typeface="Montserrat" pitchFamily="2" charset="77"/>
              </a:rPr>
              <a:t>得分亮点</a:t>
            </a:r>
            <a:endParaRPr lang="en-US" sz="1800" dirty="0">
              <a:latin typeface="Montserrat" pitchFamily="2" charset="77"/>
            </a:endParaRPr>
          </a:p>
        </p:txBody>
      </p:sp>
      <p:cxnSp>
        <p:nvCxnSpPr>
          <p:cNvPr id="50" name="Straight Connector 49">
            <a:extLst>
              <a:ext uri="{FF2B5EF4-FFF2-40B4-BE49-F238E27FC236}">
                <a16:creationId xmlns:a16="http://schemas.microsoft.com/office/drawing/2014/main" id="{B6BEC8F2-C369-8A8A-13A2-8EC04E18C183}"/>
              </a:ext>
            </a:extLst>
          </p:cNvPr>
          <p:cNvCxnSpPr>
            <a:cxnSpLocks/>
          </p:cNvCxnSpPr>
          <p:nvPr userDrawn="1"/>
        </p:nvCxnSpPr>
        <p:spPr>
          <a:xfrm>
            <a:off x="12025736" y="6595853"/>
            <a:ext cx="112284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 name="Rounded Rectangle 50">
            <a:extLst>
              <a:ext uri="{FF2B5EF4-FFF2-40B4-BE49-F238E27FC236}">
                <a16:creationId xmlns:a16="http://schemas.microsoft.com/office/drawing/2014/main" id="{F691A6D9-52C9-CF13-093A-9AC639A0F82C}"/>
              </a:ext>
            </a:extLst>
          </p:cNvPr>
          <p:cNvSpPr/>
          <p:nvPr userDrawn="1"/>
        </p:nvSpPr>
        <p:spPr>
          <a:xfrm>
            <a:off x="20253227" y="2888674"/>
            <a:ext cx="4190400" cy="2793600"/>
          </a:xfrm>
          <a:prstGeom prst="roundRect">
            <a:avLst>
              <a:gd name="adj" fmla="val 5915"/>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520" dirty="0"/>
          </a:p>
        </p:txBody>
      </p:sp>
      <p:sp>
        <p:nvSpPr>
          <p:cNvPr id="62" name="TextBox 61">
            <a:extLst>
              <a:ext uri="{FF2B5EF4-FFF2-40B4-BE49-F238E27FC236}">
                <a16:creationId xmlns:a16="http://schemas.microsoft.com/office/drawing/2014/main" id="{28F9838C-37DD-0E90-5C87-FFCDE581CB5B}"/>
              </a:ext>
            </a:extLst>
          </p:cNvPr>
          <p:cNvSpPr txBox="1"/>
          <p:nvPr userDrawn="1"/>
        </p:nvSpPr>
        <p:spPr>
          <a:xfrm>
            <a:off x="7357890" y="6749402"/>
            <a:ext cx="1526271" cy="707886"/>
          </a:xfrm>
          <a:prstGeom prst="rect">
            <a:avLst/>
          </a:prstGeom>
          <a:noFill/>
        </p:spPr>
        <p:txBody>
          <a:bodyPr wrap="square">
            <a:spAutoFit/>
          </a:bodyPr>
          <a:lstStyle/>
          <a:p>
            <a:r>
              <a:rPr lang="en-US" sz="2000" b="0" dirty="0" err="1">
                <a:latin typeface="Montserrat" pitchFamily="2" charset="77"/>
              </a:rPr>
              <a:t>同等级</a:t>
            </a:r>
            <a:endParaRPr lang="en-US" sz="2000" b="0" dirty="0">
              <a:latin typeface="Montserrat" pitchFamily="2" charset="77"/>
            </a:endParaRPr>
          </a:p>
          <a:p>
            <a:r>
              <a:rPr lang="en-US" sz="2000" b="0" dirty="0" err="1">
                <a:latin typeface="Montserrat" pitchFamily="2" charset="77"/>
              </a:rPr>
              <a:t>品牌排名</a:t>
            </a:r>
            <a:endParaRPr lang="en-US" sz="2000" b="0" dirty="0">
              <a:latin typeface="Montserrat" pitchFamily="2" charset="77"/>
            </a:endParaRPr>
          </a:p>
        </p:txBody>
      </p:sp>
      <p:sp>
        <p:nvSpPr>
          <p:cNvPr id="63" name="TextBox 62">
            <a:extLst>
              <a:ext uri="{FF2B5EF4-FFF2-40B4-BE49-F238E27FC236}">
                <a16:creationId xmlns:a16="http://schemas.microsoft.com/office/drawing/2014/main" id="{57ABE7F0-06C7-D3A1-B884-180ECF9CDB48}"/>
              </a:ext>
            </a:extLst>
          </p:cNvPr>
          <p:cNvSpPr txBox="1"/>
          <p:nvPr userDrawn="1"/>
        </p:nvSpPr>
        <p:spPr>
          <a:xfrm>
            <a:off x="7336699" y="8292800"/>
            <a:ext cx="1535083" cy="646331"/>
          </a:xfrm>
          <a:prstGeom prst="rect">
            <a:avLst/>
          </a:prstGeom>
          <a:noFill/>
        </p:spPr>
        <p:txBody>
          <a:bodyPr wrap="square">
            <a:spAutoFit/>
          </a:bodyPr>
          <a:lstStyle/>
          <a:p>
            <a:r>
              <a:rPr lang="en-US" sz="1800" dirty="0" err="1">
                <a:latin typeface="Montserrat" pitchFamily="2" charset="77"/>
              </a:rPr>
              <a:t>优于</a:t>
            </a:r>
            <a:endParaRPr lang="en-US" sz="1800" dirty="0">
              <a:latin typeface="Montserrat" pitchFamily="2" charset="77"/>
            </a:endParaRPr>
          </a:p>
          <a:p>
            <a:r>
              <a:rPr lang="en-US" sz="1800" dirty="0" err="1">
                <a:latin typeface="Montserrat" pitchFamily="2" charset="77"/>
              </a:rPr>
              <a:t>行业平均</a:t>
            </a:r>
            <a:endParaRPr lang="en-US" sz="1800" dirty="0">
              <a:latin typeface="Montserrat" pitchFamily="2" charset="77"/>
            </a:endParaRPr>
          </a:p>
        </p:txBody>
      </p:sp>
      <p:sp>
        <p:nvSpPr>
          <p:cNvPr id="64" name="Text Placeholder 37">
            <a:extLst>
              <a:ext uri="{FF2B5EF4-FFF2-40B4-BE49-F238E27FC236}">
                <a16:creationId xmlns:a16="http://schemas.microsoft.com/office/drawing/2014/main" id="{BEA120F7-626E-4DAE-EFC6-DB396B243F86}"/>
              </a:ext>
            </a:extLst>
          </p:cNvPr>
          <p:cNvSpPr>
            <a:spLocks noGrp="1"/>
          </p:cNvSpPr>
          <p:nvPr>
            <p:ph type="body" sz="quarter" idx="15" hasCustomPrompt="1"/>
          </p:nvPr>
        </p:nvSpPr>
        <p:spPr>
          <a:xfrm>
            <a:off x="9253566" y="6895855"/>
            <a:ext cx="1047082" cy="713617"/>
          </a:xfrm>
          <a:prstGeom prst="roundRect">
            <a:avLst/>
          </a:prstGeom>
          <a:noFill/>
          <a:ln>
            <a:noFill/>
          </a:ln>
        </p:spPr>
        <p:style>
          <a:lnRef idx="2">
            <a:schemeClr val="dk1"/>
          </a:lnRef>
          <a:fillRef idx="1">
            <a:schemeClr val="lt1"/>
          </a:fillRef>
          <a:effectRef idx="0">
            <a:schemeClr val="dk1"/>
          </a:effectRef>
          <a:fontRef idx="minor">
            <a:schemeClr val="dk1"/>
          </a:fontRef>
        </p:style>
        <p:txBody>
          <a:bodyPr anchor="ctr">
            <a:noAutofit/>
          </a:bodyPr>
          <a:lstStyle>
            <a:lvl1pPr marL="0" indent="0" algn="ctr">
              <a:buNone/>
              <a:defRPr sz="4800">
                <a:solidFill>
                  <a:schemeClr val="bg1"/>
                </a:solidFill>
                <a:latin typeface="Montserrat" pitchFamily="2" charset="77"/>
              </a:defRPr>
            </a:lvl1pPr>
          </a:lstStyle>
          <a:p>
            <a:pPr lvl="0"/>
            <a:r>
              <a:rPr lang="en-US" altLang="zh-TW" dirty="0"/>
              <a:t>f</a:t>
            </a:r>
            <a:endParaRPr lang="en-US" dirty="0"/>
          </a:p>
        </p:txBody>
      </p:sp>
      <p:sp>
        <p:nvSpPr>
          <p:cNvPr id="65" name="Text Placeholder 37">
            <a:extLst>
              <a:ext uri="{FF2B5EF4-FFF2-40B4-BE49-F238E27FC236}">
                <a16:creationId xmlns:a16="http://schemas.microsoft.com/office/drawing/2014/main" id="{A72525C6-9E8B-CF4D-C117-1E7D514EE90F}"/>
              </a:ext>
            </a:extLst>
          </p:cNvPr>
          <p:cNvSpPr>
            <a:spLocks noGrp="1"/>
          </p:cNvSpPr>
          <p:nvPr>
            <p:ph type="body" sz="quarter" idx="16" hasCustomPrompt="1"/>
          </p:nvPr>
        </p:nvSpPr>
        <p:spPr>
          <a:xfrm>
            <a:off x="8896042" y="8340906"/>
            <a:ext cx="1944699" cy="907067"/>
          </a:xfrm>
          <a:prstGeom prst="roundRect">
            <a:avLst/>
          </a:prstGeom>
          <a:noFill/>
          <a:ln>
            <a:noFill/>
          </a:ln>
        </p:spPr>
        <p:style>
          <a:lnRef idx="2">
            <a:schemeClr val="dk1"/>
          </a:lnRef>
          <a:fillRef idx="1">
            <a:schemeClr val="lt1"/>
          </a:fillRef>
          <a:effectRef idx="0">
            <a:schemeClr val="dk1"/>
          </a:effectRef>
          <a:fontRef idx="minor">
            <a:schemeClr val="dk1"/>
          </a:fontRef>
        </p:style>
        <p:txBody>
          <a:bodyPr anchor="ctr">
            <a:normAutofit/>
          </a:bodyPr>
          <a:lstStyle>
            <a:lvl1pPr marL="0" indent="0" algn="l">
              <a:buNone/>
              <a:defRPr sz="3780">
                <a:solidFill>
                  <a:schemeClr val="bg1"/>
                </a:solidFill>
                <a:latin typeface=""/>
              </a:defRPr>
            </a:lvl1pPr>
          </a:lstStyle>
          <a:p>
            <a:pPr lvl="0"/>
            <a:r>
              <a:rPr lang="en-US" altLang="zh-TW" dirty="0"/>
              <a:t>a</a:t>
            </a:r>
            <a:endParaRPr lang="en-US" dirty="0"/>
          </a:p>
        </p:txBody>
      </p:sp>
      <p:sp>
        <p:nvSpPr>
          <p:cNvPr id="66" name="TextBox 65">
            <a:extLst>
              <a:ext uri="{FF2B5EF4-FFF2-40B4-BE49-F238E27FC236}">
                <a16:creationId xmlns:a16="http://schemas.microsoft.com/office/drawing/2014/main" id="{89C99CEE-1A26-757D-BA13-DB7C3236BB9D}"/>
              </a:ext>
            </a:extLst>
          </p:cNvPr>
          <p:cNvSpPr txBox="1"/>
          <p:nvPr userDrawn="1"/>
        </p:nvSpPr>
        <p:spPr>
          <a:xfrm>
            <a:off x="11932654" y="6755974"/>
            <a:ext cx="2558176" cy="369332"/>
          </a:xfrm>
          <a:prstGeom prst="rect">
            <a:avLst/>
          </a:prstGeom>
          <a:noFill/>
        </p:spPr>
        <p:txBody>
          <a:bodyPr wrap="square">
            <a:spAutoFit/>
          </a:bodyPr>
          <a:lstStyle/>
          <a:p>
            <a:r>
              <a:rPr lang="en-US" sz="1800" dirty="0" err="1">
                <a:latin typeface="Montserrat" pitchFamily="2" charset="77"/>
              </a:rPr>
              <a:t>碳</a:t>
            </a:r>
            <a:endParaRPr lang="en-US" sz="1800" dirty="0">
              <a:latin typeface="Montserrat" pitchFamily="2" charset="77"/>
            </a:endParaRPr>
          </a:p>
        </p:txBody>
      </p:sp>
      <p:sp>
        <p:nvSpPr>
          <p:cNvPr id="67" name="TextBox 66">
            <a:extLst>
              <a:ext uri="{FF2B5EF4-FFF2-40B4-BE49-F238E27FC236}">
                <a16:creationId xmlns:a16="http://schemas.microsoft.com/office/drawing/2014/main" id="{C5A973C2-1609-5AE4-A60B-DEAA69921D35}"/>
              </a:ext>
            </a:extLst>
          </p:cNvPr>
          <p:cNvSpPr txBox="1"/>
          <p:nvPr userDrawn="1"/>
        </p:nvSpPr>
        <p:spPr>
          <a:xfrm>
            <a:off x="16214320" y="6766422"/>
            <a:ext cx="1862015" cy="369332"/>
          </a:xfrm>
          <a:prstGeom prst="rect">
            <a:avLst/>
          </a:prstGeom>
          <a:noFill/>
        </p:spPr>
        <p:txBody>
          <a:bodyPr wrap="square">
            <a:spAutoFit/>
          </a:bodyPr>
          <a:lstStyle/>
          <a:p>
            <a:r>
              <a:rPr lang="en-US" sz="1800" dirty="0" err="1">
                <a:latin typeface="Montserrat" pitchFamily="2" charset="77"/>
              </a:rPr>
              <a:t>循环性</a:t>
            </a:r>
            <a:endParaRPr lang="en-US" sz="1800" dirty="0">
              <a:latin typeface="Montserrat" pitchFamily="2" charset="77"/>
            </a:endParaRPr>
          </a:p>
        </p:txBody>
      </p:sp>
      <p:sp>
        <p:nvSpPr>
          <p:cNvPr id="72" name="Chart Placeholder 44">
            <a:extLst>
              <a:ext uri="{FF2B5EF4-FFF2-40B4-BE49-F238E27FC236}">
                <a16:creationId xmlns:a16="http://schemas.microsoft.com/office/drawing/2014/main" id="{58A06E54-85FB-B866-44C8-8A665D60D23F}"/>
              </a:ext>
            </a:extLst>
          </p:cNvPr>
          <p:cNvSpPr>
            <a:spLocks noGrp="1"/>
          </p:cNvSpPr>
          <p:nvPr>
            <p:ph type="chart" sz="quarter" idx="17" hasCustomPrompt="1"/>
          </p:nvPr>
        </p:nvSpPr>
        <p:spPr>
          <a:xfrm>
            <a:off x="12227833" y="7343178"/>
            <a:ext cx="2700000" cy="381600"/>
          </a:xfrm>
          <a:prstGeom prst="rect">
            <a:avLst/>
          </a:prstGeom>
        </p:spPr>
        <p:txBody>
          <a:bodyPr>
            <a:normAutofit/>
          </a:bodyPr>
          <a:lstStyle>
            <a:lvl1pPr marL="0" indent="0">
              <a:buNone/>
              <a:defRPr sz="1575"/>
            </a:lvl1pPr>
          </a:lstStyle>
          <a:p>
            <a:r>
              <a:rPr lang="en-US" altLang="zh-TW" dirty="0"/>
              <a:t>score</a:t>
            </a:r>
            <a:endParaRPr lang="en-US" dirty="0"/>
          </a:p>
        </p:txBody>
      </p:sp>
      <p:sp>
        <p:nvSpPr>
          <p:cNvPr id="74" name="Chart Placeholder 44">
            <a:extLst>
              <a:ext uri="{FF2B5EF4-FFF2-40B4-BE49-F238E27FC236}">
                <a16:creationId xmlns:a16="http://schemas.microsoft.com/office/drawing/2014/main" id="{30527911-E7BE-E552-ACC9-65E479A0DF1B}"/>
              </a:ext>
            </a:extLst>
          </p:cNvPr>
          <p:cNvSpPr>
            <a:spLocks noGrp="1"/>
          </p:cNvSpPr>
          <p:nvPr>
            <p:ph type="chart" sz="quarter" idx="18" hasCustomPrompt="1"/>
          </p:nvPr>
        </p:nvSpPr>
        <p:spPr>
          <a:xfrm>
            <a:off x="16549496" y="7343768"/>
            <a:ext cx="2700000" cy="381600"/>
          </a:xfrm>
          <a:prstGeom prst="rect">
            <a:avLst/>
          </a:prstGeom>
        </p:spPr>
        <p:txBody>
          <a:bodyPr>
            <a:noAutofit/>
          </a:bodyPr>
          <a:lstStyle>
            <a:lvl1pPr marL="0" indent="0">
              <a:buNone/>
              <a:defRPr sz="1575"/>
            </a:lvl1pPr>
          </a:lstStyle>
          <a:p>
            <a:r>
              <a:rPr lang="en-US" altLang="zh-TW" sz="1890" dirty="0"/>
              <a:t>RC</a:t>
            </a:r>
            <a:endParaRPr lang="en-US" dirty="0"/>
          </a:p>
        </p:txBody>
      </p:sp>
      <p:sp>
        <p:nvSpPr>
          <p:cNvPr id="75" name="Rounded Rectangle 74">
            <a:extLst>
              <a:ext uri="{FF2B5EF4-FFF2-40B4-BE49-F238E27FC236}">
                <a16:creationId xmlns:a16="http://schemas.microsoft.com/office/drawing/2014/main" id="{9EC4E725-54C5-A921-3C21-191E72CABD10}"/>
              </a:ext>
            </a:extLst>
          </p:cNvPr>
          <p:cNvSpPr/>
          <p:nvPr userDrawn="1"/>
        </p:nvSpPr>
        <p:spPr>
          <a:xfrm>
            <a:off x="2587344" y="10351730"/>
            <a:ext cx="21830400" cy="1144800"/>
          </a:xfrm>
          <a:prstGeom prst="roundRect">
            <a:avLst>
              <a:gd name="adj" fmla="val 12198"/>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5625" dirty="0"/>
          </a:p>
        </p:txBody>
      </p:sp>
      <p:sp>
        <p:nvSpPr>
          <p:cNvPr id="76" name="TextBox 75">
            <a:extLst>
              <a:ext uri="{FF2B5EF4-FFF2-40B4-BE49-F238E27FC236}">
                <a16:creationId xmlns:a16="http://schemas.microsoft.com/office/drawing/2014/main" id="{51A2542A-F25E-2AD6-4A6B-D40D0EFFFC63}"/>
              </a:ext>
            </a:extLst>
          </p:cNvPr>
          <p:cNvSpPr txBox="1"/>
          <p:nvPr userDrawn="1"/>
        </p:nvSpPr>
        <p:spPr>
          <a:xfrm>
            <a:off x="3225495" y="10658567"/>
            <a:ext cx="11937600" cy="553998"/>
          </a:xfrm>
          <a:prstGeom prst="rect">
            <a:avLst/>
          </a:prstGeom>
          <a:noFill/>
        </p:spPr>
        <p:txBody>
          <a:bodyPr wrap="square" rtlCol="0">
            <a:spAutoFit/>
          </a:bodyPr>
          <a:lstStyle/>
          <a:p>
            <a:r>
              <a:rPr lang="en-US" sz="1500" dirty="0">
                <a:solidFill>
                  <a:srgbClr val="000000"/>
                </a:solidFill>
                <a:effectLst/>
                <a:latin typeface="Montserrat" pitchFamily="2" charset="77"/>
                <a:ea typeface="PingFang TC" panose="020B0400000000000000" pitchFamily="34" charset="-120"/>
              </a:rPr>
              <a:t>*RESET</a:t>
            </a:r>
            <a:r>
              <a:rPr lang="zh-TW" altLang="en-US" sz="1500" dirty="0">
                <a:solidFill>
                  <a:srgbClr val="000000"/>
                </a:solidFill>
                <a:effectLst/>
                <a:latin typeface="Montserrat" pitchFamily="2" charset="77"/>
                <a:ea typeface="PingFang TC" panose="020B0400000000000000" pitchFamily="34" charset="-120"/>
              </a:rPr>
              <a:t>的产品评分和基准衍生于</a:t>
            </a:r>
            <a:r>
              <a:rPr lang="en-US" sz="1500" dirty="0">
                <a:solidFill>
                  <a:srgbClr val="000000"/>
                </a:solidFill>
                <a:effectLst/>
                <a:latin typeface="Montserrat" pitchFamily="2" charset="77"/>
                <a:ea typeface="PingFang TC" panose="020B0400000000000000" pitchFamily="34" charset="-120"/>
              </a:rPr>
              <a:t>RESET</a:t>
            </a:r>
            <a:r>
              <a:rPr lang="zh-TW" altLang="en-US" sz="1500" dirty="0">
                <a:solidFill>
                  <a:srgbClr val="000000"/>
                </a:solidFill>
                <a:effectLst/>
                <a:latin typeface="Montserrat" pitchFamily="2" charset="77"/>
                <a:ea typeface="PingFang TC" panose="020B0400000000000000" pitchFamily="34" charset="-120"/>
              </a:rPr>
              <a:t>生态系统数据，包括：</a:t>
            </a:r>
            <a:r>
              <a:rPr lang="en-US" altLang="zh-TW" sz="1500" dirty="0">
                <a:solidFill>
                  <a:srgbClr val="000000"/>
                </a:solidFill>
                <a:effectLst/>
                <a:latin typeface="Montserrat" pitchFamily="2" charset="77"/>
                <a:ea typeface="PingFang TC" panose="020B0400000000000000" pitchFamily="34" charset="-120"/>
              </a:rPr>
              <a:t>1</a:t>
            </a:r>
            <a:r>
              <a:rPr lang="zh-TW" altLang="en-US" sz="1500" dirty="0">
                <a:solidFill>
                  <a:srgbClr val="000000"/>
                </a:solidFill>
                <a:effectLst/>
                <a:latin typeface="Montserrat" pitchFamily="2" charset="77"/>
                <a:ea typeface="PingFang TC" panose="020B0400000000000000" pitchFamily="34" charset="-120"/>
              </a:rPr>
              <a:t>）通过</a:t>
            </a:r>
            <a:r>
              <a:rPr lang="en-US" sz="1500" dirty="0">
                <a:solidFill>
                  <a:srgbClr val="000000"/>
                </a:solidFill>
                <a:effectLst/>
                <a:latin typeface="Montserrat" pitchFamily="2" charset="77"/>
                <a:ea typeface="PingFang TC" panose="020B0400000000000000" pitchFamily="34" charset="-120"/>
              </a:rPr>
              <a:t>Origin</a:t>
            </a:r>
            <a:r>
              <a:rPr lang="zh-TW" altLang="en-US" sz="1500" dirty="0">
                <a:solidFill>
                  <a:srgbClr val="000000"/>
                </a:solidFill>
                <a:effectLst/>
                <a:latin typeface="Montserrat" pitchFamily="2" charset="77"/>
                <a:ea typeface="PingFang TC" panose="020B0400000000000000" pitchFamily="34" charset="-120"/>
              </a:rPr>
              <a:t>汇总的公开可得数据。</a:t>
            </a:r>
            <a:r>
              <a:rPr lang="en-US" altLang="zh-TW" sz="1500" dirty="0">
                <a:solidFill>
                  <a:srgbClr val="000000"/>
                </a:solidFill>
                <a:effectLst/>
                <a:latin typeface="Montserrat" pitchFamily="2" charset="77"/>
                <a:ea typeface="PingFang TC" panose="020B0400000000000000" pitchFamily="34" charset="-120"/>
              </a:rPr>
              <a:t>2</a:t>
            </a:r>
            <a:r>
              <a:rPr lang="zh-TW" altLang="en-US" sz="1500" dirty="0">
                <a:solidFill>
                  <a:srgbClr val="000000"/>
                </a:solidFill>
                <a:effectLst/>
                <a:latin typeface="Montserrat" pitchFamily="2" charset="77"/>
                <a:ea typeface="PingFang TC" panose="020B0400000000000000" pitchFamily="34" charset="-120"/>
              </a:rPr>
              <a:t>）通过匿名汇总的</a:t>
            </a:r>
            <a:r>
              <a:rPr lang="en-US" sz="1500" dirty="0">
                <a:solidFill>
                  <a:srgbClr val="000000"/>
                </a:solidFill>
                <a:effectLst/>
                <a:latin typeface="Montserrat" pitchFamily="2" charset="77"/>
                <a:ea typeface="PingFang TC" panose="020B0400000000000000" pitchFamily="34" charset="-120"/>
              </a:rPr>
              <a:t>RESET</a:t>
            </a:r>
            <a:r>
              <a:rPr lang="zh-TW" altLang="en-US" sz="1500" dirty="0">
                <a:solidFill>
                  <a:srgbClr val="000000"/>
                </a:solidFill>
                <a:effectLst/>
                <a:latin typeface="Montserrat" pitchFamily="2" charset="77"/>
                <a:ea typeface="PingFang TC" panose="020B0400000000000000" pitchFamily="34" charset="-120"/>
              </a:rPr>
              <a:t>项目数据。</a:t>
            </a:r>
            <a:r>
              <a:rPr lang="en-US" altLang="zh-TW" sz="1500" dirty="0">
                <a:solidFill>
                  <a:srgbClr val="000000"/>
                </a:solidFill>
                <a:effectLst/>
                <a:latin typeface="Montserrat" pitchFamily="2" charset="77"/>
                <a:ea typeface="PingFang TC" panose="020B0400000000000000" pitchFamily="34" charset="-120"/>
              </a:rPr>
              <a:t>3</a:t>
            </a:r>
            <a:r>
              <a:rPr lang="zh-TW" altLang="en-US" sz="1500" dirty="0">
                <a:solidFill>
                  <a:srgbClr val="000000"/>
                </a:solidFill>
                <a:effectLst/>
                <a:latin typeface="Montserrat" pitchFamily="2" charset="77"/>
                <a:ea typeface="PingFang TC" panose="020B0400000000000000" pitchFamily="34" charset="-120"/>
              </a:rPr>
              <a:t>）经审核来源计算得出的区域通用产品类别数据。最佳得分是基于该类别中排名前</a:t>
            </a:r>
            <a:r>
              <a:rPr lang="en-US" altLang="zh-TW" sz="1500" dirty="0">
                <a:solidFill>
                  <a:srgbClr val="000000"/>
                </a:solidFill>
                <a:effectLst/>
                <a:latin typeface="Montserrat" pitchFamily="2" charset="77"/>
                <a:ea typeface="PingFang TC" panose="020B0400000000000000" pitchFamily="34" charset="-120"/>
              </a:rPr>
              <a:t>20</a:t>
            </a:r>
            <a:r>
              <a:rPr lang="zh-TW" altLang="en-US" sz="1500" dirty="0">
                <a:solidFill>
                  <a:srgbClr val="000000"/>
                </a:solidFill>
                <a:effectLst/>
                <a:latin typeface="Montserrat" pitchFamily="2" charset="77"/>
                <a:ea typeface="PingFang TC" panose="020B0400000000000000" pitchFamily="34" charset="-120"/>
              </a:rPr>
              <a:t>的产品平均值计算得出。</a:t>
            </a:r>
          </a:p>
        </p:txBody>
      </p:sp>
      <p:sp>
        <p:nvSpPr>
          <p:cNvPr id="78" name="Chart Placeholder 44">
            <a:extLst>
              <a:ext uri="{FF2B5EF4-FFF2-40B4-BE49-F238E27FC236}">
                <a16:creationId xmlns:a16="http://schemas.microsoft.com/office/drawing/2014/main" id="{381757A5-C94A-DAF9-9138-1606517D2E17}"/>
              </a:ext>
            </a:extLst>
          </p:cNvPr>
          <p:cNvSpPr>
            <a:spLocks noGrp="1"/>
          </p:cNvSpPr>
          <p:nvPr>
            <p:ph type="chart" sz="quarter" idx="20" hasCustomPrompt="1"/>
          </p:nvPr>
        </p:nvSpPr>
        <p:spPr>
          <a:xfrm>
            <a:off x="16549496" y="9131018"/>
            <a:ext cx="2700000" cy="381600"/>
          </a:xfrm>
          <a:prstGeom prst="rect">
            <a:avLst/>
          </a:prstGeom>
        </p:spPr>
        <p:txBody>
          <a:bodyPr>
            <a:normAutofit/>
          </a:bodyPr>
          <a:lstStyle>
            <a:lvl1pPr marL="0" indent="0">
              <a:buNone/>
              <a:defRPr sz="1575"/>
            </a:lvl1pPr>
          </a:lstStyle>
          <a:p>
            <a:r>
              <a:rPr lang="en-US" altLang="zh-TW" sz="1575" dirty="0"/>
              <a:t>SF</a:t>
            </a:r>
            <a:endParaRPr lang="en-US" dirty="0"/>
          </a:p>
        </p:txBody>
      </p:sp>
      <p:sp>
        <p:nvSpPr>
          <p:cNvPr id="79" name="Chart Placeholder 44">
            <a:extLst>
              <a:ext uri="{FF2B5EF4-FFF2-40B4-BE49-F238E27FC236}">
                <a16:creationId xmlns:a16="http://schemas.microsoft.com/office/drawing/2014/main" id="{46A18D1E-526E-4C53-FD3D-445573B2DDA6}"/>
              </a:ext>
            </a:extLst>
          </p:cNvPr>
          <p:cNvSpPr>
            <a:spLocks noGrp="1"/>
          </p:cNvSpPr>
          <p:nvPr>
            <p:ph type="chart" sz="quarter" idx="21" hasCustomPrompt="1"/>
          </p:nvPr>
        </p:nvSpPr>
        <p:spPr>
          <a:xfrm>
            <a:off x="16549956" y="8206320"/>
            <a:ext cx="2700000" cy="381600"/>
          </a:xfrm>
          <a:prstGeom prst="rect">
            <a:avLst/>
          </a:prstGeom>
        </p:spPr>
        <p:txBody>
          <a:bodyPr>
            <a:normAutofit/>
          </a:bodyPr>
          <a:lstStyle>
            <a:lvl1pPr marL="0" indent="0">
              <a:buNone/>
              <a:defRPr sz="1575"/>
            </a:lvl1pPr>
          </a:lstStyle>
          <a:p>
            <a:r>
              <a:rPr lang="en-US" altLang="zh-TW" sz="1575" dirty="0"/>
              <a:t>R</a:t>
            </a:r>
            <a:endParaRPr lang="en-US" dirty="0"/>
          </a:p>
        </p:txBody>
      </p:sp>
      <p:sp>
        <p:nvSpPr>
          <p:cNvPr id="88" name="Chart Placeholder 44">
            <a:extLst>
              <a:ext uri="{FF2B5EF4-FFF2-40B4-BE49-F238E27FC236}">
                <a16:creationId xmlns:a16="http://schemas.microsoft.com/office/drawing/2014/main" id="{669A9577-04B4-96E0-9635-E4D7A848C679}"/>
              </a:ext>
            </a:extLst>
          </p:cNvPr>
          <p:cNvSpPr>
            <a:spLocks noGrp="1"/>
          </p:cNvSpPr>
          <p:nvPr>
            <p:ph type="chart" sz="quarter" idx="22" hasCustomPrompt="1"/>
          </p:nvPr>
        </p:nvSpPr>
        <p:spPr>
          <a:xfrm>
            <a:off x="20755426" y="7343178"/>
            <a:ext cx="2700000" cy="381600"/>
          </a:xfrm>
          <a:prstGeom prst="rect">
            <a:avLst/>
          </a:prstGeom>
        </p:spPr>
        <p:txBody>
          <a:bodyPr>
            <a:noAutofit/>
          </a:bodyPr>
          <a:lstStyle>
            <a:lvl1pPr marL="0" indent="0">
              <a:buNone/>
              <a:defRPr sz="1575"/>
            </a:lvl1pPr>
          </a:lstStyle>
          <a:p>
            <a:r>
              <a:rPr lang="en-US" altLang="zh-TW" dirty="0"/>
              <a:t>Known</a:t>
            </a:r>
            <a:endParaRPr lang="en-US" dirty="0"/>
          </a:p>
        </p:txBody>
      </p:sp>
      <p:sp>
        <p:nvSpPr>
          <p:cNvPr id="89" name="Rounded Rectangle 88">
            <a:extLst>
              <a:ext uri="{FF2B5EF4-FFF2-40B4-BE49-F238E27FC236}">
                <a16:creationId xmlns:a16="http://schemas.microsoft.com/office/drawing/2014/main" id="{BAD52649-CDF6-3183-F111-A44CC887DCB4}"/>
              </a:ext>
            </a:extLst>
          </p:cNvPr>
          <p:cNvSpPr/>
          <p:nvPr userDrawn="1"/>
        </p:nvSpPr>
        <p:spPr>
          <a:xfrm>
            <a:off x="7031506" y="2925855"/>
            <a:ext cx="9907200" cy="2793600"/>
          </a:xfrm>
          <a:prstGeom prst="roundRect">
            <a:avLst>
              <a:gd name="adj" fmla="val 5318"/>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625" dirty="0"/>
          </a:p>
        </p:txBody>
      </p:sp>
      <p:sp>
        <p:nvSpPr>
          <p:cNvPr id="91" name="Text Placeholder 15">
            <a:extLst>
              <a:ext uri="{FF2B5EF4-FFF2-40B4-BE49-F238E27FC236}">
                <a16:creationId xmlns:a16="http://schemas.microsoft.com/office/drawing/2014/main" id="{FD65C3A6-A668-0AA0-DE00-73D143B8F39C}"/>
              </a:ext>
            </a:extLst>
          </p:cNvPr>
          <p:cNvSpPr>
            <a:spLocks noGrp="1"/>
          </p:cNvSpPr>
          <p:nvPr>
            <p:ph type="body" sz="quarter" idx="25" hasCustomPrompt="1"/>
          </p:nvPr>
        </p:nvSpPr>
        <p:spPr>
          <a:xfrm>
            <a:off x="7264642" y="3608413"/>
            <a:ext cx="7108713" cy="641597"/>
          </a:xfrm>
          <a:noFill/>
          <a:ln>
            <a:noFill/>
          </a:ln>
        </p:spPr>
        <p:style>
          <a:lnRef idx="2">
            <a:schemeClr val="dk1"/>
          </a:lnRef>
          <a:fillRef idx="1">
            <a:schemeClr val="lt1"/>
          </a:fillRef>
          <a:effectRef idx="0">
            <a:schemeClr val="dk1"/>
          </a:effectRef>
          <a:fontRef idx="minor">
            <a:schemeClr val="dk1"/>
          </a:fontRef>
        </p:style>
        <p:txBody>
          <a:bodyPr>
            <a:normAutofit/>
          </a:bodyPr>
          <a:lstStyle>
            <a:lvl1pPr marL="0" indent="0">
              <a:buNone/>
              <a:defRPr sz="3000">
                <a:latin typeface="Montserrat" pitchFamily="2" charset="77"/>
              </a:defRPr>
            </a:lvl1pPr>
          </a:lstStyle>
          <a:p>
            <a:pPr lvl="0"/>
            <a:r>
              <a:rPr lang="en-US" altLang="zh-TW" dirty="0"/>
              <a:t>Product</a:t>
            </a:r>
            <a:r>
              <a:rPr lang="zh-TW" altLang="en-US" dirty="0"/>
              <a:t> </a:t>
            </a:r>
            <a:r>
              <a:rPr lang="en-US" altLang="zh-TW" dirty="0"/>
              <a:t>Name</a:t>
            </a:r>
            <a:endParaRPr lang="en-US" dirty="0"/>
          </a:p>
        </p:txBody>
      </p:sp>
      <p:sp>
        <p:nvSpPr>
          <p:cNvPr id="92" name="Text Placeholder 13">
            <a:extLst>
              <a:ext uri="{FF2B5EF4-FFF2-40B4-BE49-F238E27FC236}">
                <a16:creationId xmlns:a16="http://schemas.microsoft.com/office/drawing/2014/main" id="{9EA83114-729F-24E6-231E-6168D87FA67C}"/>
              </a:ext>
            </a:extLst>
          </p:cNvPr>
          <p:cNvSpPr>
            <a:spLocks noGrp="1"/>
          </p:cNvSpPr>
          <p:nvPr>
            <p:ph type="body" sz="quarter" idx="26" hasCustomPrompt="1"/>
          </p:nvPr>
        </p:nvSpPr>
        <p:spPr>
          <a:xfrm>
            <a:off x="12577029" y="3193726"/>
            <a:ext cx="4175041" cy="507575"/>
          </a:xfrm>
        </p:spPr>
        <p:txBody>
          <a:bodyPr>
            <a:noAutofit/>
          </a:bodyPr>
          <a:lstStyle>
            <a:lvl1pPr marL="0" indent="0" algn="r">
              <a:buNone/>
              <a:defRPr sz="1800">
                <a:latin typeface="Montserrat" pitchFamily="2" charset="77"/>
              </a:defRPr>
            </a:lvl1pPr>
          </a:lstStyle>
          <a:p>
            <a:pPr lvl="0"/>
            <a:r>
              <a:rPr lang="en-US" altLang="zh-TW" sz="1890" dirty="0"/>
              <a:t>As</a:t>
            </a:r>
            <a:r>
              <a:rPr lang="zh-TW" altLang="en-US" sz="1890" dirty="0"/>
              <a:t> </a:t>
            </a:r>
            <a:r>
              <a:rPr lang="en-US" altLang="zh-TW" sz="1890" dirty="0"/>
              <a:t>of</a:t>
            </a:r>
            <a:r>
              <a:rPr lang="zh-TW" altLang="en-US" sz="1890" dirty="0"/>
              <a:t> </a:t>
            </a:r>
            <a:r>
              <a:rPr lang="en-US" altLang="zh-TW" sz="1890" dirty="0"/>
              <a:t>….</a:t>
            </a:r>
            <a:endParaRPr lang="en-US" dirty="0"/>
          </a:p>
        </p:txBody>
      </p:sp>
      <p:sp>
        <p:nvSpPr>
          <p:cNvPr id="93" name="Text Placeholder 17">
            <a:extLst>
              <a:ext uri="{FF2B5EF4-FFF2-40B4-BE49-F238E27FC236}">
                <a16:creationId xmlns:a16="http://schemas.microsoft.com/office/drawing/2014/main" id="{7B924430-81BB-75D3-B260-2C024DE3713F}"/>
              </a:ext>
            </a:extLst>
          </p:cNvPr>
          <p:cNvSpPr>
            <a:spLocks noGrp="1"/>
          </p:cNvSpPr>
          <p:nvPr>
            <p:ph type="body" sz="quarter" idx="27" hasCustomPrompt="1"/>
          </p:nvPr>
        </p:nvSpPr>
        <p:spPr>
          <a:xfrm>
            <a:off x="7264800" y="4629270"/>
            <a:ext cx="8784090" cy="870366"/>
          </a:xfrm>
        </p:spPr>
        <p:txBody>
          <a:bodyPr>
            <a:normAutofit/>
          </a:bodyPr>
          <a:lstStyle>
            <a:lvl1pPr marL="0" indent="0">
              <a:buNone/>
              <a:defRPr sz="1800">
                <a:latin typeface="Montserrat" pitchFamily="2" charset="77"/>
              </a:defRPr>
            </a:lvl1pPr>
          </a:lstStyle>
          <a:p>
            <a:pPr lvl="0"/>
            <a:r>
              <a:rPr lang="en-US" altLang="zh-TW" sz="2205" dirty="0"/>
              <a:t>Product</a:t>
            </a:r>
            <a:r>
              <a:rPr lang="zh-TW" altLang="en-US" sz="2205" dirty="0"/>
              <a:t> </a:t>
            </a:r>
            <a:r>
              <a:rPr lang="en-US" altLang="zh-TW" sz="2205" dirty="0"/>
              <a:t>description</a:t>
            </a:r>
          </a:p>
          <a:p>
            <a:pPr lvl="0"/>
            <a:endParaRPr lang="en-US" dirty="0"/>
          </a:p>
        </p:txBody>
      </p:sp>
      <p:sp>
        <p:nvSpPr>
          <p:cNvPr id="98" name="TextBox 97">
            <a:extLst>
              <a:ext uri="{FF2B5EF4-FFF2-40B4-BE49-F238E27FC236}">
                <a16:creationId xmlns:a16="http://schemas.microsoft.com/office/drawing/2014/main" id="{2AAE8DF5-1290-9F2D-8905-8D96C1BEB549}"/>
              </a:ext>
            </a:extLst>
          </p:cNvPr>
          <p:cNvSpPr txBox="1"/>
          <p:nvPr userDrawn="1"/>
        </p:nvSpPr>
        <p:spPr>
          <a:xfrm>
            <a:off x="15125910" y="7378479"/>
            <a:ext cx="355511" cy="334707"/>
          </a:xfrm>
          <a:prstGeom prst="rect">
            <a:avLst/>
          </a:prstGeom>
          <a:noFill/>
        </p:spPr>
        <p:txBody>
          <a:bodyPr wrap="square" rtlCol="0">
            <a:spAutoFit/>
          </a:bodyPr>
          <a:lstStyle/>
          <a:p>
            <a:r>
              <a:rPr lang="en-US" altLang="zh-TW" sz="1575" dirty="0">
                <a:solidFill>
                  <a:schemeClr val="bg2">
                    <a:lumMod val="50000"/>
                  </a:schemeClr>
                </a:solidFill>
                <a:latin typeface=""/>
              </a:rPr>
              <a:t>%</a:t>
            </a:r>
            <a:endParaRPr lang="en-US" sz="1575" dirty="0">
              <a:solidFill>
                <a:schemeClr val="bg2">
                  <a:lumMod val="50000"/>
                </a:schemeClr>
              </a:solidFill>
              <a:latin typeface=""/>
            </a:endParaRPr>
          </a:p>
        </p:txBody>
      </p:sp>
      <p:sp>
        <p:nvSpPr>
          <p:cNvPr id="99" name="TextBox 98">
            <a:extLst>
              <a:ext uri="{FF2B5EF4-FFF2-40B4-BE49-F238E27FC236}">
                <a16:creationId xmlns:a16="http://schemas.microsoft.com/office/drawing/2014/main" id="{629F25B5-E5E7-E33B-7D36-A045786759AD}"/>
              </a:ext>
            </a:extLst>
          </p:cNvPr>
          <p:cNvSpPr txBox="1"/>
          <p:nvPr userDrawn="1"/>
        </p:nvSpPr>
        <p:spPr>
          <a:xfrm>
            <a:off x="12019038" y="7781632"/>
            <a:ext cx="1504096" cy="323165"/>
          </a:xfrm>
          <a:prstGeom prst="rect">
            <a:avLst/>
          </a:prstGeom>
          <a:noFill/>
        </p:spPr>
        <p:txBody>
          <a:bodyPr wrap="square" rtlCol="0">
            <a:spAutoFit/>
          </a:bodyPr>
          <a:lstStyle/>
          <a:p>
            <a:r>
              <a:rPr lang="zh-TW" altLang="en-US" sz="1500" dirty="0">
                <a:solidFill>
                  <a:schemeClr val="bg2">
                    <a:lumMod val="50000"/>
                  </a:schemeClr>
                </a:solidFill>
                <a:latin typeface="Montserrat" pitchFamily="2" charset="77"/>
              </a:rPr>
              <a:t>分数</a:t>
            </a:r>
            <a:endParaRPr lang="en-US" sz="1500" dirty="0">
              <a:solidFill>
                <a:schemeClr val="bg2">
                  <a:lumMod val="50000"/>
                </a:schemeClr>
              </a:solidFill>
              <a:latin typeface="Montserrat" pitchFamily="2" charset="77"/>
            </a:endParaRPr>
          </a:p>
        </p:txBody>
      </p:sp>
      <p:sp>
        <p:nvSpPr>
          <p:cNvPr id="100" name="TextBox 99">
            <a:extLst>
              <a:ext uri="{FF2B5EF4-FFF2-40B4-BE49-F238E27FC236}">
                <a16:creationId xmlns:a16="http://schemas.microsoft.com/office/drawing/2014/main" id="{3137A0A1-728C-5932-335F-E282ADAEF50A}"/>
              </a:ext>
            </a:extLst>
          </p:cNvPr>
          <p:cNvSpPr txBox="1"/>
          <p:nvPr userDrawn="1"/>
        </p:nvSpPr>
        <p:spPr>
          <a:xfrm>
            <a:off x="19443777" y="7349092"/>
            <a:ext cx="606386" cy="334707"/>
          </a:xfrm>
          <a:prstGeom prst="rect">
            <a:avLst/>
          </a:prstGeom>
          <a:noFill/>
        </p:spPr>
        <p:txBody>
          <a:bodyPr wrap="square" rtlCol="0">
            <a:spAutoFit/>
          </a:bodyPr>
          <a:lstStyle/>
          <a:p>
            <a:r>
              <a:rPr lang="en-US" altLang="zh-TW" sz="1575" dirty="0">
                <a:solidFill>
                  <a:schemeClr val="bg2">
                    <a:lumMod val="50000"/>
                  </a:schemeClr>
                </a:solidFill>
                <a:latin typeface=""/>
              </a:rPr>
              <a:t>%</a:t>
            </a:r>
            <a:endParaRPr lang="en-US" sz="1575" dirty="0">
              <a:solidFill>
                <a:schemeClr val="bg2">
                  <a:lumMod val="50000"/>
                </a:schemeClr>
              </a:solidFill>
              <a:latin typeface=""/>
            </a:endParaRPr>
          </a:p>
        </p:txBody>
      </p:sp>
      <p:sp>
        <p:nvSpPr>
          <p:cNvPr id="101" name="TextBox 100">
            <a:extLst>
              <a:ext uri="{FF2B5EF4-FFF2-40B4-BE49-F238E27FC236}">
                <a16:creationId xmlns:a16="http://schemas.microsoft.com/office/drawing/2014/main" id="{9968433D-5573-BD34-F9B0-66B25595A5E2}"/>
              </a:ext>
            </a:extLst>
          </p:cNvPr>
          <p:cNvSpPr txBox="1"/>
          <p:nvPr userDrawn="1"/>
        </p:nvSpPr>
        <p:spPr>
          <a:xfrm>
            <a:off x="23656398" y="7347600"/>
            <a:ext cx="606386" cy="334707"/>
          </a:xfrm>
          <a:prstGeom prst="rect">
            <a:avLst/>
          </a:prstGeom>
          <a:noFill/>
        </p:spPr>
        <p:txBody>
          <a:bodyPr wrap="square" rtlCol="0">
            <a:spAutoFit/>
          </a:bodyPr>
          <a:lstStyle/>
          <a:p>
            <a:r>
              <a:rPr lang="en-US" altLang="zh-TW" sz="1575" dirty="0">
                <a:solidFill>
                  <a:schemeClr val="bg2">
                    <a:lumMod val="50000"/>
                  </a:schemeClr>
                </a:solidFill>
                <a:latin typeface=""/>
              </a:rPr>
              <a:t>%</a:t>
            </a:r>
            <a:endParaRPr lang="en-US" sz="1575" dirty="0">
              <a:solidFill>
                <a:schemeClr val="bg2">
                  <a:lumMod val="50000"/>
                </a:schemeClr>
              </a:solidFill>
              <a:latin typeface=""/>
            </a:endParaRPr>
          </a:p>
        </p:txBody>
      </p:sp>
      <p:sp>
        <p:nvSpPr>
          <p:cNvPr id="102" name="TextBox 101">
            <a:extLst>
              <a:ext uri="{FF2B5EF4-FFF2-40B4-BE49-F238E27FC236}">
                <a16:creationId xmlns:a16="http://schemas.microsoft.com/office/drawing/2014/main" id="{A0EAE93F-651E-FC29-7A58-1CA8B5F59311}"/>
              </a:ext>
            </a:extLst>
          </p:cNvPr>
          <p:cNvSpPr txBox="1"/>
          <p:nvPr userDrawn="1"/>
        </p:nvSpPr>
        <p:spPr>
          <a:xfrm>
            <a:off x="16263361" y="7781735"/>
            <a:ext cx="2339074" cy="323165"/>
          </a:xfrm>
          <a:prstGeom prst="rect">
            <a:avLst/>
          </a:prstGeom>
          <a:noFill/>
        </p:spPr>
        <p:txBody>
          <a:bodyPr wrap="square" rtlCol="0">
            <a:spAutoFit/>
          </a:bodyPr>
          <a:lstStyle/>
          <a:p>
            <a:r>
              <a:rPr lang="zh-TW" altLang="en-US" sz="1500" dirty="0">
                <a:solidFill>
                  <a:schemeClr val="bg2">
                    <a:lumMod val="50000"/>
                  </a:schemeClr>
                </a:solidFill>
                <a:latin typeface="Montserrat" pitchFamily="2" charset="77"/>
              </a:rPr>
              <a:t>可回收成分</a:t>
            </a:r>
            <a:endParaRPr lang="en-US" sz="1500" dirty="0">
              <a:solidFill>
                <a:schemeClr val="bg2">
                  <a:lumMod val="50000"/>
                </a:schemeClr>
              </a:solidFill>
              <a:latin typeface="Montserrat" pitchFamily="2" charset="77"/>
            </a:endParaRPr>
          </a:p>
        </p:txBody>
      </p:sp>
      <p:sp>
        <p:nvSpPr>
          <p:cNvPr id="103" name="TextBox 102">
            <a:extLst>
              <a:ext uri="{FF2B5EF4-FFF2-40B4-BE49-F238E27FC236}">
                <a16:creationId xmlns:a16="http://schemas.microsoft.com/office/drawing/2014/main" id="{0BB3F47B-AAB1-E6A0-429C-E095DC1DDD23}"/>
              </a:ext>
            </a:extLst>
          </p:cNvPr>
          <p:cNvSpPr txBox="1"/>
          <p:nvPr userDrawn="1"/>
        </p:nvSpPr>
        <p:spPr>
          <a:xfrm>
            <a:off x="20543119" y="7781632"/>
            <a:ext cx="2339074" cy="323165"/>
          </a:xfrm>
          <a:prstGeom prst="rect">
            <a:avLst/>
          </a:prstGeom>
          <a:noFill/>
        </p:spPr>
        <p:txBody>
          <a:bodyPr wrap="square" rtlCol="0">
            <a:spAutoFit/>
          </a:bodyPr>
          <a:lstStyle/>
          <a:p>
            <a:r>
              <a:rPr lang="zh-TW" altLang="en-US" sz="1500" dirty="0">
                <a:solidFill>
                  <a:schemeClr val="bg2">
                    <a:lumMod val="50000"/>
                  </a:schemeClr>
                </a:solidFill>
                <a:latin typeface="Montserrat" pitchFamily="2" charset="77"/>
              </a:rPr>
              <a:t>成分清單</a:t>
            </a:r>
            <a:endParaRPr lang="en-US" sz="1500" dirty="0">
              <a:solidFill>
                <a:schemeClr val="bg2">
                  <a:lumMod val="50000"/>
                </a:schemeClr>
              </a:solidFill>
              <a:latin typeface="Montserrat" pitchFamily="2" charset="77"/>
            </a:endParaRPr>
          </a:p>
        </p:txBody>
      </p:sp>
      <p:sp>
        <p:nvSpPr>
          <p:cNvPr id="104" name="TextBox 103">
            <a:extLst>
              <a:ext uri="{FF2B5EF4-FFF2-40B4-BE49-F238E27FC236}">
                <a16:creationId xmlns:a16="http://schemas.microsoft.com/office/drawing/2014/main" id="{3F9A4232-74EE-D566-EFB8-CDDFA9455B52}"/>
              </a:ext>
            </a:extLst>
          </p:cNvPr>
          <p:cNvSpPr txBox="1"/>
          <p:nvPr userDrawn="1"/>
        </p:nvSpPr>
        <p:spPr>
          <a:xfrm>
            <a:off x="19442160" y="8219622"/>
            <a:ext cx="606386" cy="334707"/>
          </a:xfrm>
          <a:prstGeom prst="rect">
            <a:avLst/>
          </a:prstGeom>
          <a:noFill/>
        </p:spPr>
        <p:txBody>
          <a:bodyPr wrap="square" rtlCol="0">
            <a:spAutoFit/>
          </a:bodyPr>
          <a:lstStyle/>
          <a:p>
            <a:r>
              <a:rPr lang="en-US" altLang="zh-TW" sz="1575" dirty="0">
                <a:solidFill>
                  <a:schemeClr val="bg2">
                    <a:lumMod val="50000"/>
                  </a:schemeClr>
                </a:solidFill>
                <a:latin typeface=""/>
              </a:rPr>
              <a:t>%</a:t>
            </a:r>
            <a:endParaRPr lang="en-US" sz="1575" dirty="0">
              <a:solidFill>
                <a:schemeClr val="bg2">
                  <a:lumMod val="50000"/>
                </a:schemeClr>
              </a:solidFill>
              <a:latin typeface=""/>
            </a:endParaRPr>
          </a:p>
        </p:txBody>
      </p:sp>
      <p:sp>
        <p:nvSpPr>
          <p:cNvPr id="105" name="TextBox 104">
            <a:extLst>
              <a:ext uri="{FF2B5EF4-FFF2-40B4-BE49-F238E27FC236}">
                <a16:creationId xmlns:a16="http://schemas.microsoft.com/office/drawing/2014/main" id="{86FA7856-67F7-12B3-A418-C8C24242E51C}"/>
              </a:ext>
            </a:extLst>
          </p:cNvPr>
          <p:cNvSpPr txBox="1"/>
          <p:nvPr userDrawn="1"/>
        </p:nvSpPr>
        <p:spPr>
          <a:xfrm>
            <a:off x="16263360" y="8641764"/>
            <a:ext cx="1862015" cy="323165"/>
          </a:xfrm>
          <a:prstGeom prst="rect">
            <a:avLst/>
          </a:prstGeom>
          <a:noFill/>
        </p:spPr>
        <p:txBody>
          <a:bodyPr wrap="square" rtlCol="0">
            <a:spAutoFit/>
          </a:bodyPr>
          <a:lstStyle/>
          <a:p>
            <a:r>
              <a:rPr lang="zh-TW" altLang="en-US" sz="1500" dirty="0">
                <a:solidFill>
                  <a:schemeClr val="bg2">
                    <a:lumMod val="50000"/>
                  </a:schemeClr>
                </a:solidFill>
                <a:latin typeface="Montserrat" pitchFamily="2" charset="77"/>
              </a:rPr>
              <a:t>可循环使用性</a:t>
            </a:r>
            <a:endParaRPr lang="en-US" sz="1500" dirty="0">
              <a:solidFill>
                <a:schemeClr val="bg2">
                  <a:lumMod val="50000"/>
                </a:schemeClr>
              </a:solidFill>
              <a:latin typeface="Montserrat" pitchFamily="2" charset="77"/>
            </a:endParaRPr>
          </a:p>
        </p:txBody>
      </p:sp>
      <p:sp>
        <p:nvSpPr>
          <p:cNvPr id="106" name="TextBox 105">
            <a:extLst>
              <a:ext uri="{FF2B5EF4-FFF2-40B4-BE49-F238E27FC236}">
                <a16:creationId xmlns:a16="http://schemas.microsoft.com/office/drawing/2014/main" id="{C9AE2450-60EA-6D90-DA92-88364E37AD1C}"/>
              </a:ext>
            </a:extLst>
          </p:cNvPr>
          <p:cNvSpPr txBox="1"/>
          <p:nvPr userDrawn="1"/>
        </p:nvSpPr>
        <p:spPr>
          <a:xfrm>
            <a:off x="16262741" y="9595418"/>
            <a:ext cx="1862014" cy="323165"/>
          </a:xfrm>
          <a:prstGeom prst="rect">
            <a:avLst/>
          </a:prstGeom>
          <a:noFill/>
        </p:spPr>
        <p:txBody>
          <a:bodyPr wrap="square" rtlCol="0">
            <a:spAutoFit/>
          </a:bodyPr>
          <a:lstStyle/>
          <a:p>
            <a:r>
              <a:rPr lang="zh-TW" altLang="en-US" sz="1500" dirty="0">
                <a:solidFill>
                  <a:schemeClr val="bg2">
                    <a:lumMod val="50000"/>
                  </a:schemeClr>
                </a:solidFill>
                <a:latin typeface="Montserrat" pitchFamily="2" charset="77"/>
              </a:rPr>
              <a:t>可分解性</a:t>
            </a:r>
            <a:endParaRPr lang="en-US" sz="1500" dirty="0">
              <a:solidFill>
                <a:schemeClr val="bg2">
                  <a:lumMod val="50000"/>
                </a:schemeClr>
              </a:solidFill>
              <a:latin typeface="Montserrat" pitchFamily="2" charset="77"/>
            </a:endParaRPr>
          </a:p>
        </p:txBody>
      </p:sp>
      <p:sp>
        <p:nvSpPr>
          <p:cNvPr id="107" name="TextBox 106">
            <a:extLst>
              <a:ext uri="{FF2B5EF4-FFF2-40B4-BE49-F238E27FC236}">
                <a16:creationId xmlns:a16="http://schemas.microsoft.com/office/drawing/2014/main" id="{F9461C2C-FE94-5698-8185-69F31628EDA3}"/>
              </a:ext>
            </a:extLst>
          </p:cNvPr>
          <p:cNvSpPr txBox="1"/>
          <p:nvPr userDrawn="1"/>
        </p:nvSpPr>
        <p:spPr>
          <a:xfrm>
            <a:off x="19443777" y="9118351"/>
            <a:ext cx="606386" cy="334707"/>
          </a:xfrm>
          <a:prstGeom prst="rect">
            <a:avLst/>
          </a:prstGeom>
          <a:noFill/>
        </p:spPr>
        <p:txBody>
          <a:bodyPr wrap="square" rtlCol="0">
            <a:spAutoFit/>
          </a:bodyPr>
          <a:lstStyle/>
          <a:p>
            <a:r>
              <a:rPr lang="en-US" altLang="zh-TW" sz="1575" dirty="0">
                <a:solidFill>
                  <a:schemeClr val="bg2">
                    <a:lumMod val="50000"/>
                  </a:schemeClr>
                </a:solidFill>
                <a:latin typeface=""/>
              </a:rPr>
              <a:t>%</a:t>
            </a:r>
            <a:endParaRPr lang="en-US" sz="1575" dirty="0">
              <a:solidFill>
                <a:schemeClr val="bg2">
                  <a:lumMod val="50000"/>
                </a:schemeClr>
              </a:solidFill>
              <a:latin typeface=""/>
            </a:endParaRPr>
          </a:p>
        </p:txBody>
      </p:sp>
      <p:sp>
        <p:nvSpPr>
          <p:cNvPr id="108" name="TextBox 107">
            <a:extLst>
              <a:ext uri="{FF2B5EF4-FFF2-40B4-BE49-F238E27FC236}">
                <a16:creationId xmlns:a16="http://schemas.microsoft.com/office/drawing/2014/main" id="{D911A84D-50D6-1256-FA88-7C5FD5942868}"/>
              </a:ext>
            </a:extLst>
          </p:cNvPr>
          <p:cNvSpPr txBox="1"/>
          <p:nvPr userDrawn="1"/>
        </p:nvSpPr>
        <p:spPr>
          <a:xfrm>
            <a:off x="23658055" y="8218800"/>
            <a:ext cx="606386" cy="334707"/>
          </a:xfrm>
          <a:prstGeom prst="rect">
            <a:avLst/>
          </a:prstGeom>
          <a:noFill/>
        </p:spPr>
        <p:txBody>
          <a:bodyPr wrap="square" rtlCol="0">
            <a:spAutoFit/>
          </a:bodyPr>
          <a:lstStyle/>
          <a:p>
            <a:r>
              <a:rPr lang="en-US" altLang="zh-TW" sz="1575" dirty="0">
                <a:solidFill>
                  <a:schemeClr val="bg2">
                    <a:lumMod val="50000"/>
                  </a:schemeClr>
                </a:solidFill>
                <a:latin typeface=""/>
              </a:rPr>
              <a:t>%</a:t>
            </a:r>
            <a:endParaRPr lang="en-US" sz="1575" dirty="0">
              <a:solidFill>
                <a:schemeClr val="bg2">
                  <a:lumMod val="50000"/>
                </a:schemeClr>
              </a:solidFill>
              <a:latin typeface=""/>
            </a:endParaRPr>
          </a:p>
        </p:txBody>
      </p:sp>
      <p:sp>
        <p:nvSpPr>
          <p:cNvPr id="109" name="TextBox 108">
            <a:extLst>
              <a:ext uri="{FF2B5EF4-FFF2-40B4-BE49-F238E27FC236}">
                <a16:creationId xmlns:a16="http://schemas.microsoft.com/office/drawing/2014/main" id="{93C15505-834C-348B-288B-35B097411297}"/>
              </a:ext>
            </a:extLst>
          </p:cNvPr>
          <p:cNvSpPr txBox="1"/>
          <p:nvPr userDrawn="1"/>
        </p:nvSpPr>
        <p:spPr>
          <a:xfrm>
            <a:off x="20575522" y="8641764"/>
            <a:ext cx="1985014" cy="323165"/>
          </a:xfrm>
          <a:prstGeom prst="rect">
            <a:avLst/>
          </a:prstGeom>
          <a:noFill/>
        </p:spPr>
        <p:txBody>
          <a:bodyPr wrap="square" rtlCol="0">
            <a:spAutoFit/>
          </a:bodyPr>
          <a:lstStyle/>
          <a:p>
            <a:r>
              <a:rPr lang="zh-TW" altLang="en-US" sz="1500" dirty="0">
                <a:solidFill>
                  <a:schemeClr val="bg2">
                    <a:lumMod val="50000"/>
                  </a:schemeClr>
                </a:solidFill>
                <a:latin typeface="Montserrat" pitchFamily="2" charset="77"/>
              </a:rPr>
              <a:t>无红色名單成分</a:t>
            </a:r>
            <a:endParaRPr lang="en-US" sz="1500" dirty="0">
              <a:solidFill>
                <a:schemeClr val="bg2">
                  <a:lumMod val="50000"/>
                </a:schemeClr>
              </a:solidFill>
              <a:latin typeface="Montserrat" pitchFamily="2" charset="77"/>
            </a:endParaRPr>
          </a:p>
        </p:txBody>
      </p:sp>
      <p:sp>
        <p:nvSpPr>
          <p:cNvPr id="110" name="Chart Placeholder 44">
            <a:extLst>
              <a:ext uri="{FF2B5EF4-FFF2-40B4-BE49-F238E27FC236}">
                <a16:creationId xmlns:a16="http://schemas.microsoft.com/office/drawing/2014/main" id="{984C8D2D-94F7-74C2-B141-67D9F6A2FAC7}"/>
              </a:ext>
            </a:extLst>
          </p:cNvPr>
          <p:cNvSpPr>
            <a:spLocks noGrp="1"/>
          </p:cNvSpPr>
          <p:nvPr>
            <p:ph type="chart" sz="quarter" idx="28" hasCustomPrompt="1"/>
          </p:nvPr>
        </p:nvSpPr>
        <p:spPr>
          <a:xfrm>
            <a:off x="20755501" y="9132037"/>
            <a:ext cx="2700000" cy="381600"/>
          </a:xfrm>
          <a:prstGeom prst="rect">
            <a:avLst/>
          </a:prstGeom>
        </p:spPr>
        <p:txBody>
          <a:bodyPr>
            <a:normAutofit/>
          </a:bodyPr>
          <a:lstStyle>
            <a:lvl1pPr marL="0" indent="0">
              <a:buNone/>
              <a:defRPr sz="1890"/>
            </a:lvl1pPr>
          </a:lstStyle>
          <a:p>
            <a:r>
              <a:rPr lang="en-US" altLang="zh-TW" dirty="0"/>
              <a:t>VOC</a:t>
            </a:r>
            <a:endParaRPr lang="en-US" dirty="0"/>
          </a:p>
        </p:txBody>
      </p:sp>
      <p:sp>
        <p:nvSpPr>
          <p:cNvPr id="111" name="TextBox 110">
            <a:extLst>
              <a:ext uri="{FF2B5EF4-FFF2-40B4-BE49-F238E27FC236}">
                <a16:creationId xmlns:a16="http://schemas.microsoft.com/office/drawing/2014/main" id="{54D9A2BE-877C-989E-33AB-B6AA072F5458}"/>
              </a:ext>
            </a:extLst>
          </p:cNvPr>
          <p:cNvSpPr txBox="1"/>
          <p:nvPr userDrawn="1"/>
        </p:nvSpPr>
        <p:spPr>
          <a:xfrm>
            <a:off x="23658055" y="9108000"/>
            <a:ext cx="606386" cy="334707"/>
          </a:xfrm>
          <a:prstGeom prst="rect">
            <a:avLst/>
          </a:prstGeom>
          <a:noFill/>
        </p:spPr>
        <p:txBody>
          <a:bodyPr wrap="square" rtlCol="0">
            <a:spAutoFit/>
          </a:bodyPr>
          <a:lstStyle/>
          <a:p>
            <a:r>
              <a:rPr lang="en-US" altLang="zh-TW" sz="1575" dirty="0">
                <a:solidFill>
                  <a:schemeClr val="bg2">
                    <a:lumMod val="50000"/>
                  </a:schemeClr>
                </a:solidFill>
                <a:latin typeface=""/>
              </a:rPr>
              <a:t>%</a:t>
            </a:r>
            <a:endParaRPr lang="en-US" sz="1575" dirty="0">
              <a:solidFill>
                <a:schemeClr val="bg2">
                  <a:lumMod val="50000"/>
                </a:schemeClr>
              </a:solidFill>
              <a:latin typeface=""/>
            </a:endParaRPr>
          </a:p>
        </p:txBody>
      </p:sp>
      <p:sp>
        <p:nvSpPr>
          <p:cNvPr id="112" name="TextBox 111">
            <a:extLst>
              <a:ext uri="{FF2B5EF4-FFF2-40B4-BE49-F238E27FC236}">
                <a16:creationId xmlns:a16="http://schemas.microsoft.com/office/drawing/2014/main" id="{935D5447-835D-1C15-01C7-4C72174F42CC}"/>
              </a:ext>
            </a:extLst>
          </p:cNvPr>
          <p:cNvSpPr txBox="1"/>
          <p:nvPr userDrawn="1"/>
        </p:nvSpPr>
        <p:spPr>
          <a:xfrm>
            <a:off x="20597582" y="9595418"/>
            <a:ext cx="2575529" cy="323165"/>
          </a:xfrm>
          <a:prstGeom prst="rect">
            <a:avLst/>
          </a:prstGeom>
          <a:noFill/>
        </p:spPr>
        <p:txBody>
          <a:bodyPr wrap="square" rtlCol="0">
            <a:spAutoFit/>
          </a:bodyPr>
          <a:lstStyle/>
          <a:p>
            <a:r>
              <a:rPr lang="zh-TW" altLang="en-US" sz="1500" dirty="0">
                <a:solidFill>
                  <a:schemeClr val="bg2">
                    <a:lumMod val="50000"/>
                  </a:schemeClr>
                </a:solidFill>
                <a:latin typeface="Montserrat" pitchFamily="2" charset="77"/>
              </a:rPr>
              <a:t>排放達標</a:t>
            </a:r>
            <a:endParaRPr lang="en-US" sz="1500" dirty="0">
              <a:solidFill>
                <a:schemeClr val="bg2">
                  <a:lumMod val="50000"/>
                </a:schemeClr>
              </a:solidFill>
              <a:latin typeface="Montserrat" pitchFamily="2" charset="77"/>
            </a:endParaRPr>
          </a:p>
        </p:txBody>
      </p:sp>
      <p:sp>
        <p:nvSpPr>
          <p:cNvPr id="113" name="TextBox 112">
            <a:extLst>
              <a:ext uri="{FF2B5EF4-FFF2-40B4-BE49-F238E27FC236}">
                <a16:creationId xmlns:a16="http://schemas.microsoft.com/office/drawing/2014/main" id="{18C1CE80-8AF2-8FCA-84CA-DE127B020AE3}"/>
              </a:ext>
            </a:extLst>
          </p:cNvPr>
          <p:cNvSpPr txBox="1"/>
          <p:nvPr userDrawn="1"/>
        </p:nvSpPr>
        <p:spPr>
          <a:xfrm>
            <a:off x="12032926" y="8641764"/>
            <a:ext cx="3019750" cy="323165"/>
          </a:xfrm>
          <a:prstGeom prst="rect">
            <a:avLst/>
          </a:prstGeom>
          <a:noFill/>
        </p:spPr>
        <p:txBody>
          <a:bodyPr wrap="square" rtlCol="0">
            <a:spAutoFit/>
          </a:bodyPr>
          <a:lstStyle/>
          <a:p>
            <a:r>
              <a:rPr lang="en-US" sz="1500" dirty="0">
                <a:solidFill>
                  <a:schemeClr val="bg2">
                    <a:lumMod val="50000"/>
                  </a:schemeClr>
                </a:solidFill>
                <a:effectLst/>
                <a:latin typeface="Montserrat" pitchFamily="2" charset="77"/>
              </a:rPr>
              <a:t>A1-A3 (kgCO</a:t>
            </a:r>
            <a:r>
              <a:rPr lang="en-US" sz="1500" baseline="-25000" dirty="0">
                <a:solidFill>
                  <a:schemeClr val="bg2">
                    <a:lumMod val="50000"/>
                  </a:schemeClr>
                </a:solidFill>
                <a:effectLst/>
                <a:latin typeface="Montserrat" pitchFamily="2" charset="77"/>
              </a:rPr>
              <a:t>2</a:t>
            </a:r>
            <a:r>
              <a:rPr lang="en-US" sz="1500" dirty="0">
                <a:solidFill>
                  <a:schemeClr val="bg2">
                    <a:lumMod val="50000"/>
                  </a:schemeClr>
                </a:solidFill>
                <a:effectLst/>
                <a:latin typeface="Montserrat" pitchFamily="2" charset="77"/>
              </a:rPr>
              <a:t>e/m2)</a:t>
            </a:r>
          </a:p>
        </p:txBody>
      </p:sp>
      <p:sp>
        <p:nvSpPr>
          <p:cNvPr id="115" name="TextBox 114">
            <a:extLst>
              <a:ext uri="{FF2B5EF4-FFF2-40B4-BE49-F238E27FC236}">
                <a16:creationId xmlns:a16="http://schemas.microsoft.com/office/drawing/2014/main" id="{950C620F-E6A9-33FB-3376-B19080CC52AB}"/>
              </a:ext>
            </a:extLst>
          </p:cNvPr>
          <p:cNvSpPr txBox="1"/>
          <p:nvPr userDrawn="1"/>
        </p:nvSpPr>
        <p:spPr>
          <a:xfrm>
            <a:off x="12094203" y="8230219"/>
            <a:ext cx="2302461" cy="323165"/>
          </a:xfrm>
          <a:prstGeom prst="rect">
            <a:avLst/>
          </a:prstGeom>
          <a:noFill/>
        </p:spPr>
        <p:txBody>
          <a:bodyPr wrap="square">
            <a:spAutoFit/>
          </a:bodyPr>
          <a:lstStyle/>
          <a:p>
            <a:r>
              <a:rPr lang="zh-TW" altLang="en-US" sz="1500" dirty="0">
                <a:solidFill>
                  <a:schemeClr val="bg2">
                    <a:lumMod val="50000"/>
                  </a:schemeClr>
                </a:solidFill>
                <a:latin typeface="Montserrat" pitchFamily="2" charset="77"/>
              </a:rPr>
              <a:t>碳足迹</a:t>
            </a:r>
            <a:endParaRPr lang="en-US" sz="1500" dirty="0">
              <a:solidFill>
                <a:schemeClr val="bg2">
                  <a:lumMod val="50000"/>
                </a:schemeClr>
              </a:solidFill>
              <a:latin typeface="Montserrat" pitchFamily="2" charset="77"/>
            </a:endParaRPr>
          </a:p>
        </p:txBody>
      </p:sp>
      <p:sp>
        <p:nvSpPr>
          <p:cNvPr id="116" name="Text Placeholder 59">
            <a:extLst>
              <a:ext uri="{FF2B5EF4-FFF2-40B4-BE49-F238E27FC236}">
                <a16:creationId xmlns:a16="http://schemas.microsoft.com/office/drawing/2014/main" id="{2621B32B-11CB-29F9-426F-4B505AF61190}"/>
              </a:ext>
            </a:extLst>
          </p:cNvPr>
          <p:cNvSpPr>
            <a:spLocks noGrp="1"/>
          </p:cNvSpPr>
          <p:nvPr>
            <p:ph type="body" sz="quarter" idx="30" hasCustomPrompt="1"/>
          </p:nvPr>
        </p:nvSpPr>
        <p:spPr>
          <a:xfrm>
            <a:off x="14422101" y="8213520"/>
            <a:ext cx="613697" cy="362981"/>
          </a:xfrm>
          <a:prstGeom prst="rect">
            <a:avLst/>
          </a:prstGeom>
          <a:noFill/>
          <a:ln>
            <a:noFill/>
          </a:ln>
        </p:spPr>
        <p:txBody>
          <a:bodyPr anchor="ctr">
            <a:noAutofit/>
          </a:bodyPr>
          <a:lstStyle>
            <a:lvl1pPr marL="0" indent="0" algn="ctr">
              <a:buNone/>
              <a:defRPr sz="1417">
                <a:solidFill>
                  <a:schemeClr val="bg1"/>
                </a:solidFill>
                <a:latin typeface=""/>
              </a:defRPr>
            </a:lvl1pPr>
          </a:lstStyle>
          <a:p>
            <a:pPr lvl="0"/>
            <a:r>
              <a:rPr lang="en-US" altLang="zh-TW" dirty="0"/>
              <a:t>a</a:t>
            </a:r>
            <a:endParaRPr lang="en-US" dirty="0"/>
          </a:p>
        </p:txBody>
      </p:sp>
      <p:sp>
        <p:nvSpPr>
          <p:cNvPr id="118" name="Rounded Rectangle 117">
            <a:extLst>
              <a:ext uri="{FF2B5EF4-FFF2-40B4-BE49-F238E27FC236}">
                <a16:creationId xmlns:a16="http://schemas.microsoft.com/office/drawing/2014/main" id="{B09F617A-FD92-4770-CBB6-E690DA7D07B2}"/>
              </a:ext>
            </a:extLst>
          </p:cNvPr>
          <p:cNvSpPr/>
          <p:nvPr userDrawn="1"/>
        </p:nvSpPr>
        <p:spPr>
          <a:xfrm>
            <a:off x="9089909" y="8206909"/>
            <a:ext cx="1904400" cy="1144800"/>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625"/>
          </a:p>
        </p:txBody>
      </p:sp>
      <p:sp>
        <p:nvSpPr>
          <p:cNvPr id="119" name="TextBox 118">
            <a:extLst>
              <a:ext uri="{FF2B5EF4-FFF2-40B4-BE49-F238E27FC236}">
                <a16:creationId xmlns:a16="http://schemas.microsoft.com/office/drawing/2014/main" id="{483D4E36-A566-C7C4-C373-D846A2602239}"/>
              </a:ext>
            </a:extLst>
          </p:cNvPr>
          <p:cNvSpPr txBox="1"/>
          <p:nvPr userDrawn="1"/>
        </p:nvSpPr>
        <p:spPr>
          <a:xfrm>
            <a:off x="10455479" y="8387352"/>
            <a:ext cx="742067" cy="553998"/>
          </a:xfrm>
          <a:prstGeom prst="rect">
            <a:avLst/>
          </a:prstGeom>
          <a:noFill/>
        </p:spPr>
        <p:txBody>
          <a:bodyPr wrap="square" rtlCol="0">
            <a:spAutoFit/>
          </a:bodyPr>
          <a:lstStyle/>
          <a:p>
            <a:r>
              <a:rPr lang="en-US" altLang="zh-TW" sz="3000" dirty="0"/>
              <a:t>%</a:t>
            </a:r>
            <a:endParaRPr lang="en-US" sz="3000" dirty="0"/>
          </a:p>
        </p:txBody>
      </p:sp>
      <p:sp>
        <p:nvSpPr>
          <p:cNvPr id="120" name="Rounded Rectangle 119">
            <a:extLst>
              <a:ext uri="{FF2B5EF4-FFF2-40B4-BE49-F238E27FC236}">
                <a16:creationId xmlns:a16="http://schemas.microsoft.com/office/drawing/2014/main" id="{F5CC5C2A-EF6E-CB7F-A2A5-81BDBF3FA529}"/>
              </a:ext>
            </a:extLst>
          </p:cNvPr>
          <p:cNvSpPr/>
          <p:nvPr userDrawn="1"/>
        </p:nvSpPr>
        <p:spPr>
          <a:xfrm>
            <a:off x="9074106" y="6631643"/>
            <a:ext cx="1904400" cy="1144800"/>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625"/>
          </a:p>
        </p:txBody>
      </p:sp>
      <p:sp>
        <p:nvSpPr>
          <p:cNvPr id="121" name="Text Placeholder 17">
            <a:extLst>
              <a:ext uri="{FF2B5EF4-FFF2-40B4-BE49-F238E27FC236}">
                <a16:creationId xmlns:a16="http://schemas.microsoft.com/office/drawing/2014/main" id="{4635F065-ACE1-8FD6-004F-9E94CDF2FE50}"/>
              </a:ext>
            </a:extLst>
          </p:cNvPr>
          <p:cNvSpPr>
            <a:spLocks noGrp="1"/>
          </p:cNvSpPr>
          <p:nvPr>
            <p:ph type="body" sz="quarter" idx="31"/>
          </p:nvPr>
        </p:nvSpPr>
        <p:spPr>
          <a:xfrm>
            <a:off x="9536298" y="6762526"/>
            <a:ext cx="1394127" cy="596023"/>
          </a:xfrm>
        </p:spPr>
        <p:txBody>
          <a:bodyPr>
            <a:normAutofit/>
          </a:bodyPr>
          <a:lstStyle>
            <a:lvl1pPr marL="0" indent="0">
              <a:buNone/>
              <a:defRPr sz="3000">
                <a:latin typeface=""/>
              </a:defRPr>
            </a:lvl1pPr>
          </a:lstStyle>
          <a:p>
            <a:pPr lvl="0"/>
            <a:endParaRPr lang="en-US" dirty="0"/>
          </a:p>
        </p:txBody>
      </p:sp>
      <p:sp>
        <p:nvSpPr>
          <p:cNvPr id="122" name="Rounded Rectangle 121">
            <a:extLst>
              <a:ext uri="{FF2B5EF4-FFF2-40B4-BE49-F238E27FC236}">
                <a16:creationId xmlns:a16="http://schemas.microsoft.com/office/drawing/2014/main" id="{0338A40D-4ADE-8360-4AA6-EC9BB13BDD1F}"/>
              </a:ext>
            </a:extLst>
          </p:cNvPr>
          <p:cNvSpPr/>
          <p:nvPr userDrawn="1"/>
        </p:nvSpPr>
        <p:spPr>
          <a:xfrm>
            <a:off x="17196964" y="2914396"/>
            <a:ext cx="2793600" cy="2793600"/>
          </a:xfrm>
          <a:prstGeom prst="roundRect">
            <a:avLst>
              <a:gd name="adj" fmla="val 6853"/>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625"/>
          </a:p>
        </p:txBody>
      </p:sp>
      <p:sp>
        <p:nvSpPr>
          <p:cNvPr id="123" name="Rounded Rectangle 122">
            <a:extLst>
              <a:ext uri="{FF2B5EF4-FFF2-40B4-BE49-F238E27FC236}">
                <a16:creationId xmlns:a16="http://schemas.microsoft.com/office/drawing/2014/main" id="{6CF30AA1-DB52-7731-3E62-1CF119005881}"/>
              </a:ext>
            </a:extLst>
          </p:cNvPr>
          <p:cNvSpPr/>
          <p:nvPr userDrawn="1"/>
        </p:nvSpPr>
        <p:spPr>
          <a:xfrm>
            <a:off x="12065368" y="8206320"/>
            <a:ext cx="3074400" cy="381600"/>
          </a:xfrm>
          <a:prstGeom prst="roundRect">
            <a:avLst>
              <a:gd name="adj" fmla="val 50000"/>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625"/>
          </a:p>
        </p:txBody>
      </p:sp>
      <p:sp>
        <p:nvSpPr>
          <p:cNvPr id="125" name="Chart Placeholder 44">
            <a:extLst>
              <a:ext uri="{FF2B5EF4-FFF2-40B4-BE49-F238E27FC236}">
                <a16:creationId xmlns:a16="http://schemas.microsoft.com/office/drawing/2014/main" id="{06A670B2-F488-AB94-4394-4E86501E4F33}"/>
              </a:ext>
            </a:extLst>
          </p:cNvPr>
          <p:cNvSpPr>
            <a:spLocks noGrp="1"/>
          </p:cNvSpPr>
          <p:nvPr>
            <p:ph type="chart" sz="quarter" idx="34" hasCustomPrompt="1"/>
          </p:nvPr>
        </p:nvSpPr>
        <p:spPr>
          <a:xfrm>
            <a:off x="20755426" y="8206320"/>
            <a:ext cx="2700000" cy="381600"/>
          </a:xfrm>
          <a:prstGeom prst="rect">
            <a:avLst/>
          </a:prstGeom>
        </p:spPr>
        <p:txBody>
          <a:bodyPr>
            <a:normAutofit/>
          </a:bodyPr>
          <a:lstStyle>
            <a:lvl1pPr marL="0" indent="0">
              <a:buNone/>
              <a:defRPr sz="1890"/>
            </a:lvl1pPr>
          </a:lstStyle>
          <a:p>
            <a:r>
              <a:rPr lang="en-US" altLang="zh-TW" dirty="0"/>
              <a:t>RLF</a:t>
            </a:r>
            <a:endParaRPr lang="en-US" dirty="0"/>
          </a:p>
        </p:txBody>
      </p:sp>
      <p:pic>
        <p:nvPicPr>
          <p:cNvPr id="126" name="Picture 125">
            <a:extLst>
              <a:ext uri="{FF2B5EF4-FFF2-40B4-BE49-F238E27FC236}">
                <a16:creationId xmlns:a16="http://schemas.microsoft.com/office/drawing/2014/main" id="{C4E1B7CA-F8FE-3C86-2C81-E6B735D4D5B5}"/>
              </a:ext>
            </a:extLst>
          </p:cNvPr>
          <p:cNvPicPr>
            <a:picLocks noChangeAspect="1"/>
          </p:cNvPicPr>
          <p:nvPr userDrawn="1"/>
        </p:nvPicPr>
        <p:blipFill>
          <a:blip r:embed="rId2"/>
          <a:stretch>
            <a:fillRect/>
          </a:stretch>
        </p:blipFill>
        <p:spPr>
          <a:xfrm>
            <a:off x="16696888" y="10466314"/>
            <a:ext cx="6819900" cy="965200"/>
          </a:xfrm>
          <a:prstGeom prst="rect">
            <a:avLst/>
          </a:prstGeom>
        </p:spPr>
      </p:pic>
      <p:pic>
        <p:nvPicPr>
          <p:cNvPr id="129" name="Picture 128">
            <a:extLst>
              <a:ext uri="{FF2B5EF4-FFF2-40B4-BE49-F238E27FC236}">
                <a16:creationId xmlns:a16="http://schemas.microsoft.com/office/drawing/2014/main" id="{1F580254-80D5-C8C9-19D6-23B142DA0CD9}"/>
              </a:ext>
            </a:extLst>
          </p:cNvPr>
          <p:cNvPicPr>
            <a:picLocks noChangeAspect="1"/>
          </p:cNvPicPr>
          <p:nvPr userDrawn="1"/>
        </p:nvPicPr>
        <p:blipFill>
          <a:blip r:embed="rId3"/>
          <a:stretch>
            <a:fillRect/>
          </a:stretch>
        </p:blipFill>
        <p:spPr>
          <a:xfrm>
            <a:off x="21284446" y="3173573"/>
            <a:ext cx="2286000" cy="2286000"/>
          </a:xfrm>
          <a:prstGeom prst="rect">
            <a:avLst/>
          </a:prstGeom>
        </p:spPr>
      </p:pic>
      <p:sp>
        <p:nvSpPr>
          <p:cNvPr id="130" name="Rounded Rectangle 129">
            <a:extLst>
              <a:ext uri="{FF2B5EF4-FFF2-40B4-BE49-F238E27FC236}">
                <a16:creationId xmlns:a16="http://schemas.microsoft.com/office/drawing/2014/main" id="{4F43D98F-C5E0-A4AE-7BE8-915A4B5335CF}"/>
              </a:ext>
            </a:extLst>
          </p:cNvPr>
          <p:cNvSpPr>
            <a:spLocks/>
          </p:cNvSpPr>
          <p:nvPr userDrawn="1"/>
        </p:nvSpPr>
        <p:spPr>
          <a:xfrm>
            <a:off x="2581756" y="5970404"/>
            <a:ext cx="4190400" cy="4190400"/>
          </a:xfrm>
          <a:prstGeom prst="roundRect">
            <a:avLst>
              <a:gd name="adj" fmla="val 5111"/>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5625" dirty="0"/>
          </a:p>
        </p:txBody>
      </p:sp>
      <p:sp>
        <p:nvSpPr>
          <p:cNvPr id="131" name="Chart Placeholder 62">
            <a:extLst>
              <a:ext uri="{FF2B5EF4-FFF2-40B4-BE49-F238E27FC236}">
                <a16:creationId xmlns:a16="http://schemas.microsoft.com/office/drawing/2014/main" id="{073F7205-4270-8057-41D9-63635EA7EDA9}"/>
              </a:ext>
            </a:extLst>
          </p:cNvPr>
          <p:cNvSpPr>
            <a:spLocks noGrp="1"/>
          </p:cNvSpPr>
          <p:nvPr>
            <p:ph type="chart" sz="quarter" idx="33"/>
          </p:nvPr>
        </p:nvSpPr>
        <p:spPr>
          <a:xfrm>
            <a:off x="2979410" y="6340001"/>
            <a:ext cx="3380400" cy="3380400"/>
          </a:xfrm>
        </p:spPr>
        <p:txBody>
          <a:bodyPr/>
          <a:lstStyle>
            <a:lvl1pPr>
              <a:defRPr>
                <a:latin typeface="Montserrat" pitchFamily="2" charset="77"/>
              </a:defRPr>
            </a:lvl1pPr>
          </a:lstStyle>
          <a:p>
            <a:endParaRPr lang="en-US" dirty="0"/>
          </a:p>
        </p:txBody>
      </p:sp>
      <p:sp>
        <p:nvSpPr>
          <p:cNvPr id="132" name="Text Placeholder 11">
            <a:extLst>
              <a:ext uri="{FF2B5EF4-FFF2-40B4-BE49-F238E27FC236}">
                <a16:creationId xmlns:a16="http://schemas.microsoft.com/office/drawing/2014/main" id="{D0F70BD5-C423-3852-3C93-072ABBA8E57B}"/>
              </a:ext>
            </a:extLst>
          </p:cNvPr>
          <p:cNvSpPr>
            <a:spLocks noGrp="1"/>
          </p:cNvSpPr>
          <p:nvPr>
            <p:ph type="body" sz="quarter" idx="24" hasCustomPrompt="1"/>
          </p:nvPr>
        </p:nvSpPr>
        <p:spPr>
          <a:xfrm>
            <a:off x="3093299" y="7774546"/>
            <a:ext cx="3137398" cy="779072"/>
          </a:xfrm>
        </p:spPr>
        <p:txBody>
          <a:bodyPr>
            <a:normAutofit/>
          </a:bodyPr>
          <a:lstStyle>
            <a:lvl1pPr marL="0" indent="0" algn="ctr">
              <a:buNone/>
              <a:defRPr sz="4800" b="0">
                <a:latin typeface="Montserrat" pitchFamily="2" charset="77"/>
              </a:defRPr>
            </a:lvl1pPr>
          </a:lstStyle>
          <a:p>
            <a:pPr lvl="0"/>
            <a:r>
              <a:rPr lang="en-US" altLang="zh-TW" dirty="0"/>
              <a:t>score</a:t>
            </a:r>
            <a:endParaRPr lang="en-US" dirty="0"/>
          </a:p>
        </p:txBody>
      </p:sp>
      <p:sp>
        <p:nvSpPr>
          <p:cNvPr id="133" name="TextBox 132">
            <a:extLst>
              <a:ext uri="{FF2B5EF4-FFF2-40B4-BE49-F238E27FC236}">
                <a16:creationId xmlns:a16="http://schemas.microsoft.com/office/drawing/2014/main" id="{0F594700-6717-5D82-E185-4EBEDAA897D1}"/>
              </a:ext>
            </a:extLst>
          </p:cNvPr>
          <p:cNvSpPr txBox="1"/>
          <p:nvPr userDrawn="1"/>
        </p:nvSpPr>
        <p:spPr>
          <a:xfrm>
            <a:off x="3516292" y="7112532"/>
            <a:ext cx="2287213" cy="646331"/>
          </a:xfrm>
          <a:prstGeom prst="rect">
            <a:avLst/>
          </a:prstGeom>
          <a:noFill/>
        </p:spPr>
        <p:txBody>
          <a:bodyPr wrap="square" rtlCol="0">
            <a:spAutoFit/>
          </a:bodyPr>
          <a:lstStyle/>
          <a:p>
            <a:pPr algn="ctr"/>
            <a:r>
              <a:rPr lang="en-US" altLang="zh-TW" sz="1800" dirty="0">
                <a:latin typeface="Montserrat" pitchFamily="2" charset="77"/>
              </a:rPr>
              <a:t>RESET</a:t>
            </a:r>
            <a:r>
              <a:rPr lang="zh-TW" altLang="en-US" sz="1800" dirty="0">
                <a:latin typeface="Montserrat" pitchFamily="2" charset="77"/>
              </a:rPr>
              <a:t> </a:t>
            </a:r>
            <a:endParaRPr lang="en-US" altLang="zh-TW" sz="1800" dirty="0">
              <a:latin typeface="Montserrat" pitchFamily="2" charset="77"/>
            </a:endParaRPr>
          </a:p>
          <a:p>
            <a:pPr algn="ctr"/>
            <a:r>
              <a:rPr lang="zh-TW" altLang="en-US" sz="1800" dirty="0">
                <a:latin typeface="Montserrat" pitchFamily="2" charset="77"/>
              </a:rPr>
              <a:t>分数</a:t>
            </a:r>
            <a:endParaRPr lang="en-US" sz="1800" dirty="0">
              <a:latin typeface="Montserrat" pitchFamily="2" charset="77"/>
            </a:endParaRPr>
          </a:p>
        </p:txBody>
      </p:sp>
      <p:pic>
        <p:nvPicPr>
          <p:cNvPr id="134" name="Picture 133">
            <a:extLst>
              <a:ext uri="{FF2B5EF4-FFF2-40B4-BE49-F238E27FC236}">
                <a16:creationId xmlns:a16="http://schemas.microsoft.com/office/drawing/2014/main" id="{4EA0A31B-82A6-584A-CB3F-6D165D7595B7}"/>
              </a:ext>
            </a:extLst>
          </p:cNvPr>
          <p:cNvPicPr>
            <a:picLocks noChangeAspect="1"/>
          </p:cNvPicPr>
          <p:nvPr userDrawn="1"/>
        </p:nvPicPr>
        <p:blipFill>
          <a:blip r:embed="rId4"/>
          <a:stretch>
            <a:fillRect/>
          </a:stretch>
        </p:blipFill>
        <p:spPr>
          <a:xfrm>
            <a:off x="4119898" y="8562597"/>
            <a:ext cx="1080000" cy="33391"/>
          </a:xfrm>
          <a:prstGeom prst="rect">
            <a:avLst/>
          </a:prstGeom>
        </p:spPr>
      </p:pic>
      <p:sp>
        <p:nvSpPr>
          <p:cNvPr id="135" name="TextBox 134">
            <a:extLst>
              <a:ext uri="{FF2B5EF4-FFF2-40B4-BE49-F238E27FC236}">
                <a16:creationId xmlns:a16="http://schemas.microsoft.com/office/drawing/2014/main" id="{23E860CA-0501-A812-4D5C-9B8A247BB895}"/>
              </a:ext>
            </a:extLst>
          </p:cNvPr>
          <p:cNvSpPr txBox="1"/>
          <p:nvPr userDrawn="1"/>
        </p:nvSpPr>
        <p:spPr>
          <a:xfrm>
            <a:off x="3968933" y="8664670"/>
            <a:ext cx="1384095" cy="369332"/>
          </a:xfrm>
          <a:prstGeom prst="rect">
            <a:avLst/>
          </a:prstGeom>
          <a:noFill/>
        </p:spPr>
        <p:txBody>
          <a:bodyPr wrap="square" rtlCol="0">
            <a:spAutoFit/>
          </a:bodyPr>
          <a:lstStyle/>
          <a:p>
            <a:pPr algn="ctr"/>
            <a:r>
              <a:rPr lang="en-US" altLang="zh-TW" sz="1800" dirty="0">
                <a:latin typeface="Montserrat" pitchFamily="2" charset="77"/>
              </a:rPr>
              <a:t>100</a:t>
            </a:r>
            <a:endParaRPr lang="en-US" sz="1800" dirty="0">
              <a:latin typeface="Montserrat" pitchFamily="2" charset="77"/>
            </a:endParaRPr>
          </a:p>
        </p:txBody>
      </p:sp>
      <p:sp>
        <p:nvSpPr>
          <p:cNvPr id="136" name="Oval 135">
            <a:extLst>
              <a:ext uri="{FF2B5EF4-FFF2-40B4-BE49-F238E27FC236}">
                <a16:creationId xmlns:a16="http://schemas.microsoft.com/office/drawing/2014/main" id="{8FCF2D58-5426-1BC3-0BE6-C4B44E2DBE73}"/>
              </a:ext>
            </a:extLst>
          </p:cNvPr>
          <p:cNvSpPr/>
          <p:nvPr userDrawn="1"/>
        </p:nvSpPr>
        <p:spPr>
          <a:xfrm>
            <a:off x="3146793" y="6510756"/>
            <a:ext cx="3049200" cy="3049200"/>
          </a:xfrm>
          <a:prstGeom prst="ellipse">
            <a:avLst/>
          </a:prstGeom>
          <a:noFill/>
          <a:ln w="381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5625" dirty="0">
              <a:latin typeface="Montserrat" pitchFamily="2" charset="77"/>
            </a:endParaRPr>
          </a:p>
        </p:txBody>
      </p:sp>
      <p:sp>
        <p:nvSpPr>
          <p:cNvPr id="137" name="Rounded Rectangle 136">
            <a:extLst>
              <a:ext uri="{FF2B5EF4-FFF2-40B4-BE49-F238E27FC236}">
                <a16:creationId xmlns:a16="http://schemas.microsoft.com/office/drawing/2014/main" id="{FA97B357-A889-CAF2-203B-5B11C93A92B2}"/>
              </a:ext>
            </a:extLst>
          </p:cNvPr>
          <p:cNvSpPr/>
          <p:nvPr userDrawn="1"/>
        </p:nvSpPr>
        <p:spPr>
          <a:xfrm>
            <a:off x="2575048" y="2913712"/>
            <a:ext cx="4190400" cy="2793600"/>
          </a:xfrm>
          <a:prstGeom prst="roundRect">
            <a:avLst>
              <a:gd name="adj" fmla="val 5926"/>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572"/>
          </a:p>
        </p:txBody>
      </p:sp>
      <p:sp>
        <p:nvSpPr>
          <p:cNvPr id="138" name="Picture Placeholder 104">
            <a:extLst>
              <a:ext uri="{FF2B5EF4-FFF2-40B4-BE49-F238E27FC236}">
                <a16:creationId xmlns:a16="http://schemas.microsoft.com/office/drawing/2014/main" id="{90121075-3724-DA4A-1D58-EE03A719B90D}"/>
              </a:ext>
            </a:extLst>
          </p:cNvPr>
          <p:cNvSpPr>
            <a:spLocks noGrp="1"/>
          </p:cNvSpPr>
          <p:nvPr>
            <p:ph type="pic" sz="quarter" idx="35"/>
          </p:nvPr>
        </p:nvSpPr>
        <p:spPr>
          <a:xfrm>
            <a:off x="2578603" y="2908457"/>
            <a:ext cx="4190400" cy="2793600"/>
          </a:xfrm>
          <a:prstGeom prst="roundRect">
            <a:avLst>
              <a:gd name="adj" fmla="val 8639"/>
            </a:avLst>
          </a:prstGeom>
          <a:ln w="38100">
            <a:noFill/>
          </a:ln>
        </p:spPr>
        <p:txBody>
          <a:bodyPr/>
          <a:lstStyle/>
          <a:p>
            <a:endParaRPr lang="en-US" dirty="0"/>
          </a:p>
        </p:txBody>
      </p:sp>
      <p:sp>
        <p:nvSpPr>
          <p:cNvPr id="17" name="Text Placeholder 16">
            <a:extLst>
              <a:ext uri="{FF2B5EF4-FFF2-40B4-BE49-F238E27FC236}">
                <a16:creationId xmlns:a16="http://schemas.microsoft.com/office/drawing/2014/main" id="{AC2EE4D5-7AF7-74B0-12B6-553382DBD12B}"/>
              </a:ext>
            </a:extLst>
          </p:cNvPr>
          <p:cNvSpPr>
            <a:spLocks noGrp="1"/>
          </p:cNvSpPr>
          <p:nvPr>
            <p:ph type="body" sz="quarter" idx="37" hasCustomPrompt="1"/>
          </p:nvPr>
        </p:nvSpPr>
        <p:spPr>
          <a:xfrm>
            <a:off x="7264400" y="4143600"/>
            <a:ext cx="2735263" cy="379412"/>
          </a:xfrm>
        </p:spPr>
        <p:txBody>
          <a:bodyPr>
            <a:normAutofit/>
          </a:bodyPr>
          <a:lstStyle>
            <a:lvl1pPr marL="0" indent="0">
              <a:buNone/>
              <a:defRPr sz="1800">
                <a:latin typeface="Montserrat" pitchFamily="2" charset="77"/>
              </a:defRPr>
            </a:lvl1pPr>
          </a:lstStyle>
          <a:p>
            <a:pPr lvl="0"/>
            <a:r>
              <a:rPr lang="en-US" altLang="zh-TW" dirty="0"/>
              <a:t>category</a:t>
            </a:r>
            <a:endParaRPr lang="en-US" dirty="0"/>
          </a:p>
        </p:txBody>
      </p:sp>
      <p:sp>
        <p:nvSpPr>
          <p:cNvPr id="4" name="TextBox 3">
            <a:extLst>
              <a:ext uri="{FF2B5EF4-FFF2-40B4-BE49-F238E27FC236}">
                <a16:creationId xmlns:a16="http://schemas.microsoft.com/office/drawing/2014/main" id="{43A3E3AD-952A-AB6E-3A1B-A59D290B8B36}"/>
              </a:ext>
            </a:extLst>
          </p:cNvPr>
          <p:cNvSpPr txBox="1"/>
          <p:nvPr userDrawn="1"/>
        </p:nvSpPr>
        <p:spPr>
          <a:xfrm>
            <a:off x="20542552" y="6769852"/>
            <a:ext cx="1862015" cy="369332"/>
          </a:xfrm>
          <a:prstGeom prst="rect">
            <a:avLst/>
          </a:prstGeom>
          <a:noFill/>
        </p:spPr>
        <p:txBody>
          <a:bodyPr wrap="square">
            <a:spAutoFit/>
          </a:bodyPr>
          <a:lstStyle/>
          <a:p>
            <a:r>
              <a:rPr lang="en-US" sz="1800" dirty="0" err="1">
                <a:latin typeface="Montserrat" pitchFamily="2" charset="77"/>
              </a:rPr>
              <a:t>健康</a:t>
            </a:r>
            <a:endParaRPr lang="en-US" sz="1800" dirty="0">
              <a:latin typeface="Montserrat" pitchFamily="2" charset="77"/>
            </a:endParaRPr>
          </a:p>
        </p:txBody>
      </p:sp>
      <p:sp>
        <p:nvSpPr>
          <p:cNvPr id="5" name="TextBox 4">
            <a:extLst>
              <a:ext uri="{FF2B5EF4-FFF2-40B4-BE49-F238E27FC236}">
                <a16:creationId xmlns:a16="http://schemas.microsoft.com/office/drawing/2014/main" id="{4E0EEF8C-3F16-0560-BD72-42EBD9CCEA64}"/>
              </a:ext>
            </a:extLst>
          </p:cNvPr>
          <p:cNvSpPr txBox="1"/>
          <p:nvPr userDrawn="1"/>
        </p:nvSpPr>
        <p:spPr>
          <a:xfrm>
            <a:off x="7206062" y="3087017"/>
            <a:ext cx="1862015" cy="369332"/>
          </a:xfrm>
          <a:prstGeom prst="rect">
            <a:avLst/>
          </a:prstGeom>
          <a:noFill/>
        </p:spPr>
        <p:txBody>
          <a:bodyPr wrap="square">
            <a:spAutoFit/>
          </a:bodyPr>
          <a:lstStyle/>
          <a:p>
            <a:r>
              <a:rPr lang="en-US" sz="1800" dirty="0" err="1">
                <a:latin typeface="Montserrat" pitchFamily="2" charset="77"/>
              </a:rPr>
              <a:t>方块地毯</a:t>
            </a:r>
            <a:endParaRPr lang="en-US" sz="1800" dirty="0">
              <a:latin typeface="Montserrat" pitchFamily="2" charset="77"/>
            </a:endParaRPr>
          </a:p>
        </p:txBody>
      </p:sp>
      <p:sp>
        <p:nvSpPr>
          <p:cNvPr id="3" name="Rounded Rectangle 2">
            <a:extLst>
              <a:ext uri="{FF2B5EF4-FFF2-40B4-BE49-F238E27FC236}">
                <a16:creationId xmlns:a16="http://schemas.microsoft.com/office/drawing/2014/main" id="{5A97C94A-D303-E4B9-8C81-E73EC6E0D177}"/>
              </a:ext>
            </a:extLst>
          </p:cNvPr>
          <p:cNvSpPr/>
          <p:nvPr userDrawn="1"/>
        </p:nvSpPr>
        <p:spPr>
          <a:xfrm>
            <a:off x="12063600" y="9173818"/>
            <a:ext cx="3074400" cy="385200"/>
          </a:xfrm>
          <a:prstGeom prst="roundRect">
            <a:avLst>
              <a:gd name="adj" fmla="val 50000"/>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625"/>
          </a:p>
        </p:txBody>
      </p:sp>
      <p:sp>
        <p:nvSpPr>
          <p:cNvPr id="6" name="TextBox 5">
            <a:extLst>
              <a:ext uri="{FF2B5EF4-FFF2-40B4-BE49-F238E27FC236}">
                <a16:creationId xmlns:a16="http://schemas.microsoft.com/office/drawing/2014/main" id="{C228185E-DDE6-D6FB-75FB-66A575C03C9C}"/>
              </a:ext>
            </a:extLst>
          </p:cNvPr>
          <p:cNvSpPr txBox="1"/>
          <p:nvPr userDrawn="1"/>
        </p:nvSpPr>
        <p:spPr>
          <a:xfrm>
            <a:off x="12031200" y="9594000"/>
            <a:ext cx="2776600" cy="323165"/>
          </a:xfrm>
          <a:prstGeom prst="rect">
            <a:avLst/>
          </a:prstGeom>
          <a:noFill/>
        </p:spPr>
        <p:txBody>
          <a:bodyPr wrap="square" rtlCol="0">
            <a:spAutoFit/>
          </a:bodyPr>
          <a:lstStyle/>
          <a:p>
            <a:r>
              <a:rPr lang="en-US" sz="1500" dirty="0">
                <a:solidFill>
                  <a:schemeClr val="bg2">
                    <a:lumMod val="50000"/>
                  </a:schemeClr>
                </a:solidFill>
                <a:effectLst/>
                <a:latin typeface="Montserrat" pitchFamily="2" charset="77"/>
              </a:rPr>
              <a:t>A1-A3 (kgCO</a:t>
            </a:r>
            <a:r>
              <a:rPr lang="en-US" sz="1500" baseline="-25000" dirty="0">
                <a:solidFill>
                  <a:schemeClr val="bg2">
                    <a:lumMod val="50000"/>
                  </a:schemeClr>
                </a:solidFill>
                <a:effectLst/>
                <a:latin typeface="Montserrat" pitchFamily="2" charset="77"/>
              </a:rPr>
              <a:t>2</a:t>
            </a:r>
            <a:r>
              <a:rPr lang="en-US" sz="1500" dirty="0">
                <a:solidFill>
                  <a:schemeClr val="bg2">
                    <a:lumMod val="50000"/>
                  </a:schemeClr>
                </a:solidFill>
                <a:effectLst/>
                <a:latin typeface="Montserrat" pitchFamily="2" charset="77"/>
              </a:rPr>
              <a:t>e/</a:t>
            </a:r>
            <a:r>
              <a:rPr lang="en-US" altLang="zh-TW" sz="1500" dirty="0">
                <a:solidFill>
                  <a:schemeClr val="bg2">
                    <a:lumMod val="50000"/>
                  </a:schemeClr>
                </a:solidFill>
                <a:effectLst/>
                <a:latin typeface="Montserrat" pitchFamily="2" charset="77"/>
              </a:rPr>
              <a:t>kg</a:t>
            </a:r>
            <a:r>
              <a:rPr lang="en-US" sz="1500" dirty="0">
                <a:solidFill>
                  <a:schemeClr val="bg2">
                    <a:lumMod val="50000"/>
                  </a:schemeClr>
                </a:solidFill>
                <a:effectLst/>
                <a:latin typeface="Montserrat" pitchFamily="2" charset="77"/>
              </a:rPr>
              <a:t>)</a:t>
            </a:r>
          </a:p>
        </p:txBody>
      </p:sp>
      <p:sp>
        <p:nvSpPr>
          <p:cNvPr id="10" name="TextBox 9">
            <a:extLst>
              <a:ext uri="{FF2B5EF4-FFF2-40B4-BE49-F238E27FC236}">
                <a16:creationId xmlns:a16="http://schemas.microsoft.com/office/drawing/2014/main" id="{5D8F5520-B419-BA15-31BD-329BC0491A90}"/>
              </a:ext>
            </a:extLst>
          </p:cNvPr>
          <p:cNvSpPr txBox="1"/>
          <p:nvPr userDrawn="1"/>
        </p:nvSpPr>
        <p:spPr>
          <a:xfrm>
            <a:off x="12096000" y="9210695"/>
            <a:ext cx="2302461" cy="323165"/>
          </a:xfrm>
          <a:prstGeom prst="rect">
            <a:avLst/>
          </a:prstGeom>
          <a:noFill/>
        </p:spPr>
        <p:txBody>
          <a:bodyPr wrap="square">
            <a:spAutoFit/>
          </a:bodyPr>
          <a:lstStyle/>
          <a:p>
            <a:r>
              <a:rPr lang="en-US" altLang="zh-TW" sz="1500" dirty="0">
                <a:solidFill>
                  <a:schemeClr val="bg2">
                    <a:lumMod val="50000"/>
                  </a:schemeClr>
                </a:solidFill>
                <a:latin typeface="Montserrat" pitchFamily="2" charset="77"/>
              </a:rPr>
              <a:t>CARBON</a:t>
            </a:r>
            <a:r>
              <a:rPr lang="zh-TW" altLang="en-US" sz="1500" dirty="0">
                <a:solidFill>
                  <a:schemeClr val="bg2">
                    <a:lumMod val="50000"/>
                  </a:schemeClr>
                </a:solidFill>
                <a:latin typeface="Montserrat" pitchFamily="2" charset="77"/>
              </a:rPr>
              <a:t> </a:t>
            </a:r>
            <a:r>
              <a:rPr lang="en-US" altLang="zh-TW" sz="1500" dirty="0">
                <a:solidFill>
                  <a:schemeClr val="bg2">
                    <a:lumMod val="50000"/>
                  </a:schemeClr>
                </a:solidFill>
                <a:latin typeface="Montserrat" pitchFamily="2" charset="77"/>
              </a:rPr>
              <a:t>FOOTPRINT</a:t>
            </a:r>
            <a:endParaRPr lang="en-US" sz="1500" dirty="0">
              <a:solidFill>
                <a:schemeClr val="bg2">
                  <a:lumMod val="50000"/>
                </a:schemeClr>
              </a:solidFill>
              <a:latin typeface="Montserrat" pitchFamily="2" charset="77"/>
            </a:endParaRPr>
          </a:p>
        </p:txBody>
      </p:sp>
      <p:sp>
        <p:nvSpPr>
          <p:cNvPr id="11" name="Text Placeholder 59">
            <a:extLst>
              <a:ext uri="{FF2B5EF4-FFF2-40B4-BE49-F238E27FC236}">
                <a16:creationId xmlns:a16="http://schemas.microsoft.com/office/drawing/2014/main" id="{2D225226-E00B-F272-7CC0-7370EECA0CC5}"/>
              </a:ext>
            </a:extLst>
          </p:cNvPr>
          <p:cNvSpPr>
            <a:spLocks noGrp="1"/>
          </p:cNvSpPr>
          <p:nvPr>
            <p:ph type="body" sz="quarter" idx="36" hasCustomPrompt="1"/>
          </p:nvPr>
        </p:nvSpPr>
        <p:spPr>
          <a:xfrm>
            <a:off x="14421600" y="9187521"/>
            <a:ext cx="613697" cy="363600"/>
          </a:xfrm>
          <a:prstGeom prst="rect">
            <a:avLst/>
          </a:prstGeom>
          <a:noFill/>
          <a:ln>
            <a:noFill/>
          </a:ln>
        </p:spPr>
        <p:txBody>
          <a:bodyPr anchor="ctr">
            <a:noAutofit/>
          </a:bodyPr>
          <a:lstStyle>
            <a:lvl1pPr marL="0" indent="0" algn="ctr">
              <a:buNone/>
              <a:defRPr sz="1417">
                <a:solidFill>
                  <a:schemeClr val="bg1"/>
                </a:solidFill>
                <a:latin typeface=""/>
              </a:defRPr>
            </a:lvl1pPr>
          </a:lstStyle>
          <a:p>
            <a:pPr lvl="0"/>
            <a:r>
              <a:rPr lang="en-US" altLang="zh-TW" dirty="0"/>
              <a:t>a</a:t>
            </a:r>
            <a:endParaRPr lang="en-US" dirty="0"/>
          </a:p>
        </p:txBody>
      </p:sp>
    </p:spTree>
    <p:extLst>
      <p:ext uri="{BB962C8B-B14F-4D97-AF65-F5344CB8AC3E}">
        <p14:creationId xmlns:p14="http://schemas.microsoft.com/office/powerpoint/2010/main" val="1287523279"/>
      </p:ext>
    </p:extLst>
  </p:cSld>
  <p:clrMapOvr>
    <a:masterClrMapping/>
  </p:clrMapOvr>
  <p:extLst>
    <p:ext uri="{DCECCB84-F9BA-43D5-87BE-67443E8EF086}">
      <p15:sldGuideLst xmlns:p15="http://schemas.microsoft.com/office/powerpoint/2012/main">
        <p15:guide id="1" orient="horz" pos="4535" userDrawn="1">
          <p15:clr>
            <a:srgbClr val="FBAE40"/>
          </p15:clr>
        </p15:guide>
        <p15:guide id="2" pos="85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13BF5-68E2-5C38-1D4B-7C87CF9717EB}"/>
              </a:ext>
            </a:extLst>
          </p:cNvPr>
          <p:cNvSpPr>
            <a:spLocks noGrp="1"/>
          </p:cNvSpPr>
          <p:nvPr>
            <p:ph type="ctrTitle"/>
          </p:nvPr>
        </p:nvSpPr>
        <p:spPr>
          <a:xfrm>
            <a:off x="3375025" y="2356703"/>
            <a:ext cx="20250150" cy="5013407"/>
          </a:xfrm>
        </p:spPr>
        <p:txBody>
          <a:bodyPr anchor="b"/>
          <a:lstStyle>
            <a:lvl1pPr algn="ctr">
              <a:defRPr sz="9448"/>
            </a:lvl1pPr>
          </a:lstStyle>
          <a:p>
            <a:r>
              <a:rPr lang="en-US"/>
              <a:t>Click to edit Master title style</a:t>
            </a:r>
          </a:p>
        </p:txBody>
      </p:sp>
      <p:sp>
        <p:nvSpPr>
          <p:cNvPr id="3" name="Subtitle 2">
            <a:extLst>
              <a:ext uri="{FF2B5EF4-FFF2-40B4-BE49-F238E27FC236}">
                <a16:creationId xmlns:a16="http://schemas.microsoft.com/office/drawing/2014/main" id="{95F79079-C430-5935-81DA-532706C9C618}"/>
              </a:ext>
            </a:extLst>
          </p:cNvPr>
          <p:cNvSpPr>
            <a:spLocks noGrp="1"/>
          </p:cNvSpPr>
          <p:nvPr>
            <p:ph type="subTitle" idx="1"/>
          </p:nvPr>
        </p:nvSpPr>
        <p:spPr>
          <a:xfrm>
            <a:off x="3375025" y="7563447"/>
            <a:ext cx="20250150" cy="3476717"/>
          </a:xfrm>
        </p:spPr>
        <p:txBody>
          <a:bodyPr/>
          <a:lstStyle>
            <a:lvl1pPr marL="0" indent="0" algn="ctr">
              <a:buNone/>
              <a:defRPr sz="3780"/>
            </a:lvl1pPr>
            <a:lvl2pPr marL="719975" indent="0" algn="ctr">
              <a:buNone/>
              <a:defRPr sz="3150"/>
            </a:lvl2pPr>
            <a:lvl3pPr marL="1439949" indent="0" algn="ctr">
              <a:buNone/>
              <a:defRPr sz="2835"/>
            </a:lvl3pPr>
            <a:lvl4pPr marL="2159924" indent="0" algn="ctr">
              <a:buNone/>
              <a:defRPr sz="2520"/>
            </a:lvl4pPr>
            <a:lvl5pPr marL="2879898" indent="0" algn="ctr">
              <a:buNone/>
              <a:defRPr sz="2520"/>
            </a:lvl5pPr>
            <a:lvl6pPr marL="3599873" indent="0" algn="ctr">
              <a:buNone/>
              <a:defRPr sz="2520"/>
            </a:lvl6pPr>
            <a:lvl7pPr marL="4319847" indent="0" algn="ctr">
              <a:buNone/>
              <a:defRPr sz="2520"/>
            </a:lvl7pPr>
            <a:lvl8pPr marL="5039822" indent="0" algn="ctr">
              <a:buNone/>
              <a:defRPr sz="2520"/>
            </a:lvl8pPr>
            <a:lvl9pPr marL="5759796" indent="0" algn="ctr">
              <a:buNone/>
              <a:defRPr sz="2520"/>
            </a:lvl9pPr>
          </a:lstStyle>
          <a:p>
            <a:r>
              <a:rPr lang="en-US"/>
              <a:t>Click to edit Master subtitle style</a:t>
            </a:r>
          </a:p>
        </p:txBody>
      </p:sp>
      <p:sp>
        <p:nvSpPr>
          <p:cNvPr id="4" name="Date Placeholder 3">
            <a:extLst>
              <a:ext uri="{FF2B5EF4-FFF2-40B4-BE49-F238E27FC236}">
                <a16:creationId xmlns:a16="http://schemas.microsoft.com/office/drawing/2014/main" id="{377E80E5-82C1-1BF3-D7FD-20507F51E543}"/>
              </a:ext>
            </a:extLst>
          </p:cNvPr>
          <p:cNvSpPr>
            <a:spLocks noGrp="1"/>
          </p:cNvSpPr>
          <p:nvPr>
            <p:ph type="dt" sz="half" idx="10"/>
          </p:nvPr>
        </p:nvSpPr>
        <p:spPr/>
        <p:txBody>
          <a:bodyPr/>
          <a:lstStyle/>
          <a:p>
            <a:fld id="{3E195D88-D6C8-944B-9FE7-F9EA0C27CD44}" type="datetimeFigureOut">
              <a:rPr lang="en-US" smtClean="0"/>
              <a:t>7/24/24</a:t>
            </a:fld>
            <a:endParaRPr lang="en-US"/>
          </a:p>
        </p:txBody>
      </p:sp>
      <p:sp>
        <p:nvSpPr>
          <p:cNvPr id="5" name="Footer Placeholder 4">
            <a:extLst>
              <a:ext uri="{FF2B5EF4-FFF2-40B4-BE49-F238E27FC236}">
                <a16:creationId xmlns:a16="http://schemas.microsoft.com/office/drawing/2014/main" id="{53C43D53-862D-2EBC-5B15-41BC5E0117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E99588-096E-AA8F-4323-C3F073C2ED99}"/>
              </a:ext>
            </a:extLst>
          </p:cNvPr>
          <p:cNvSpPr>
            <a:spLocks noGrp="1"/>
          </p:cNvSpPr>
          <p:nvPr>
            <p:ph type="sldNum" sz="quarter" idx="12"/>
          </p:nvPr>
        </p:nvSpPr>
        <p:spPr/>
        <p:txBody>
          <a:bodyPr/>
          <a:lstStyle/>
          <a:p>
            <a:fld id="{26AF1650-56D2-AF4D-B1E7-2E7DC0C3F304}" type="slidenum">
              <a:rPr lang="en-US" smtClean="0"/>
              <a:t>‹#›</a:t>
            </a:fld>
            <a:endParaRPr lang="en-US"/>
          </a:p>
        </p:txBody>
      </p:sp>
    </p:spTree>
    <p:extLst>
      <p:ext uri="{BB962C8B-B14F-4D97-AF65-F5344CB8AC3E}">
        <p14:creationId xmlns:p14="http://schemas.microsoft.com/office/powerpoint/2010/main" val="3970500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69783-58A9-AF6F-C370-D2F1837495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0585E4-DF1E-35B9-4E81-16EDDA78A2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C88A34-8036-5DE0-4404-D1753CC50DDD}"/>
              </a:ext>
            </a:extLst>
          </p:cNvPr>
          <p:cNvSpPr>
            <a:spLocks noGrp="1"/>
          </p:cNvSpPr>
          <p:nvPr>
            <p:ph type="dt" sz="half" idx="10"/>
          </p:nvPr>
        </p:nvSpPr>
        <p:spPr/>
        <p:txBody>
          <a:bodyPr/>
          <a:lstStyle/>
          <a:p>
            <a:fld id="{3E195D88-D6C8-944B-9FE7-F9EA0C27CD44}" type="datetimeFigureOut">
              <a:rPr lang="en-US" smtClean="0"/>
              <a:t>7/24/24</a:t>
            </a:fld>
            <a:endParaRPr lang="en-US"/>
          </a:p>
        </p:txBody>
      </p:sp>
      <p:sp>
        <p:nvSpPr>
          <p:cNvPr id="5" name="Footer Placeholder 4">
            <a:extLst>
              <a:ext uri="{FF2B5EF4-FFF2-40B4-BE49-F238E27FC236}">
                <a16:creationId xmlns:a16="http://schemas.microsoft.com/office/drawing/2014/main" id="{8DD04B2B-3159-F0B1-8138-16FE4759CF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F546A-D63B-EF51-CE87-D8F906E89525}"/>
              </a:ext>
            </a:extLst>
          </p:cNvPr>
          <p:cNvSpPr>
            <a:spLocks noGrp="1"/>
          </p:cNvSpPr>
          <p:nvPr>
            <p:ph type="sldNum" sz="quarter" idx="12"/>
          </p:nvPr>
        </p:nvSpPr>
        <p:spPr/>
        <p:txBody>
          <a:bodyPr/>
          <a:lstStyle/>
          <a:p>
            <a:fld id="{26AF1650-56D2-AF4D-B1E7-2E7DC0C3F304}" type="slidenum">
              <a:rPr lang="en-US" smtClean="0"/>
              <a:t>‹#›</a:t>
            </a:fld>
            <a:endParaRPr lang="en-US"/>
          </a:p>
        </p:txBody>
      </p:sp>
    </p:spTree>
    <p:extLst>
      <p:ext uri="{BB962C8B-B14F-4D97-AF65-F5344CB8AC3E}">
        <p14:creationId xmlns:p14="http://schemas.microsoft.com/office/powerpoint/2010/main" val="3516366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3B014-441F-E705-DCDE-5470FB8D75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861571-D1B5-9F3C-145E-CAEC3F0AD581}"/>
              </a:ext>
            </a:extLst>
          </p:cNvPr>
          <p:cNvSpPr>
            <a:spLocks noGrp="1"/>
          </p:cNvSpPr>
          <p:nvPr>
            <p:ph type="dt" sz="half" idx="10"/>
          </p:nvPr>
        </p:nvSpPr>
        <p:spPr/>
        <p:txBody>
          <a:bodyPr/>
          <a:lstStyle/>
          <a:p>
            <a:fld id="{3E195D88-D6C8-944B-9FE7-F9EA0C27CD44}" type="datetimeFigureOut">
              <a:rPr lang="en-US" smtClean="0"/>
              <a:t>7/24/24</a:t>
            </a:fld>
            <a:endParaRPr lang="en-US"/>
          </a:p>
        </p:txBody>
      </p:sp>
      <p:sp>
        <p:nvSpPr>
          <p:cNvPr id="4" name="Footer Placeholder 3">
            <a:extLst>
              <a:ext uri="{FF2B5EF4-FFF2-40B4-BE49-F238E27FC236}">
                <a16:creationId xmlns:a16="http://schemas.microsoft.com/office/drawing/2014/main" id="{7861BF46-5438-3E88-C89C-EF7BC3B25E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1D4C04-FEBE-5233-1920-87A3B8868094}"/>
              </a:ext>
            </a:extLst>
          </p:cNvPr>
          <p:cNvSpPr>
            <a:spLocks noGrp="1"/>
          </p:cNvSpPr>
          <p:nvPr>
            <p:ph type="sldNum" sz="quarter" idx="12"/>
          </p:nvPr>
        </p:nvSpPr>
        <p:spPr/>
        <p:txBody>
          <a:bodyPr/>
          <a:lstStyle/>
          <a:p>
            <a:fld id="{26AF1650-56D2-AF4D-B1E7-2E7DC0C3F304}" type="slidenum">
              <a:rPr lang="en-US" smtClean="0"/>
              <a:t>‹#›</a:t>
            </a:fld>
            <a:endParaRPr lang="en-US"/>
          </a:p>
        </p:txBody>
      </p:sp>
    </p:spTree>
    <p:extLst>
      <p:ext uri="{BB962C8B-B14F-4D97-AF65-F5344CB8AC3E}">
        <p14:creationId xmlns:p14="http://schemas.microsoft.com/office/powerpoint/2010/main" val="240639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1EDEB-8C11-9166-D61E-2834F557E598}"/>
              </a:ext>
            </a:extLst>
          </p:cNvPr>
          <p:cNvSpPr>
            <a:spLocks noGrp="1"/>
          </p:cNvSpPr>
          <p:nvPr>
            <p:ph type="title"/>
          </p:nvPr>
        </p:nvSpPr>
        <p:spPr>
          <a:xfrm>
            <a:off x="1842201" y="3590055"/>
            <a:ext cx="23287673" cy="5990088"/>
          </a:xfrm>
        </p:spPr>
        <p:txBody>
          <a:bodyPr anchor="b"/>
          <a:lstStyle>
            <a:lvl1pPr>
              <a:defRPr sz="9448"/>
            </a:lvl1pPr>
          </a:lstStyle>
          <a:p>
            <a:r>
              <a:rPr lang="en-US"/>
              <a:t>Click to edit Master title style</a:t>
            </a:r>
          </a:p>
        </p:txBody>
      </p:sp>
      <p:sp>
        <p:nvSpPr>
          <p:cNvPr id="3" name="Text Placeholder 2">
            <a:extLst>
              <a:ext uri="{FF2B5EF4-FFF2-40B4-BE49-F238E27FC236}">
                <a16:creationId xmlns:a16="http://schemas.microsoft.com/office/drawing/2014/main" id="{E95E38F7-9B59-CA33-8C94-948486A7B7C1}"/>
              </a:ext>
            </a:extLst>
          </p:cNvPr>
          <p:cNvSpPr>
            <a:spLocks noGrp="1"/>
          </p:cNvSpPr>
          <p:nvPr>
            <p:ph type="body" idx="1"/>
          </p:nvPr>
        </p:nvSpPr>
        <p:spPr>
          <a:xfrm>
            <a:off x="1842201" y="9636812"/>
            <a:ext cx="23287673" cy="3150045"/>
          </a:xfrm>
        </p:spPr>
        <p:txBody>
          <a:bodyPr/>
          <a:lstStyle>
            <a:lvl1pPr marL="0" indent="0">
              <a:buNone/>
              <a:defRPr sz="3780">
                <a:solidFill>
                  <a:schemeClr val="tx1">
                    <a:tint val="82000"/>
                  </a:schemeClr>
                </a:solidFill>
              </a:defRPr>
            </a:lvl1pPr>
            <a:lvl2pPr marL="719975" indent="0">
              <a:buNone/>
              <a:defRPr sz="3150">
                <a:solidFill>
                  <a:schemeClr val="tx1">
                    <a:tint val="82000"/>
                  </a:schemeClr>
                </a:solidFill>
              </a:defRPr>
            </a:lvl2pPr>
            <a:lvl3pPr marL="1439949" indent="0">
              <a:buNone/>
              <a:defRPr sz="2835">
                <a:solidFill>
                  <a:schemeClr val="tx1">
                    <a:tint val="82000"/>
                  </a:schemeClr>
                </a:solidFill>
              </a:defRPr>
            </a:lvl3pPr>
            <a:lvl4pPr marL="2159924" indent="0">
              <a:buNone/>
              <a:defRPr sz="2520">
                <a:solidFill>
                  <a:schemeClr val="tx1">
                    <a:tint val="82000"/>
                  </a:schemeClr>
                </a:solidFill>
              </a:defRPr>
            </a:lvl4pPr>
            <a:lvl5pPr marL="2879898" indent="0">
              <a:buNone/>
              <a:defRPr sz="2520">
                <a:solidFill>
                  <a:schemeClr val="tx1">
                    <a:tint val="82000"/>
                  </a:schemeClr>
                </a:solidFill>
              </a:defRPr>
            </a:lvl5pPr>
            <a:lvl6pPr marL="3599873" indent="0">
              <a:buNone/>
              <a:defRPr sz="2520">
                <a:solidFill>
                  <a:schemeClr val="tx1">
                    <a:tint val="82000"/>
                  </a:schemeClr>
                </a:solidFill>
              </a:defRPr>
            </a:lvl6pPr>
            <a:lvl7pPr marL="4319847" indent="0">
              <a:buNone/>
              <a:defRPr sz="2520">
                <a:solidFill>
                  <a:schemeClr val="tx1">
                    <a:tint val="82000"/>
                  </a:schemeClr>
                </a:solidFill>
              </a:defRPr>
            </a:lvl7pPr>
            <a:lvl8pPr marL="5039822" indent="0">
              <a:buNone/>
              <a:defRPr sz="2520">
                <a:solidFill>
                  <a:schemeClr val="tx1">
                    <a:tint val="82000"/>
                  </a:schemeClr>
                </a:solidFill>
              </a:defRPr>
            </a:lvl8pPr>
            <a:lvl9pPr marL="5759796" indent="0">
              <a:buNone/>
              <a:defRPr sz="252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950802-512A-4BB0-16AC-76E1E79B98C5}"/>
              </a:ext>
            </a:extLst>
          </p:cNvPr>
          <p:cNvSpPr>
            <a:spLocks noGrp="1"/>
          </p:cNvSpPr>
          <p:nvPr>
            <p:ph type="dt" sz="half" idx="10"/>
          </p:nvPr>
        </p:nvSpPr>
        <p:spPr/>
        <p:txBody>
          <a:bodyPr/>
          <a:lstStyle/>
          <a:p>
            <a:fld id="{3E195D88-D6C8-944B-9FE7-F9EA0C27CD44}" type="datetimeFigureOut">
              <a:rPr lang="en-US" smtClean="0"/>
              <a:t>7/24/24</a:t>
            </a:fld>
            <a:endParaRPr lang="en-US"/>
          </a:p>
        </p:txBody>
      </p:sp>
      <p:sp>
        <p:nvSpPr>
          <p:cNvPr id="5" name="Footer Placeholder 4">
            <a:extLst>
              <a:ext uri="{FF2B5EF4-FFF2-40B4-BE49-F238E27FC236}">
                <a16:creationId xmlns:a16="http://schemas.microsoft.com/office/drawing/2014/main" id="{0FEF0D5F-E084-4835-4ADD-686ECDF9D8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1F383-58B2-92B2-644F-90BA5B294153}"/>
              </a:ext>
            </a:extLst>
          </p:cNvPr>
          <p:cNvSpPr>
            <a:spLocks noGrp="1"/>
          </p:cNvSpPr>
          <p:nvPr>
            <p:ph type="sldNum" sz="quarter" idx="12"/>
          </p:nvPr>
        </p:nvSpPr>
        <p:spPr/>
        <p:txBody>
          <a:bodyPr/>
          <a:lstStyle/>
          <a:p>
            <a:fld id="{26AF1650-56D2-AF4D-B1E7-2E7DC0C3F304}" type="slidenum">
              <a:rPr lang="en-US" smtClean="0"/>
              <a:t>‹#›</a:t>
            </a:fld>
            <a:endParaRPr lang="en-US"/>
          </a:p>
        </p:txBody>
      </p:sp>
    </p:spTree>
    <p:extLst>
      <p:ext uri="{BB962C8B-B14F-4D97-AF65-F5344CB8AC3E}">
        <p14:creationId xmlns:p14="http://schemas.microsoft.com/office/powerpoint/2010/main" val="2297080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36308-6DAF-9B14-E789-B0BDFBF4AB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AFB353-E6BB-C243-D3F7-93215FAE397E}"/>
              </a:ext>
            </a:extLst>
          </p:cNvPr>
          <p:cNvSpPr>
            <a:spLocks noGrp="1"/>
          </p:cNvSpPr>
          <p:nvPr>
            <p:ph type="dt" sz="half" idx="10"/>
          </p:nvPr>
        </p:nvSpPr>
        <p:spPr/>
        <p:txBody>
          <a:bodyPr/>
          <a:lstStyle/>
          <a:p>
            <a:fld id="{3E195D88-D6C8-944B-9FE7-F9EA0C27CD44}" type="datetimeFigureOut">
              <a:rPr lang="en-US" smtClean="0"/>
              <a:t>7/24/24</a:t>
            </a:fld>
            <a:endParaRPr lang="en-US"/>
          </a:p>
        </p:txBody>
      </p:sp>
      <p:sp>
        <p:nvSpPr>
          <p:cNvPr id="4" name="Footer Placeholder 3">
            <a:extLst>
              <a:ext uri="{FF2B5EF4-FFF2-40B4-BE49-F238E27FC236}">
                <a16:creationId xmlns:a16="http://schemas.microsoft.com/office/drawing/2014/main" id="{70E2ABF5-08A0-3FF2-ADB4-32E2E708CC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001803-87EE-C395-8DF0-FC0851BFEC1F}"/>
              </a:ext>
            </a:extLst>
          </p:cNvPr>
          <p:cNvSpPr>
            <a:spLocks noGrp="1"/>
          </p:cNvSpPr>
          <p:nvPr>
            <p:ph type="sldNum" sz="quarter" idx="12"/>
          </p:nvPr>
        </p:nvSpPr>
        <p:spPr/>
        <p:txBody>
          <a:bodyPr/>
          <a:lstStyle/>
          <a:p>
            <a:fld id="{26AF1650-56D2-AF4D-B1E7-2E7DC0C3F304}" type="slidenum">
              <a:rPr lang="en-US" smtClean="0"/>
              <a:t>‹#›</a:t>
            </a:fld>
            <a:endParaRPr lang="en-US"/>
          </a:p>
        </p:txBody>
      </p:sp>
    </p:spTree>
    <p:extLst>
      <p:ext uri="{BB962C8B-B14F-4D97-AF65-F5344CB8AC3E}">
        <p14:creationId xmlns:p14="http://schemas.microsoft.com/office/powerpoint/2010/main" val="3357288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0784E6-C79E-2E33-50C9-E759F0940806}"/>
              </a:ext>
            </a:extLst>
          </p:cNvPr>
          <p:cNvSpPr>
            <a:spLocks noGrp="1"/>
          </p:cNvSpPr>
          <p:nvPr>
            <p:ph type="title"/>
          </p:nvPr>
        </p:nvSpPr>
        <p:spPr>
          <a:xfrm>
            <a:off x="1856264" y="766681"/>
            <a:ext cx="23287673" cy="278337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6D0ED8-11B1-258D-802D-716BA19DA449}"/>
              </a:ext>
            </a:extLst>
          </p:cNvPr>
          <p:cNvSpPr>
            <a:spLocks noGrp="1"/>
          </p:cNvSpPr>
          <p:nvPr>
            <p:ph type="body" idx="1"/>
          </p:nvPr>
        </p:nvSpPr>
        <p:spPr>
          <a:xfrm>
            <a:off x="1856264" y="3833390"/>
            <a:ext cx="23287673" cy="913680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6420EFE-69DD-4906-1FC7-F994FBFE32A3}"/>
              </a:ext>
            </a:extLst>
          </p:cNvPr>
          <p:cNvSpPr>
            <a:spLocks noGrp="1"/>
          </p:cNvSpPr>
          <p:nvPr>
            <p:ph type="dt" sz="half" idx="2"/>
          </p:nvPr>
        </p:nvSpPr>
        <p:spPr>
          <a:xfrm>
            <a:off x="1856265" y="13346871"/>
            <a:ext cx="6075045" cy="766677"/>
          </a:xfrm>
          <a:prstGeom prst="rect">
            <a:avLst/>
          </a:prstGeom>
        </p:spPr>
        <p:txBody>
          <a:bodyPr vert="horz" lIns="91440" tIns="45720" rIns="91440" bIns="45720" rtlCol="0" anchor="ctr"/>
          <a:lstStyle>
            <a:lvl1pPr algn="l">
              <a:defRPr sz="1890">
                <a:solidFill>
                  <a:schemeClr val="tx1">
                    <a:tint val="82000"/>
                  </a:schemeClr>
                </a:solidFill>
              </a:defRPr>
            </a:lvl1pPr>
          </a:lstStyle>
          <a:p>
            <a:fld id="{3E195D88-D6C8-944B-9FE7-F9EA0C27CD44}" type="datetimeFigureOut">
              <a:rPr lang="en-US" smtClean="0"/>
              <a:t>7/24/24</a:t>
            </a:fld>
            <a:endParaRPr lang="en-US"/>
          </a:p>
        </p:txBody>
      </p:sp>
      <p:sp>
        <p:nvSpPr>
          <p:cNvPr id="5" name="Footer Placeholder 4">
            <a:extLst>
              <a:ext uri="{FF2B5EF4-FFF2-40B4-BE49-F238E27FC236}">
                <a16:creationId xmlns:a16="http://schemas.microsoft.com/office/drawing/2014/main" id="{63363216-E634-F343-F69E-F9E18395BBE5}"/>
              </a:ext>
            </a:extLst>
          </p:cNvPr>
          <p:cNvSpPr>
            <a:spLocks noGrp="1"/>
          </p:cNvSpPr>
          <p:nvPr>
            <p:ph type="ftr" sz="quarter" idx="3"/>
          </p:nvPr>
        </p:nvSpPr>
        <p:spPr>
          <a:xfrm>
            <a:off x="8943816" y="13346871"/>
            <a:ext cx="9112568" cy="766677"/>
          </a:xfrm>
          <a:prstGeom prst="rect">
            <a:avLst/>
          </a:prstGeom>
        </p:spPr>
        <p:txBody>
          <a:bodyPr vert="horz" lIns="91440" tIns="45720" rIns="91440" bIns="45720" rtlCol="0" anchor="ctr"/>
          <a:lstStyle>
            <a:lvl1pPr algn="ctr">
              <a:defRPr sz="189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3E5F1D5-D7A5-A4DF-8372-A21246C73EAC}"/>
              </a:ext>
            </a:extLst>
          </p:cNvPr>
          <p:cNvSpPr>
            <a:spLocks noGrp="1"/>
          </p:cNvSpPr>
          <p:nvPr>
            <p:ph type="sldNum" sz="quarter" idx="4"/>
          </p:nvPr>
        </p:nvSpPr>
        <p:spPr>
          <a:xfrm>
            <a:off x="19068900" y="13346871"/>
            <a:ext cx="6075045" cy="766677"/>
          </a:xfrm>
          <a:prstGeom prst="rect">
            <a:avLst/>
          </a:prstGeom>
        </p:spPr>
        <p:txBody>
          <a:bodyPr vert="horz" lIns="91440" tIns="45720" rIns="91440" bIns="45720" rtlCol="0" anchor="ctr"/>
          <a:lstStyle>
            <a:lvl1pPr algn="r">
              <a:defRPr sz="1890">
                <a:solidFill>
                  <a:schemeClr val="tx1">
                    <a:tint val="82000"/>
                  </a:schemeClr>
                </a:solidFill>
              </a:defRPr>
            </a:lvl1pPr>
          </a:lstStyle>
          <a:p>
            <a:fld id="{26AF1650-56D2-AF4D-B1E7-2E7DC0C3F304}" type="slidenum">
              <a:rPr lang="en-US" smtClean="0"/>
              <a:t>‹#›</a:t>
            </a:fld>
            <a:endParaRPr lang="en-US"/>
          </a:p>
        </p:txBody>
      </p:sp>
    </p:spTree>
    <p:extLst>
      <p:ext uri="{BB962C8B-B14F-4D97-AF65-F5344CB8AC3E}">
        <p14:creationId xmlns:p14="http://schemas.microsoft.com/office/powerpoint/2010/main" val="2247720323"/>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2" r:id="rId4"/>
    <p:sldLayoutId id="2147483649" r:id="rId5"/>
    <p:sldLayoutId id="2147483650" r:id="rId6"/>
    <p:sldLayoutId id="2147483660" r:id="rId7"/>
    <p:sldLayoutId id="2147483651" r:id="rId8"/>
    <p:sldLayoutId id="2147483654" r:id="rId9"/>
    <p:sldLayoutId id="2147483655" r:id="rId10"/>
    <p:sldLayoutId id="2147483656" r:id="rId11"/>
    <p:sldLayoutId id="2147483657" r:id="rId12"/>
    <p:sldLayoutId id="2147483658" r:id="rId13"/>
    <p:sldLayoutId id="2147483659" r:id="rId14"/>
  </p:sldLayoutIdLst>
  <p:txStyles>
    <p:titleStyle>
      <a:lvl1pPr algn="l" defTabSz="1439949" rtl="0" eaLnBrk="1" latinLnBrk="0" hangingPunct="1">
        <a:lnSpc>
          <a:spcPct val="90000"/>
        </a:lnSpc>
        <a:spcBef>
          <a:spcPct val="0"/>
        </a:spcBef>
        <a:buNone/>
        <a:defRPr sz="6929" kern="1200">
          <a:solidFill>
            <a:schemeClr val="tx1"/>
          </a:solidFill>
          <a:latin typeface="+mj-lt"/>
          <a:ea typeface="+mj-ea"/>
          <a:cs typeface="+mj-cs"/>
        </a:defRPr>
      </a:lvl1pPr>
    </p:titleStyle>
    <p:bodyStyle>
      <a:lvl1pPr marL="359987" indent="-359987" algn="l" defTabSz="1439949" rtl="0" eaLnBrk="1" latinLnBrk="0" hangingPunct="1">
        <a:lnSpc>
          <a:spcPct val="90000"/>
        </a:lnSpc>
        <a:spcBef>
          <a:spcPts val="1575"/>
        </a:spcBef>
        <a:buFont typeface="Arial" panose="020B0604020202020204" pitchFamily="34" charset="0"/>
        <a:buChar char="•"/>
        <a:defRPr sz="4409" kern="1200">
          <a:solidFill>
            <a:schemeClr val="tx1"/>
          </a:solidFill>
          <a:latin typeface="+mn-lt"/>
          <a:ea typeface="+mn-ea"/>
          <a:cs typeface="+mn-cs"/>
        </a:defRPr>
      </a:lvl1pPr>
      <a:lvl2pPr marL="1079962" indent="-359987" algn="l" defTabSz="1439949" rtl="0" eaLnBrk="1" latinLnBrk="0" hangingPunct="1">
        <a:lnSpc>
          <a:spcPct val="90000"/>
        </a:lnSpc>
        <a:spcBef>
          <a:spcPts val="787"/>
        </a:spcBef>
        <a:buFont typeface="Arial" panose="020B0604020202020204" pitchFamily="34" charset="0"/>
        <a:buChar char="•"/>
        <a:defRPr sz="3780" kern="1200">
          <a:solidFill>
            <a:schemeClr val="tx1"/>
          </a:solidFill>
          <a:latin typeface="+mn-lt"/>
          <a:ea typeface="+mn-ea"/>
          <a:cs typeface="+mn-cs"/>
        </a:defRPr>
      </a:lvl2pPr>
      <a:lvl3pPr marL="1799936" indent="-359987" algn="l" defTabSz="1439949" rtl="0" eaLnBrk="1" latinLnBrk="0" hangingPunct="1">
        <a:lnSpc>
          <a:spcPct val="90000"/>
        </a:lnSpc>
        <a:spcBef>
          <a:spcPts val="787"/>
        </a:spcBef>
        <a:buFont typeface="Arial" panose="020B0604020202020204" pitchFamily="34" charset="0"/>
        <a:buChar char="•"/>
        <a:defRPr sz="3150" kern="1200">
          <a:solidFill>
            <a:schemeClr val="tx1"/>
          </a:solidFill>
          <a:latin typeface="+mn-lt"/>
          <a:ea typeface="+mn-ea"/>
          <a:cs typeface="+mn-cs"/>
        </a:defRPr>
      </a:lvl3pPr>
      <a:lvl4pPr marL="2519911" indent="-359987" algn="l" defTabSz="1439949"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4pPr>
      <a:lvl5pPr marL="3239886" indent="-359987" algn="l" defTabSz="1439949"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5pPr>
      <a:lvl6pPr marL="3959860" indent="-359987" algn="l" defTabSz="1439949"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6pPr>
      <a:lvl7pPr marL="4679835" indent="-359987" algn="l" defTabSz="1439949"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7pPr>
      <a:lvl8pPr marL="5399809" indent="-359987" algn="l" defTabSz="1439949"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8pPr>
      <a:lvl9pPr marL="6119784" indent="-359987" algn="l" defTabSz="1439949"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9pPr>
    </p:bodyStyle>
    <p:otherStyle>
      <a:defPPr>
        <a:defRPr lang="en-US"/>
      </a:defPPr>
      <a:lvl1pPr marL="0" algn="l" defTabSz="1439949" rtl="0" eaLnBrk="1" latinLnBrk="0" hangingPunct="1">
        <a:defRPr sz="2835" kern="1200">
          <a:solidFill>
            <a:schemeClr val="tx1"/>
          </a:solidFill>
          <a:latin typeface="+mn-lt"/>
          <a:ea typeface="+mn-ea"/>
          <a:cs typeface="+mn-cs"/>
        </a:defRPr>
      </a:lvl1pPr>
      <a:lvl2pPr marL="719975" algn="l" defTabSz="1439949" rtl="0" eaLnBrk="1" latinLnBrk="0" hangingPunct="1">
        <a:defRPr sz="2835" kern="1200">
          <a:solidFill>
            <a:schemeClr val="tx1"/>
          </a:solidFill>
          <a:latin typeface="+mn-lt"/>
          <a:ea typeface="+mn-ea"/>
          <a:cs typeface="+mn-cs"/>
        </a:defRPr>
      </a:lvl2pPr>
      <a:lvl3pPr marL="1439949" algn="l" defTabSz="1439949" rtl="0" eaLnBrk="1" latinLnBrk="0" hangingPunct="1">
        <a:defRPr sz="2835" kern="1200">
          <a:solidFill>
            <a:schemeClr val="tx1"/>
          </a:solidFill>
          <a:latin typeface="+mn-lt"/>
          <a:ea typeface="+mn-ea"/>
          <a:cs typeface="+mn-cs"/>
        </a:defRPr>
      </a:lvl3pPr>
      <a:lvl4pPr marL="2159924" algn="l" defTabSz="1439949" rtl="0" eaLnBrk="1" latinLnBrk="0" hangingPunct="1">
        <a:defRPr sz="2835" kern="1200">
          <a:solidFill>
            <a:schemeClr val="tx1"/>
          </a:solidFill>
          <a:latin typeface="+mn-lt"/>
          <a:ea typeface="+mn-ea"/>
          <a:cs typeface="+mn-cs"/>
        </a:defRPr>
      </a:lvl4pPr>
      <a:lvl5pPr marL="2879898" algn="l" defTabSz="1439949" rtl="0" eaLnBrk="1" latinLnBrk="0" hangingPunct="1">
        <a:defRPr sz="2835" kern="1200">
          <a:solidFill>
            <a:schemeClr val="tx1"/>
          </a:solidFill>
          <a:latin typeface="+mn-lt"/>
          <a:ea typeface="+mn-ea"/>
          <a:cs typeface="+mn-cs"/>
        </a:defRPr>
      </a:lvl5pPr>
      <a:lvl6pPr marL="3599873" algn="l" defTabSz="1439949" rtl="0" eaLnBrk="1" latinLnBrk="0" hangingPunct="1">
        <a:defRPr sz="2835" kern="1200">
          <a:solidFill>
            <a:schemeClr val="tx1"/>
          </a:solidFill>
          <a:latin typeface="+mn-lt"/>
          <a:ea typeface="+mn-ea"/>
          <a:cs typeface="+mn-cs"/>
        </a:defRPr>
      </a:lvl6pPr>
      <a:lvl7pPr marL="4319847" algn="l" defTabSz="1439949" rtl="0" eaLnBrk="1" latinLnBrk="0" hangingPunct="1">
        <a:defRPr sz="2835" kern="1200">
          <a:solidFill>
            <a:schemeClr val="tx1"/>
          </a:solidFill>
          <a:latin typeface="+mn-lt"/>
          <a:ea typeface="+mn-ea"/>
          <a:cs typeface="+mn-cs"/>
        </a:defRPr>
      </a:lvl7pPr>
      <a:lvl8pPr marL="5039822" algn="l" defTabSz="1439949" rtl="0" eaLnBrk="1" latinLnBrk="0" hangingPunct="1">
        <a:defRPr sz="2835" kern="1200">
          <a:solidFill>
            <a:schemeClr val="tx1"/>
          </a:solidFill>
          <a:latin typeface="+mn-lt"/>
          <a:ea typeface="+mn-ea"/>
          <a:cs typeface="+mn-cs"/>
        </a:defRPr>
      </a:lvl8pPr>
      <a:lvl9pPr marL="5759796" algn="l" defTabSz="1439949" rtl="0" eaLnBrk="1" latinLnBrk="0" hangingPunct="1">
        <a:defRPr sz="283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535" userDrawn="1">
          <p15:clr>
            <a:srgbClr val="F26B43"/>
          </p15:clr>
        </p15:guide>
        <p15:guide id="2" pos="8504" userDrawn="1">
          <p15:clr>
            <a:srgbClr val="F26B43"/>
          </p15:clr>
        </p15:guide>
      </p15:sldGuideLst>
    </p:ext>
  </p:extLst>
</p:sldMaster>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4050</TotalTime>
  <Words>0</Words>
  <Application>Microsoft Macintosh PowerPoint</Application>
  <PresentationFormat>Custom</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Aptos</vt:lpstr>
      <vt:lpstr>Aptos Display</vt:lpstr>
      <vt:lpstr>Arial</vt:lpstr>
      <vt:lpstr>Helvetica</vt:lpstr>
      <vt:lpstr>Montserrat</vt:lpstr>
      <vt:lpstr>Office Theme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Yang, Chung-Yeh</dc:creator>
  <cp:lastModifiedBy>Yang, Chung-Yeh</cp:lastModifiedBy>
  <cp:revision>265</cp:revision>
  <dcterms:created xsi:type="dcterms:W3CDTF">2024-07-15T04:32:28Z</dcterms:created>
  <dcterms:modified xsi:type="dcterms:W3CDTF">2024-07-24T08:08:29Z</dcterms:modified>
</cp:coreProperties>
</file>