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252"/>
    <a:srgbClr val="F39B12"/>
    <a:srgbClr val="5BC2CD"/>
    <a:srgbClr val="6E77B8"/>
    <a:srgbClr val="475091"/>
    <a:srgbClr val="34A6B2"/>
    <a:srgbClr val="B8E5EA"/>
    <a:srgbClr val="87D3DB"/>
    <a:srgbClr val="AADFE5"/>
    <a:srgbClr val="FBB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5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5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68D7-9E33-4A00-9C57-D80DC2CC960B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B618-5BA1-4D1B-85FA-FAE8330C88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3B8583A-DD75-5492-BDB6-91EE0A2F09BC}"/>
              </a:ext>
            </a:extLst>
          </p:cNvPr>
          <p:cNvGrpSpPr/>
          <p:nvPr/>
        </p:nvGrpSpPr>
        <p:grpSpPr>
          <a:xfrm>
            <a:off x="1447969" y="670652"/>
            <a:ext cx="7835987" cy="4309642"/>
            <a:chOff x="2598249" y="1063394"/>
            <a:chExt cx="7835987" cy="430964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7A0D2F6-E39A-0097-B918-419228F86F5C}"/>
                </a:ext>
              </a:extLst>
            </p:cNvPr>
            <p:cNvSpPr/>
            <p:nvPr/>
          </p:nvSpPr>
          <p:spPr>
            <a:xfrm>
              <a:off x="4324186" y="3412928"/>
              <a:ext cx="3447594" cy="1960108"/>
            </a:xfrm>
            <a:prstGeom prst="rect">
              <a:avLst/>
            </a:prstGeom>
            <a:solidFill>
              <a:srgbClr val="6E77B8"/>
            </a:solidFill>
            <a:ln>
              <a:noFill/>
            </a:ln>
            <a:scene3d>
              <a:camera prst="isometricOffAxis2Top"/>
              <a:lightRig rig="balanced" dir="t">
                <a:rot lat="0" lon="0" rev="5400000"/>
              </a:lightRig>
            </a:scene3d>
            <a:sp3d extrusionH="381000" contourW="6350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4EBD1C7-434D-AEA0-2CB3-63CF17652C9C}"/>
                </a:ext>
              </a:extLst>
            </p:cNvPr>
            <p:cNvSpPr/>
            <p:nvPr/>
          </p:nvSpPr>
          <p:spPr>
            <a:xfrm>
              <a:off x="4324186" y="3292917"/>
              <a:ext cx="3447594" cy="1960108"/>
            </a:xfrm>
            <a:prstGeom prst="rect">
              <a:avLst/>
            </a:prstGeom>
            <a:solidFill>
              <a:srgbClr val="FBB461"/>
            </a:solidFill>
            <a:ln>
              <a:noFill/>
            </a:ln>
            <a:scene3d>
              <a:camera prst="isometricOffAxis2Top"/>
              <a:lightRig rig="balanced" dir="t">
                <a:rot lat="0" lon="0" rev="5400000"/>
              </a:lightRig>
            </a:scene3d>
            <a:sp3d extrusionH="127000" contourW="6350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9BE180-28FC-D31D-58BB-3FBC3EACC5C7}"/>
                </a:ext>
              </a:extLst>
            </p:cNvPr>
            <p:cNvSpPr/>
            <p:nvPr/>
          </p:nvSpPr>
          <p:spPr>
            <a:xfrm>
              <a:off x="4324186" y="2927525"/>
              <a:ext cx="3447594" cy="1960108"/>
            </a:xfrm>
            <a:prstGeom prst="rect">
              <a:avLst/>
            </a:prstGeom>
            <a:solidFill>
              <a:srgbClr val="AADFE5"/>
            </a:solidFill>
            <a:ln>
              <a:noFill/>
            </a:ln>
            <a:scene3d>
              <a:camera prst="isometricOffAxis2Top"/>
              <a:lightRig rig="balanced" dir="t">
                <a:rot lat="0" lon="0" rev="5400000"/>
              </a:lightRig>
            </a:scene3d>
            <a:sp3d extrusionH="381000" contourW="6350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19F31C3-AC97-927C-5114-57A5D2C3E75E}"/>
                </a:ext>
              </a:extLst>
            </p:cNvPr>
            <p:cNvSpPr/>
            <p:nvPr/>
          </p:nvSpPr>
          <p:spPr>
            <a:xfrm>
              <a:off x="4165675" y="406526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4A94DA7-FE37-A337-89C6-E1E14CF2F53E}"/>
                </a:ext>
              </a:extLst>
            </p:cNvPr>
            <p:cNvSpPr/>
            <p:nvPr/>
          </p:nvSpPr>
          <p:spPr>
            <a:xfrm>
              <a:off x="4264225" y="419868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62C1110-C683-9D51-5CCD-955EF872A877}"/>
                </a:ext>
              </a:extLst>
            </p:cNvPr>
            <p:cNvSpPr/>
            <p:nvPr/>
          </p:nvSpPr>
          <p:spPr>
            <a:xfrm>
              <a:off x="4422736" y="411096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1E75414-ECB4-53C7-7216-F333342BEDB8}"/>
                </a:ext>
              </a:extLst>
            </p:cNvPr>
            <p:cNvSpPr/>
            <p:nvPr/>
          </p:nvSpPr>
          <p:spPr>
            <a:xfrm>
              <a:off x="4521286" y="423841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C6F148C-FEC9-2EF6-A43E-65083B8E6B99}"/>
                </a:ext>
              </a:extLst>
            </p:cNvPr>
            <p:cNvSpPr/>
            <p:nvPr/>
          </p:nvSpPr>
          <p:spPr>
            <a:xfrm>
              <a:off x="4620793" y="407986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6824EE3-0DD8-C5BF-7E46-068722C55504}"/>
                </a:ext>
              </a:extLst>
            </p:cNvPr>
            <p:cNvSpPr/>
            <p:nvPr/>
          </p:nvSpPr>
          <p:spPr>
            <a:xfrm>
              <a:off x="4754688" y="422369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9B2A22A-ED92-80D6-1C7A-FC13418A1D78}"/>
                </a:ext>
              </a:extLst>
            </p:cNvPr>
            <p:cNvSpPr/>
            <p:nvPr/>
          </p:nvSpPr>
          <p:spPr>
            <a:xfrm>
              <a:off x="4916835" y="416024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89791FB-887E-0347-C800-79D37D4C691A}"/>
                </a:ext>
              </a:extLst>
            </p:cNvPr>
            <p:cNvSpPr/>
            <p:nvPr/>
          </p:nvSpPr>
          <p:spPr>
            <a:xfrm>
              <a:off x="4938815" y="431068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63C1B14-A9C8-3324-96F6-EFC2A956CB79}"/>
                </a:ext>
              </a:extLst>
            </p:cNvPr>
            <p:cNvSpPr/>
            <p:nvPr/>
          </p:nvSpPr>
          <p:spPr>
            <a:xfrm>
              <a:off x="5086225" y="425977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9541345D-958B-AA21-188C-623C5B793B8F}"/>
                </a:ext>
              </a:extLst>
            </p:cNvPr>
            <p:cNvSpPr/>
            <p:nvPr/>
          </p:nvSpPr>
          <p:spPr>
            <a:xfrm>
              <a:off x="5252582" y="420918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0A9C640-138E-FDF7-97B2-46D443193996}"/>
                </a:ext>
              </a:extLst>
            </p:cNvPr>
            <p:cNvSpPr/>
            <p:nvPr/>
          </p:nvSpPr>
          <p:spPr>
            <a:xfrm>
              <a:off x="5244736" y="433696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45FBF45-D33F-F6E9-7BF9-081E98896CB2}"/>
                </a:ext>
              </a:extLst>
            </p:cNvPr>
            <p:cNvSpPr/>
            <p:nvPr/>
          </p:nvSpPr>
          <p:spPr>
            <a:xfrm>
              <a:off x="5436709" y="4239119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551A77C-F9C4-2A8D-4875-2BDEFD04CB69}"/>
                </a:ext>
              </a:extLst>
            </p:cNvPr>
            <p:cNvSpPr/>
            <p:nvPr/>
          </p:nvSpPr>
          <p:spPr>
            <a:xfrm>
              <a:off x="5403247" y="438624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A473040-54AC-25B5-6157-C14FF1F3C3DC}"/>
                </a:ext>
              </a:extLst>
            </p:cNvPr>
            <p:cNvSpPr/>
            <p:nvPr/>
          </p:nvSpPr>
          <p:spPr>
            <a:xfrm>
              <a:off x="5561758" y="441142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78D478E-CED9-2A68-8AE5-A2AD71262270}"/>
                </a:ext>
              </a:extLst>
            </p:cNvPr>
            <p:cNvSpPr/>
            <p:nvPr/>
          </p:nvSpPr>
          <p:spPr>
            <a:xfrm>
              <a:off x="5670994" y="432224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BC824FC-1512-DC10-6141-2989F7C4F114}"/>
                </a:ext>
              </a:extLst>
            </p:cNvPr>
            <p:cNvSpPr/>
            <p:nvPr/>
          </p:nvSpPr>
          <p:spPr>
            <a:xfrm>
              <a:off x="5862967" y="429723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89358FC-3354-568F-5BE6-C4E77638E272}"/>
                </a:ext>
              </a:extLst>
            </p:cNvPr>
            <p:cNvSpPr/>
            <p:nvPr/>
          </p:nvSpPr>
          <p:spPr>
            <a:xfrm>
              <a:off x="5780230" y="442079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459FD0F-E09D-0483-3D5D-9D687497C691}"/>
                </a:ext>
              </a:extLst>
            </p:cNvPr>
            <p:cNvSpPr/>
            <p:nvPr/>
          </p:nvSpPr>
          <p:spPr>
            <a:xfrm>
              <a:off x="5997450" y="447993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2D48927-8212-681B-413A-F4C7CFF71724}"/>
                </a:ext>
              </a:extLst>
            </p:cNvPr>
            <p:cNvSpPr/>
            <p:nvPr/>
          </p:nvSpPr>
          <p:spPr>
            <a:xfrm>
              <a:off x="6008591" y="435996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176F129-10EA-80EC-D7A6-EBCC602F066A}"/>
                </a:ext>
              </a:extLst>
            </p:cNvPr>
            <p:cNvSpPr/>
            <p:nvPr/>
          </p:nvSpPr>
          <p:spPr>
            <a:xfrm>
              <a:off x="6249419" y="435832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922882-0264-FF8E-999F-00375F59AEF6}"/>
                </a:ext>
              </a:extLst>
            </p:cNvPr>
            <p:cNvSpPr/>
            <p:nvPr/>
          </p:nvSpPr>
          <p:spPr>
            <a:xfrm>
              <a:off x="6166148" y="447833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5A4526A-BFDC-0CA6-2BD1-2B91906C776D}"/>
                </a:ext>
              </a:extLst>
            </p:cNvPr>
            <p:cNvSpPr/>
            <p:nvPr/>
          </p:nvSpPr>
          <p:spPr>
            <a:xfrm>
              <a:off x="6324659" y="450997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E25DE1F-AF59-BEA2-F85C-F6096752F212}"/>
                </a:ext>
              </a:extLst>
            </p:cNvPr>
            <p:cNvSpPr/>
            <p:nvPr/>
          </p:nvSpPr>
          <p:spPr>
            <a:xfrm>
              <a:off x="6502791" y="438455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B2DD4F5-C3F4-3AA4-AA33-950A66287DA8}"/>
                </a:ext>
              </a:extLst>
            </p:cNvPr>
            <p:cNvSpPr/>
            <p:nvPr/>
          </p:nvSpPr>
          <p:spPr>
            <a:xfrm>
              <a:off x="6530940" y="453080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7A39A4E-543E-40CF-732A-796142BEB706}"/>
                </a:ext>
              </a:extLst>
            </p:cNvPr>
            <p:cNvSpPr/>
            <p:nvPr/>
          </p:nvSpPr>
          <p:spPr>
            <a:xfrm>
              <a:off x="6693142" y="457020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54600AE-6DF5-8791-DC0C-76370F91C4CD}"/>
                </a:ext>
              </a:extLst>
            </p:cNvPr>
            <p:cNvSpPr/>
            <p:nvPr/>
          </p:nvSpPr>
          <p:spPr>
            <a:xfrm>
              <a:off x="6795107" y="445019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B97FE30-04A0-D786-4021-A1322FB7C9AE}"/>
                </a:ext>
              </a:extLst>
            </p:cNvPr>
            <p:cNvSpPr/>
            <p:nvPr/>
          </p:nvSpPr>
          <p:spPr>
            <a:xfrm>
              <a:off x="6978377" y="447007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BFF712C-56D5-68CC-81D9-C5E1C444A73F}"/>
                </a:ext>
              </a:extLst>
            </p:cNvPr>
            <p:cNvSpPr/>
            <p:nvPr/>
          </p:nvSpPr>
          <p:spPr>
            <a:xfrm>
              <a:off x="6943153" y="461384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1777BE0-DF16-E505-99E8-5CCB7BF04161}"/>
                </a:ext>
              </a:extLst>
            </p:cNvPr>
            <p:cNvSpPr/>
            <p:nvPr/>
          </p:nvSpPr>
          <p:spPr>
            <a:xfrm>
              <a:off x="7258916" y="456456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EE4C657-B898-A15B-63D3-96126A9FE2B9}"/>
                </a:ext>
              </a:extLst>
            </p:cNvPr>
            <p:cNvSpPr/>
            <p:nvPr/>
          </p:nvSpPr>
          <p:spPr>
            <a:xfrm>
              <a:off x="7271159" y="439913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EBE2698-BC0D-4ED7-154C-904C29649D7D}"/>
                </a:ext>
              </a:extLst>
            </p:cNvPr>
            <p:cNvSpPr/>
            <p:nvPr/>
          </p:nvSpPr>
          <p:spPr>
            <a:xfrm>
              <a:off x="7359791" y="430905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18DF78F-8599-9B41-4187-A3830E14CC65}"/>
                </a:ext>
              </a:extLst>
            </p:cNvPr>
            <p:cNvSpPr/>
            <p:nvPr/>
          </p:nvSpPr>
          <p:spPr>
            <a:xfrm>
              <a:off x="7393533" y="443582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EBA27D-E976-DCB0-B032-995BBB3EF76E}"/>
                </a:ext>
              </a:extLst>
            </p:cNvPr>
            <p:cNvSpPr/>
            <p:nvPr/>
          </p:nvSpPr>
          <p:spPr>
            <a:xfrm>
              <a:off x="7564580" y="433344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BEAC501-1C5C-B29E-5924-9CB6E2DFC861}"/>
                </a:ext>
              </a:extLst>
            </p:cNvPr>
            <p:cNvSpPr/>
            <p:nvPr/>
          </p:nvSpPr>
          <p:spPr>
            <a:xfrm>
              <a:off x="7508724" y="421472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B239821-1D32-2C8B-1936-1055575D77D2}"/>
                </a:ext>
              </a:extLst>
            </p:cNvPr>
            <p:cNvSpPr/>
            <p:nvPr/>
          </p:nvSpPr>
          <p:spPr>
            <a:xfrm>
              <a:off x="7659452" y="417108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B33DA65-3469-98CA-EC97-8F2FCDDF6826}"/>
                </a:ext>
              </a:extLst>
            </p:cNvPr>
            <p:cNvSpPr/>
            <p:nvPr/>
          </p:nvSpPr>
          <p:spPr>
            <a:xfrm>
              <a:off x="7773374" y="420390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E667BE6-25D2-EA4E-EFC2-DCABFA92FAF0}"/>
                </a:ext>
              </a:extLst>
            </p:cNvPr>
            <p:cNvSpPr/>
            <p:nvPr/>
          </p:nvSpPr>
          <p:spPr>
            <a:xfrm>
              <a:off x="7824771" y="406526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34A6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05DBA29-ED47-82AC-6AA0-5BB8BE7B249F}"/>
                </a:ext>
              </a:extLst>
            </p:cNvPr>
            <p:cNvSpPr/>
            <p:nvPr/>
          </p:nvSpPr>
          <p:spPr>
            <a:xfrm>
              <a:off x="4140916" y="455925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8314426-C909-7971-EBF3-DE6B46F89FAC}"/>
                </a:ext>
              </a:extLst>
            </p:cNvPr>
            <p:cNvSpPr/>
            <p:nvPr/>
          </p:nvSpPr>
          <p:spPr>
            <a:xfrm>
              <a:off x="4302694" y="462935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9191B26-CBFF-DF2E-7D89-A77FB5583702}"/>
                </a:ext>
              </a:extLst>
            </p:cNvPr>
            <p:cNvSpPr/>
            <p:nvPr/>
          </p:nvSpPr>
          <p:spPr>
            <a:xfrm>
              <a:off x="4460575" y="469953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3B88CB3-36A9-6D1D-4E3D-231BB86DD75D}"/>
                </a:ext>
              </a:extLst>
            </p:cNvPr>
            <p:cNvSpPr/>
            <p:nvPr/>
          </p:nvSpPr>
          <p:spPr>
            <a:xfrm>
              <a:off x="4421740" y="457020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1FF3008-B473-7FA3-5FED-E9CD4D649F47}"/>
                </a:ext>
              </a:extLst>
            </p:cNvPr>
            <p:cNvSpPr/>
            <p:nvPr/>
          </p:nvSpPr>
          <p:spPr>
            <a:xfrm>
              <a:off x="4661461" y="475590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B7C707-A366-8D09-9E51-9E3864738EB2}"/>
                </a:ext>
              </a:extLst>
            </p:cNvPr>
            <p:cNvSpPr/>
            <p:nvPr/>
          </p:nvSpPr>
          <p:spPr>
            <a:xfrm>
              <a:off x="4587929" y="457688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CAE99AC-C6EF-81E3-0AC0-2940F9CDBAA1}"/>
                </a:ext>
              </a:extLst>
            </p:cNvPr>
            <p:cNvSpPr/>
            <p:nvPr/>
          </p:nvSpPr>
          <p:spPr>
            <a:xfrm>
              <a:off x="4773385" y="463731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AA6E5BD9-42A8-7B20-5A6E-CC5961DAF750}"/>
                </a:ext>
              </a:extLst>
            </p:cNvPr>
            <p:cNvSpPr/>
            <p:nvPr/>
          </p:nvSpPr>
          <p:spPr>
            <a:xfrm>
              <a:off x="4849250" y="479204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04B5487-8012-6022-AA17-E6716E6FB9D7}"/>
                </a:ext>
              </a:extLst>
            </p:cNvPr>
            <p:cNvSpPr/>
            <p:nvPr/>
          </p:nvSpPr>
          <p:spPr>
            <a:xfrm>
              <a:off x="4958486" y="472746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0056F0D-031C-76BB-965F-0A8A6127F13C}"/>
                </a:ext>
              </a:extLst>
            </p:cNvPr>
            <p:cNvSpPr/>
            <p:nvPr/>
          </p:nvSpPr>
          <p:spPr>
            <a:xfrm>
              <a:off x="5109947" y="471089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504D1A58-44EF-1BC9-0BF3-2B1C366097AF}"/>
                </a:ext>
              </a:extLst>
            </p:cNvPr>
            <p:cNvSpPr/>
            <p:nvPr/>
          </p:nvSpPr>
          <p:spPr>
            <a:xfrm>
              <a:off x="5240069" y="481603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0DAF232-ECE9-FC4C-C349-DA3A9E75A7E1}"/>
                </a:ext>
              </a:extLst>
            </p:cNvPr>
            <p:cNvSpPr/>
            <p:nvPr/>
          </p:nvSpPr>
          <p:spPr>
            <a:xfrm>
              <a:off x="5384637" y="477673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2540EE4-6B5E-3EA7-5E60-7E28AF35C52A}"/>
                </a:ext>
              </a:extLst>
            </p:cNvPr>
            <p:cNvSpPr/>
            <p:nvPr/>
          </p:nvSpPr>
          <p:spPr>
            <a:xfrm>
              <a:off x="5580086" y="479981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CCDBE84-6C75-A109-DB54-13332553656F}"/>
                </a:ext>
              </a:extLst>
            </p:cNvPr>
            <p:cNvSpPr/>
            <p:nvPr/>
          </p:nvSpPr>
          <p:spPr>
            <a:xfrm>
              <a:off x="5632718" y="4917139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E239F8D-323B-696F-DD0C-7DA03D44DF71}"/>
                </a:ext>
              </a:extLst>
            </p:cNvPr>
            <p:cNvSpPr/>
            <p:nvPr/>
          </p:nvSpPr>
          <p:spPr>
            <a:xfrm>
              <a:off x="5792487" y="4803335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4AA8A6B6-7EBE-5B56-C1DE-DC8AF0DF1EE3}"/>
                </a:ext>
              </a:extLst>
            </p:cNvPr>
            <p:cNvSpPr/>
            <p:nvPr/>
          </p:nvSpPr>
          <p:spPr>
            <a:xfrm>
              <a:off x="5874437" y="495023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5A5E8B5-98B6-251A-CC6D-BE47344951D2}"/>
                </a:ext>
              </a:extLst>
            </p:cNvPr>
            <p:cNvSpPr/>
            <p:nvPr/>
          </p:nvSpPr>
          <p:spPr>
            <a:xfrm>
              <a:off x="6008591" y="485977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B2DBA7C-4DCE-30A8-11B4-C680026E8F91}"/>
                </a:ext>
              </a:extLst>
            </p:cNvPr>
            <p:cNvSpPr/>
            <p:nvPr/>
          </p:nvSpPr>
          <p:spPr>
            <a:xfrm>
              <a:off x="6129263" y="487370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9448BFFE-FE03-C9B5-F4AC-758681924B40}"/>
                </a:ext>
              </a:extLst>
            </p:cNvPr>
            <p:cNvSpPr/>
            <p:nvPr/>
          </p:nvSpPr>
          <p:spPr>
            <a:xfrm>
              <a:off x="6217063" y="4973919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1512897-D240-3404-317D-E1CB4F342293}"/>
                </a:ext>
              </a:extLst>
            </p:cNvPr>
            <p:cNvSpPr/>
            <p:nvPr/>
          </p:nvSpPr>
          <p:spPr>
            <a:xfrm>
              <a:off x="6328864" y="4924644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632B263-A79E-6F90-12D0-A75F4102C8F5}"/>
                </a:ext>
              </a:extLst>
            </p:cNvPr>
            <p:cNvSpPr/>
            <p:nvPr/>
          </p:nvSpPr>
          <p:spPr>
            <a:xfrm>
              <a:off x="6481665" y="490096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BD81820-0126-AF61-B3B3-2F8D1DCB7BE1}"/>
                </a:ext>
              </a:extLst>
            </p:cNvPr>
            <p:cNvSpPr/>
            <p:nvPr/>
          </p:nvSpPr>
          <p:spPr>
            <a:xfrm>
              <a:off x="6481665" y="503697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B59B1A9A-8782-7D06-4A10-FE6BBDE52806}"/>
                </a:ext>
              </a:extLst>
            </p:cNvPr>
            <p:cNvSpPr/>
            <p:nvPr/>
          </p:nvSpPr>
          <p:spPr>
            <a:xfrm>
              <a:off x="6673832" y="495832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AF47D20E-3856-71A5-CA15-8F48A9D7296E}"/>
                </a:ext>
              </a:extLst>
            </p:cNvPr>
            <p:cNvSpPr/>
            <p:nvPr/>
          </p:nvSpPr>
          <p:spPr>
            <a:xfrm>
              <a:off x="6797531" y="498769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1726F65-B9C0-7A83-80F8-2FE06FF5BAB7}"/>
                </a:ext>
              </a:extLst>
            </p:cNvPr>
            <p:cNvSpPr/>
            <p:nvPr/>
          </p:nvSpPr>
          <p:spPr>
            <a:xfrm>
              <a:off x="6893657" y="512036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842A555-F682-2864-191E-D8B58E85ECA6}"/>
                </a:ext>
              </a:extLst>
            </p:cNvPr>
            <p:cNvSpPr/>
            <p:nvPr/>
          </p:nvSpPr>
          <p:spPr>
            <a:xfrm>
              <a:off x="7018800" y="4958328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C250A5B-585C-5464-8E91-53BD56C64C04}"/>
                </a:ext>
              </a:extLst>
            </p:cNvPr>
            <p:cNvSpPr/>
            <p:nvPr/>
          </p:nvSpPr>
          <p:spPr>
            <a:xfrm>
              <a:off x="7251765" y="491130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B53FBFC-825A-47C5-3B71-62E9AFC7B0D0}"/>
                </a:ext>
              </a:extLst>
            </p:cNvPr>
            <p:cNvSpPr/>
            <p:nvPr/>
          </p:nvSpPr>
          <p:spPr>
            <a:xfrm>
              <a:off x="7385760" y="4909053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8326BE2-316B-8195-A818-E16EF220FED8}"/>
                </a:ext>
              </a:extLst>
            </p:cNvPr>
            <p:cNvSpPr/>
            <p:nvPr/>
          </p:nvSpPr>
          <p:spPr>
            <a:xfrm>
              <a:off x="7419702" y="478904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FEDE7C6-FDDE-9A51-4075-5E7722FEA511}"/>
                </a:ext>
              </a:extLst>
            </p:cNvPr>
            <p:cNvSpPr/>
            <p:nvPr/>
          </p:nvSpPr>
          <p:spPr>
            <a:xfrm>
              <a:off x="7596468" y="4828229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5F44A674-1DBD-EF22-B09C-B2659D2086E0}"/>
                </a:ext>
              </a:extLst>
            </p:cNvPr>
            <p:cNvSpPr/>
            <p:nvPr/>
          </p:nvSpPr>
          <p:spPr>
            <a:xfrm>
              <a:off x="7540368" y="4722641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6E0A6A6B-8D1E-8E56-B94A-644B95944201}"/>
                </a:ext>
              </a:extLst>
            </p:cNvPr>
            <p:cNvSpPr/>
            <p:nvPr/>
          </p:nvSpPr>
          <p:spPr>
            <a:xfrm>
              <a:off x="7684729" y="470663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C8E4EE07-5546-589F-E880-5BD6B39C5458}"/>
                </a:ext>
              </a:extLst>
            </p:cNvPr>
            <p:cNvSpPr/>
            <p:nvPr/>
          </p:nvSpPr>
          <p:spPr>
            <a:xfrm>
              <a:off x="7724099" y="4593830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9AF7BD7C-40B8-3260-3300-62CB05F183D9}"/>
                </a:ext>
              </a:extLst>
            </p:cNvPr>
            <p:cNvSpPr/>
            <p:nvPr/>
          </p:nvSpPr>
          <p:spPr>
            <a:xfrm>
              <a:off x="7839419" y="4650262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5F950035-2B6F-77DB-EE26-294097658318}"/>
                </a:ext>
              </a:extLst>
            </p:cNvPr>
            <p:cNvSpPr/>
            <p:nvPr/>
          </p:nvSpPr>
          <p:spPr>
            <a:xfrm>
              <a:off x="7921152" y="4509977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C31A5F1-880C-9C91-6CB2-AA4B0400473E}"/>
                </a:ext>
              </a:extLst>
            </p:cNvPr>
            <p:cNvSpPr/>
            <p:nvPr/>
          </p:nvSpPr>
          <p:spPr>
            <a:xfrm>
              <a:off x="5151638" y="2807514"/>
              <a:ext cx="169424" cy="1953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A1F4B85-E74D-3F91-FE8D-8F5A61F3E320}"/>
                </a:ext>
              </a:extLst>
            </p:cNvPr>
            <p:cNvSpPr/>
            <p:nvPr/>
          </p:nvSpPr>
          <p:spPr>
            <a:xfrm>
              <a:off x="6812085" y="3059371"/>
              <a:ext cx="169424" cy="1953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7251121F-D3A4-726C-F4CD-07868E1B0AB5}"/>
                </a:ext>
              </a:extLst>
            </p:cNvPr>
            <p:cNvSpPr/>
            <p:nvPr/>
          </p:nvSpPr>
          <p:spPr>
            <a:xfrm>
              <a:off x="8813787" y="3243007"/>
              <a:ext cx="310963" cy="310963"/>
            </a:xfrm>
            <a:prstGeom prst="ellipse">
              <a:avLst/>
            </a:prstGeom>
            <a:solidFill>
              <a:srgbClr val="F472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20BFCBF8-33FA-6B11-EEC4-24106213BFFE}"/>
                </a:ext>
              </a:extLst>
            </p:cNvPr>
            <p:cNvSpPr/>
            <p:nvPr/>
          </p:nvSpPr>
          <p:spPr>
            <a:xfrm>
              <a:off x="5640404" y="2752825"/>
              <a:ext cx="3320716" cy="760396"/>
            </a:xfrm>
            <a:custGeom>
              <a:avLst/>
              <a:gdLst>
                <a:gd name="connsiteX0" fmla="*/ 0 w 3320716"/>
                <a:gd name="connsiteY0" fmla="*/ 760396 h 760396"/>
                <a:gd name="connsiteX1" fmla="*/ 0 w 3320716"/>
                <a:gd name="connsiteY1" fmla="*/ 0 h 760396"/>
                <a:gd name="connsiteX2" fmla="*/ 3320716 w 3320716"/>
                <a:gd name="connsiteY2" fmla="*/ 0 h 760396"/>
                <a:gd name="connsiteX3" fmla="*/ 3320716 w 3320716"/>
                <a:gd name="connsiteY3" fmla="*/ 481263 h 76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716" h="760396">
                  <a:moveTo>
                    <a:pt x="0" y="760396"/>
                  </a:moveTo>
                  <a:lnTo>
                    <a:pt x="0" y="0"/>
                  </a:lnTo>
                  <a:lnTo>
                    <a:pt x="3320716" y="0"/>
                  </a:lnTo>
                  <a:lnTo>
                    <a:pt x="3320716" y="481263"/>
                  </a:lnTo>
                </a:path>
              </a:pathLst>
            </a:custGeom>
            <a:noFill/>
            <a:ln>
              <a:solidFill>
                <a:srgbClr val="5BC2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8B90179C-D176-E114-3242-24EAD69F8FA6}"/>
                </a:ext>
              </a:extLst>
            </p:cNvPr>
            <p:cNvSpPr/>
            <p:nvPr/>
          </p:nvSpPr>
          <p:spPr>
            <a:xfrm>
              <a:off x="8022657" y="3542097"/>
              <a:ext cx="943276" cy="1073217"/>
            </a:xfrm>
            <a:custGeom>
              <a:avLst/>
              <a:gdLst>
                <a:gd name="connsiteX0" fmla="*/ 943276 w 943276"/>
                <a:gd name="connsiteY0" fmla="*/ 0 h 1073217"/>
                <a:gd name="connsiteX1" fmla="*/ 943276 w 943276"/>
                <a:gd name="connsiteY1" fmla="*/ 1073217 h 1073217"/>
                <a:gd name="connsiteX2" fmla="*/ 0 w 943276"/>
                <a:gd name="connsiteY2" fmla="*/ 1073217 h 107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276" h="1073217">
                  <a:moveTo>
                    <a:pt x="943276" y="0"/>
                  </a:moveTo>
                  <a:lnTo>
                    <a:pt x="943276" y="1073217"/>
                  </a:lnTo>
                  <a:lnTo>
                    <a:pt x="0" y="1073217"/>
                  </a:lnTo>
                </a:path>
              </a:pathLst>
            </a:custGeom>
            <a:noFill/>
            <a:ln>
              <a:solidFill>
                <a:srgbClr val="6E77B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20B49135-553E-8470-82D6-E816097FF3F6}"/>
                </a:ext>
              </a:extLst>
            </p:cNvPr>
            <p:cNvSpPr/>
            <p:nvPr/>
          </p:nvSpPr>
          <p:spPr>
            <a:xfrm>
              <a:off x="7310387" y="2748013"/>
              <a:ext cx="0" cy="1025091"/>
            </a:xfrm>
            <a:custGeom>
              <a:avLst/>
              <a:gdLst>
                <a:gd name="connsiteX0" fmla="*/ 0 w 0"/>
                <a:gd name="connsiteY0" fmla="*/ 1025091 h 1025091"/>
                <a:gd name="connsiteX1" fmla="*/ 0 w 0"/>
                <a:gd name="connsiteY1" fmla="*/ 0 h 10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25091">
                  <a:moveTo>
                    <a:pt x="0" y="1025091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5BC2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F86D6DFF-B16E-DA74-24FE-28B773759106}"/>
                </a:ext>
              </a:extLst>
            </p:cNvPr>
            <p:cNvCxnSpPr/>
            <p:nvPr/>
          </p:nvCxnSpPr>
          <p:spPr>
            <a:xfrm>
              <a:off x="7871924" y="2824711"/>
              <a:ext cx="5368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02780DDD-ED56-3404-15D7-0A44BEA63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3995" y="4523854"/>
              <a:ext cx="5368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7465472D-622E-8C89-14A8-931F635BC05B}"/>
                </a:ext>
              </a:extLst>
            </p:cNvPr>
            <p:cNvSpPr/>
            <p:nvPr/>
          </p:nvSpPr>
          <p:spPr>
            <a:xfrm rot="19701643">
              <a:off x="3314402" y="1956267"/>
              <a:ext cx="1331274" cy="2013816"/>
            </a:xfrm>
            <a:prstGeom prst="triangle">
              <a:avLst/>
            </a:prstGeom>
            <a:gradFill flip="none" rotWithShape="1">
              <a:gsLst>
                <a:gs pos="98507">
                  <a:srgbClr val="F39B12">
                    <a:alpha val="0"/>
                  </a:srgbClr>
                </a:gs>
                <a:gs pos="12000">
                  <a:srgbClr val="F39B12"/>
                </a:gs>
                <a:gs pos="58000">
                  <a:srgbClr val="F39B12">
                    <a:alpha val="30000"/>
                  </a:srgb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图形 6">
              <a:extLst>
                <a:ext uri="{FF2B5EF4-FFF2-40B4-BE49-F238E27FC236}">
                  <a16:creationId xmlns:a16="http://schemas.microsoft.com/office/drawing/2014/main" id="{4E2551E3-71B0-3406-78D7-3D694439B6C8}"/>
                </a:ext>
              </a:extLst>
            </p:cNvPr>
            <p:cNvGrpSpPr/>
            <p:nvPr/>
          </p:nvGrpSpPr>
          <p:grpSpPr>
            <a:xfrm>
              <a:off x="2598249" y="1063394"/>
              <a:ext cx="1513792" cy="1513792"/>
              <a:chOff x="3136960" y="3676923"/>
              <a:chExt cx="1219199" cy="1219199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54DB9961-7895-9EC3-3BBA-C6F1DE08849D}"/>
                  </a:ext>
                </a:extLst>
              </p:cNvPr>
              <p:cNvSpPr/>
              <p:nvPr/>
            </p:nvSpPr>
            <p:spPr>
              <a:xfrm>
                <a:off x="3678098" y="3676923"/>
                <a:ext cx="136925" cy="223500"/>
              </a:xfrm>
              <a:custGeom>
                <a:avLst/>
                <a:gdLst>
                  <a:gd name="connsiteX0" fmla="*/ 68463 w 136925"/>
                  <a:gd name="connsiteY0" fmla="*/ -20 h 223500"/>
                  <a:gd name="connsiteX1" fmla="*/ 34231 w 136925"/>
                  <a:gd name="connsiteY1" fmla="*/ 111760 h 223500"/>
                  <a:gd name="connsiteX2" fmla="*/ 0 w 136925"/>
                  <a:gd name="connsiteY2" fmla="*/ 223481 h 223500"/>
                  <a:gd name="connsiteX3" fmla="*/ 68463 w 136925"/>
                  <a:gd name="connsiteY3" fmla="*/ 223481 h 223500"/>
                  <a:gd name="connsiteX4" fmla="*/ 136926 w 136925"/>
                  <a:gd name="connsiteY4" fmla="*/ 223481 h 223500"/>
                  <a:gd name="connsiteX5" fmla="*/ 102694 w 136925"/>
                  <a:gd name="connsiteY5" fmla="*/ 111760 h 223500"/>
                  <a:gd name="connsiteX6" fmla="*/ 68463 w 136925"/>
                  <a:gd name="connsiteY6" fmla="*/ -20 h 22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925" h="223500">
                    <a:moveTo>
                      <a:pt x="68463" y="-20"/>
                    </a:moveTo>
                    <a:lnTo>
                      <a:pt x="34231" y="111760"/>
                    </a:lnTo>
                    <a:lnTo>
                      <a:pt x="0" y="223481"/>
                    </a:lnTo>
                    <a:lnTo>
                      <a:pt x="68463" y="223481"/>
                    </a:lnTo>
                    <a:lnTo>
                      <a:pt x="136926" y="223481"/>
                    </a:lnTo>
                    <a:lnTo>
                      <a:pt x="102694" y="111760"/>
                    </a:lnTo>
                    <a:lnTo>
                      <a:pt x="68463" y="-20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2A48E09F-7E55-7F64-1C7E-9C6D1FC31F69}"/>
                  </a:ext>
                </a:extLst>
              </p:cNvPr>
              <p:cNvSpPr/>
              <p:nvPr/>
            </p:nvSpPr>
            <p:spPr>
              <a:xfrm>
                <a:off x="3315503" y="3855466"/>
                <a:ext cx="206443" cy="206443"/>
              </a:xfrm>
              <a:custGeom>
                <a:avLst/>
                <a:gdLst>
                  <a:gd name="connsiteX0" fmla="*/ -13 w 206443"/>
                  <a:gd name="connsiteY0" fmla="*/ -13 h 206443"/>
                  <a:gd name="connsiteX1" fmla="*/ 103267 w 206443"/>
                  <a:gd name="connsiteY1" fmla="*/ 54792 h 206443"/>
                  <a:gd name="connsiteX2" fmla="*/ 206430 w 206443"/>
                  <a:gd name="connsiteY2" fmla="*/ 109598 h 206443"/>
                  <a:gd name="connsiteX3" fmla="*/ 158014 w 206443"/>
                  <a:gd name="connsiteY3" fmla="*/ 158014 h 206443"/>
                  <a:gd name="connsiteX4" fmla="*/ 109598 w 206443"/>
                  <a:gd name="connsiteY4" fmla="*/ 206430 h 206443"/>
                  <a:gd name="connsiteX5" fmla="*/ 54792 w 206443"/>
                  <a:gd name="connsiteY5" fmla="*/ 103267 h 206443"/>
                  <a:gd name="connsiteX6" fmla="*/ -13 w 206443"/>
                  <a:gd name="connsiteY6" fmla="*/ -13 h 20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443" h="206443">
                    <a:moveTo>
                      <a:pt x="-13" y="-13"/>
                    </a:moveTo>
                    <a:lnTo>
                      <a:pt x="103267" y="54792"/>
                    </a:lnTo>
                    <a:lnTo>
                      <a:pt x="206430" y="109598"/>
                    </a:lnTo>
                    <a:lnTo>
                      <a:pt x="158014" y="158014"/>
                    </a:lnTo>
                    <a:lnTo>
                      <a:pt x="109598" y="206430"/>
                    </a:lnTo>
                    <a:lnTo>
                      <a:pt x="54792" y="103267"/>
                    </a:lnTo>
                    <a:lnTo>
                      <a:pt x="-13" y="-13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D5CB952-D963-D36A-A6BD-F5AEBF1317ED}"/>
                  </a:ext>
                </a:extLst>
              </p:cNvPr>
              <p:cNvSpPr/>
              <p:nvPr/>
            </p:nvSpPr>
            <p:spPr>
              <a:xfrm>
                <a:off x="3136960" y="4218061"/>
                <a:ext cx="223500" cy="136925"/>
              </a:xfrm>
              <a:custGeom>
                <a:avLst/>
                <a:gdLst>
                  <a:gd name="connsiteX0" fmla="*/ 111701 w 223500"/>
                  <a:gd name="connsiteY0" fmla="*/ 34231 h 136925"/>
                  <a:gd name="connsiteX1" fmla="*/ -20 w 223500"/>
                  <a:gd name="connsiteY1" fmla="*/ 68463 h 136925"/>
                  <a:gd name="connsiteX2" fmla="*/ 111701 w 223500"/>
                  <a:gd name="connsiteY2" fmla="*/ 102694 h 136925"/>
                  <a:gd name="connsiteX3" fmla="*/ 223481 w 223500"/>
                  <a:gd name="connsiteY3" fmla="*/ 136926 h 136925"/>
                  <a:gd name="connsiteX4" fmla="*/ 223481 w 223500"/>
                  <a:gd name="connsiteY4" fmla="*/ 68463 h 136925"/>
                  <a:gd name="connsiteX5" fmla="*/ 223481 w 223500"/>
                  <a:gd name="connsiteY5" fmla="*/ 0 h 136925"/>
                  <a:gd name="connsiteX6" fmla="*/ 111701 w 223500"/>
                  <a:gd name="connsiteY6" fmla="*/ 34231 h 1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500" h="136925">
                    <a:moveTo>
                      <a:pt x="111701" y="34231"/>
                    </a:moveTo>
                    <a:lnTo>
                      <a:pt x="-20" y="68463"/>
                    </a:lnTo>
                    <a:lnTo>
                      <a:pt x="111701" y="102694"/>
                    </a:lnTo>
                    <a:lnTo>
                      <a:pt x="223481" y="136926"/>
                    </a:lnTo>
                    <a:lnTo>
                      <a:pt x="223481" y="68463"/>
                    </a:lnTo>
                    <a:lnTo>
                      <a:pt x="223481" y="0"/>
                    </a:lnTo>
                    <a:lnTo>
                      <a:pt x="111701" y="34231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801D278B-C2E8-C2A3-C3A6-82FBF043BFD3}"/>
                  </a:ext>
                </a:extLst>
              </p:cNvPr>
              <p:cNvSpPr/>
              <p:nvPr/>
            </p:nvSpPr>
            <p:spPr>
              <a:xfrm>
                <a:off x="3315503" y="4511138"/>
                <a:ext cx="206443" cy="206443"/>
              </a:xfrm>
              <a:custGeom>
                <a:avLst/>
                <a:gdLst>
                  <a:gd name="connsiteX0" fmla="*/ -13 w 206443"/>
                  <a:gd name="connsiteY0" fmla="*/ 206456 h 206443"/>
                  <a:gd name="connsiteX1" fmla="*/ 54792 w 206443"/>
                  <a:gd name="connsiteY1" fmla="*/ 103176 h 206443"/>
                  <a:gd name="connsiteX2" fmla="*/ 109598 w 206443"/>
                  <a:gd name="connsiteY2" fmla="*/ 13 h 206443"/>
                  <a:gd name="connsiteX3" fmla="*/ 158014 w 206443"/>
                  <a:gd name="connsiteY3" fmla="*/ 48429 h 206443"/>
                  <a:gd name="connsiteX4" fmla="*/ 206430 w 206443"/>
                  <a:gd name="connsiteY4" fmla="*/ 96845 h 206443"/>
                  <a:gd name="connsiteX5" fmla="*/ 103267 w 206443"/>
                  <a:gd name="connsiteY5" fmla="*/ 151651 h 206443"/>
                  <a:gd name="connsiteX6" fmla="*/ -13 w 206443"/>
                  <a:gd name="connsiteY6" fmla="*/ 206456 h 20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443" h="206443">
                    <a:moveTo>
                      <a:pt x="-13" y="206456"/>
                    </a:moveTo>
                    <a:lnTo>
                      <a:pt x="54792" y="103176"/>
                    </a:lnTo>
                    <a:lnTo>
                      <a:pt x="109598" y="13"/>
                    </a:lnTo>
                    <a:lnTo>
                      <a:pt x="158014" y="48429"/>
                    </a:lnTo>
                    <a:lnTo>
                      <a:pt x="206430" y="96845"/>
                    </a:lnTo>
                    <a:lnTo>
                      <a:pt x="103267" y="151651"/>
                    </a:lnTo>
                    <a:lnTo>
                      <a:pt x="-13" y="206456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7565A1F-33F2-5AB6-980A-7CF6691A7920}"/>
                  </a:ext>
                </a:extLst>
              </p:cNvPr>
              <p:cNvSpPr/>
              <p:nvPr/>
            </p:nvSpPr>
            <p:spPr>
              <a:xfrm>
                <a:off x="3678098" y="4672623"/>
                <a:ext cx="136925" cy="223500"/>
              </a:xfrm>
              <a:custGeom>
                <a:avLst/>
                <a:gdLst>
                  <a:gd name="connsiteX0" fmla="*/ 68463 w 136925"/>
                  <a:gd name="connsiteY0" fmla="*/ 20 h 223500"/>
                  <a:gd name="connsiteX1" fmla="*/ 0 w 136925"/>
                  <a:gd name="connsiteY1" fmla="*/ 20 h 223500"/>
                  <a:gd name="connsiteX2" fmla="*/ 34231 w 136925"/>
                  <a:gd name="connsiteY2" fmla="*/ 111741 h 223500"/>
                  <a:gd name="connsiteX3" fmla="*/ 68463 w 136925"/>
                  <a:gd name="connsiteY3" fmla="*/ 223520 h 223500"/>
                  <a:gd name="connsiteX4" fmla="*/ 102694 w 136925"/>
                  <a:gd name="connsiteY4" fmla="*/ 111741 h 223500"/>
                  <a:gd name="connsiteX5" fmla="*/ 136926 w 136925"/>
                  <a:gd name="connsiteY5" fmla="*/ 20 h 223500"/>
                  <a:gd name="connsiteX6" fmla="*/ 68463 w 136925"/>
                  <a:gd name="connsiteY6" fmla="*/ 20 h 22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925" h="223500">
                    <a:moveTo>
                      <a:pt x="68463" y="20"/>
                    </a:moveTo>
                    <a:lnTo>
                      <a:pt x="0" y="20"/>
                    </a:lnTo>
                    <a:lnTo>
                      <a:pt x="34231" y="111741"/>
                    </a:lnTo>
                    <a:lnTo>
                      <a:pt x="68463" y="223520"/>
                    </a:lnTo>
                    <a:lnTo>
                      <a:pt x="102694" y="111741"/>
                    </a:lnTo>
                    <a:lnTo>
                      <a:pt x="136926" y="20"/>
                    </a:lnTo>
                    <a:lnTo>
                      <a:pt x="68463" y="20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9C9D22C-FEF7-CD21-6FBD-913C3457E13C}"/>
                  </a:ext>
                </a:extLst>
              </p:cNvPr>
              <p:cNvSpPr/>
              <p:nvPr/>
            </p:nvSpPr>
            <p:spPr>
              <a:xfrm>
                <a:off x="3971233" y="4511138"/>
                <a:ext cx="206384" cy="206443"/>
              </a:xfrm>
              <a:custGeom>
                <a:avLst/>
                <a:gdLst>
                  <a:gd name="connsiteX0" fmla="*/ 206398 w 206384"/>
                  <a:gd name="connsiteY0" fmla="*/ 206456 h 206443"/>
                  <a:gd name="connsiteX1" fmla="*/ 103176 w 206384"/>
                  <a:gd name="connsiteY1" fmla="*/ 151651 h 206443"/>
                  <a:gd name="connsiteX2" fmla="*/ 13 w 206384"/>
                  <a:gd name="connsiteY2" fmla="*/ 96845 h 206443"/>
                  <a:gd name="connsiteX3" fmla="*/ 48371 w 206384"/>
                  <a:gd name="connsiteY3" fmla="*/ 48429 h 206443"/>
                  <a:gd name="connsiteX4" fmla="*/ 96787 w 206384"/>
                  <a:gd name="connsiteY4" fmla="*/ 13 h 206443"/>
                  <a:gd name="connsiteX5" fmla="*/ 151592 w 206384"/>
                  <a:gd name="connsiteY5" fmla="*/ 103176 h 206443"/>
                  <a:gd name="connsiteX6" fmla="*/ 206398 w 206384"/>
                  <a:gd name="connsiteY6" fmla="*/ 206456 h 20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384" h="206443">
                    <a:moveTo>
                      <a:pt x="206398" y="206456"/>
                    </a:moveTo>
                    <a:lnTo>
                      <a:pt x="103176" y="151651"/>
                    </a:lnTo>
                    <a:lnTo>
                      <a:pt x="13" y="96845"/>
                    </a:lnTo>
                    <a:lnTo>
                      <a:pt x="48371" y="48429"/>
                    </a:lnTo>
                    <a:lnTo>
                      <a:pt x="96787" y="13"/>
                    </a:lnTo>
                    <a:lnTo>
                      <a:pt x="151592" y="103176"/>
                    </a:lnTo>
                    <a:lnTo>
                      <a:pt x="206398" y="206456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DE56CD42-4797-986F-ABC6-551916CFBC5C}"/>
                  </a:ext>
                </a:extLst>
              </p:cNvPr>
              <p:cNvSpPr/>
              <p:nvPr/>
            </p:nvSpPr>
            <p:spPr>
              <a:xfrm>
                <a:off x="4132660" y="4218061"/>
                <a:ext cx="223500" cy="136925"/>
              </a:xfrm>
              <a:custGeom>
                <a:avLst/>
                <a:gdLst>
                  <a:gd name="connsiteX0" fmla="*/ 20 w 223500"/>
                  <a:gd name="connsiteY0" fmla="*/ 68463 h 136925"/>
                  <a:gd name="connsiteX1" fmla="*/ 20 w 223500"/>
                  <a:gd name="connsiteY1" fmla="*/ 136926 h 136925"/>
                  <a:gd name="connsiteX2" fmla="*/ 111799 w 223500"/>
                  <a:gd name="connsiteY2" fmla="*/ 102694 h 136925"/>
                  <a:gd name="connsiteX3" fmla="*/ 223520 w 223500"/>
                  <a:gd name="connsiteY3" fmla="*/ 68463 h 136925"/>
                  <a:gd name="connsiteX4" fmla="*/ 111799 w 223500"/>
                  <a:gd name="connsiteY4" fmla="*/ 34231 h 136925"/>
                  <a:gd name="connsiteX5" fmla="*/ 20 w 223500"/>
                  <a:gd name="connsiteY5" fmla="*/ 0 h 136925"/>
                  <a:gd name="connsiteX6" fmla="*/ 20 w 223500"/>
                  <a:gd name="connsiteY6" fmla="*/ 68463 h 1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500" h="136925">
                    <a:moveTo>
                      <a:pt x="20" y="68463"/>
                    </a:moveTo>
                    <a:lnTo>
                      <a:pt x="20" y="136926"/>
                    </a:lnTo>
                    <a:lnTo>
                      <a:pt x="111799" y="102694"/>
                    </a:lnTo>
                    <a:lnTo>
                      <a:pt x="223520" y="68463"/>
                    </a:lnTo>
                    <a:lnTo>
                      <a:pt x="111799" y="34231"/>
                    </a:lnTo>
                    <a:lnTo>
                      <a:pt x="20" y="0"/>
                    </a:lnTo>
                    <a:lnTo>
                      <a:pt x="20" y="68463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23A753F-D211-7B11-031D-20C3FB3130FE}"/>
                  </a:ext>
                </a:extLst>
              </p:cNvPr>
              <p:cNvSpPr/>
              <p:nvPr/>
            </p:nvSpPr>
            <p:spPr>
              <a:xfrm>
                <a:off x="3971233" y="3855466"/>
                <a:ext cx="206384" cy="206443"/>
              </a:xfrm>
              <a:custGeom>
                <a:avLst/>
                <a:gdLst>
                  <a:gd name="connsiteX0" fmla="*/ 206398 w 206384"/>
                  <a:gd name="connsiteY0" fmla="*/ -13 h 206443"/>
                  <a:gd name="connsiteX1" fmla="*/ 151592 w 206384"/>
                  <a:gd name="connsiteY1" fmla="*/ 103267 h 206443"/>
                  <a:gd name="connsiteX2" fmla="*/ 96787 w 206384"/>
                  <a:gd name="connsiteY2" fmla="*/ 206430 h 206443"/>
                  <a:gd name="connsiteX3" fmla="*/ 48312 w 206384"/>
                  <a:gd name="connsiteY3" fmla="*/ 158014 h 206443"/>
                  <a:gd name="connsiteX4" fmla="*/ 13 w 206384"/>
                  <a:gd name="connsiteY4" fmla="*/ 109598 h 206443"/>
                  <a:gd name="connsiteX5" fmla="*/ 103176 w 206384"/>
                  <a:gd name="connsiteY5" fmla="*/ 54792 h 206443"/>
                  <a:gd name="connsiteX6" fmla="*/ 206398 w 206384"/>
                  <a:gd name="connsiteY6" fmla="*/ -13 h 20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384" h="206443">
                    <a:moveTo>
                      <a:pt x="206398" y="-13"/>
                    </a:moveTo>
                    <a:lnTo>
                      <a:pt x="151592" y="103267"/>
                    </a:lnTo>
                    <a:lnTo>
                      <a:pt x="96787" y="206430"/>
                    </a:lnTo>
                    <a:lnTo>
                      <a:pt x="48312" y="158014"/>
                    </a:lnTo>
                    <a:lnTo>
                      <a:pt x="13" y="109598"/>
                    </a:lnTo>
                    <a:lnTo>
                      <a:pt x="103176" y="54792"/>
                    </a:lnTo>
                    <a:lnTo>
                      <a:pt x="206398" y="-13"/>
                    </a:lnTo>
                    <a:close/>
                  </a:path>
                </a:pathLst>
              </a:custGeom>
              <a:solidFill>
                <a:srgbClr val="F1C30F"/>
              </a:solidFill>
              <a:ln w="5862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" name="图形 6">
                <a:extLst>
                  <a:ext uri="{FF2B5EF4-FFF2-40B4-BE49-F238E27FC236}">
                    <a16:creationId xmlns:a16="http://schemas.microsoft.com/office/drawing/2014/main" id="{60ED1837-7D6F-D765-6093-A1151A7B0BAE}"/>
                  </a:ext>
                </a:extLst>
              </p:cNvPr>
              <p:cNvGrpSpPr/>
              <p:nvPr/>
            </p:nvGrpSpPr>
            <p:grpSpPr>
              <a:xfrm>
                <a:off x="3282209" y="3822231"/>
                <a:ext cx="928702" cy="928584"/>
                <a:chOff x="3282209" y="3822231"/>
                <a:chExt cx="928702" cy="928584"/>
              </a:xfrm>
            </p:grpSpPr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124400C-6506-2FD2-B3FF-A7F4B66DB504}"/>
                    </a:ext>
                  </a:extLst>
                </p:cNvPr>
                <p:cNvSpPr/>
                <p:nvPr/>
              </p:nvSpPr>
              <p:spPr>
                <a:xfrm>
                  <a:off x="3425817" y="3965839"/>
                  <a:ext cx="641486" cy="641486"/>
                </a:xfrm>
                <a:custGeom>
                  <a:avLst/>
                  <a:gdLst>
                    <a:gd name="connsiteX0" fmla="*/ 641487 w 641486"/>
                    <a:gd name="connsiteY0" fmla="*/ 320685 h 641486"/>
                    <a:gd name="connsiteX1" fmla="*/ 320802 w 641486"/>
                    <a:gd name="connsiteY1" fmla="*/ 641487 h 641486"/>
                    <a:gd name="connsiteX2" fmla="*/ 0 w 641486"/>
                    <a:gd name="connsiteY2" fmla="*/ 320802 h 641486"/>
                    <a:gd name="connsiteX3" fmla="*/ 320685 w 641486"/>
                    <a:gd name="connsiteY3" fmla="*/ 0 h 641486"/>
                    <a:gd name="connsiteX4" fmla="*/ 320743 w 641486"/>
                    <a:gd name="connsiteY4" fmla="*/ 0 h 641486"/>
                    <a:gd name="connsiteX5" fmla="*/ 641487 w 641486"/>
                    <a:gd name="connsiteY5" fmla="*/ 320626 h 641486"/>
                    <a:gd name="connsiteX6" fmla="*/ 641487 w 641486"/>
                    <a:gd name="connsiteY6" fmla="*/ 320685 h 641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486" h="641486">
                      <a:moveTo>
                        <a:pt x="641487" y="320685"/>
                      </a:moveTo>
                      <a:cubicBezTo>
                        <a:pt x="641519" y="497827"/>
                        <a:pt x="497944" y="641454"/>
                        <a:pt x="320802" y="641487"/>
                      </a:cubicBezTo>
                      <a:cubicBezTo>
                        <a:pt x="143660" y="641519"/>
                        <a:pt x="32" y="497944"/>
                        <a:pt x="0" y="320802"/>
                      </a:cubicBezTo>
                      <a:cubicBezTo>
                        <a:pt x="-32" y="143660"/>
                        <a:pt x="143543" y="32"/>
                        <a:pt x="320685" y="0"/>
                      </a:cubicBezTo>
                      <a:cubicBezTo>
                        <a:pt x="320704" y="0"/>
                        <a:pt x="320724" y="0"/>
                        <a:pt x="320743" y="0"/>
                      </a:cubicBezTo>
                      <a:cubicBezTo>
                        <a:pt x="497853" y="-32"/>
                        <a:pt x="641454" y="143517"/>
                        <a:pt x="641487" y="320626"/>
                      </a:cubicBezTo>
                      <a:cubicBezTo>
                        <a:pt x="641487" y="320646"/>
                        <a:pt x="641487" y="320665"/>
                        <a:pt x="641487" y="320685"/>
                      </a:cubicBezTo>
                    </a:path>
                  </a:pathLst>
                </a:custGeom>
                <a:solidFill>
                  <a:srgbClr val="F39B12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45D51B20-55D5-EBF8-67D5-BC1016EB2F0E}"/>
                    </a:ext>
                  </a:extLst>
                </p:cNvPr>
                <p:cNvSpPr/>
                <p:nvPr/>
              </p:nvSpPr>
              <p:spPr>
                <a:xfrm>
                  <a:off x="3550492" y="3822231"/>
                  <a:ext cx="96656" cy="127605"/>
                </a:xfrm>
                <a:custGeom>
                  <a:avLst/>
                  <a:gdLst>
                    <a:gd name="connsiteX0" fmla="*/ 3746 w 96656"/>
                    <a:gd name="connsiteY0" fmla="*/ -16 h 127605"/>
                    <a:gd name="connsiteX1" fmla="*/ 50228 w 96656"/>
                    <a:gd name="connsiteY1" fmla="*/ 43770 h 127605"/>
                    <a:gd name="connsiteX2" fmla="*/ 96651 w 96656"/>
                    <a:gd name="connsiteY2" fmla="*/ 87556 h 127605"/>
                    <a:gd name="connsiteX3" fmla="*/ 48293 w 96656"/>
                    <a:gd name="connsiteY3" fmla="*/ 107543 h 127605"/>
                    <a:gd name="connsiteX4" fmla="*/ -6 w 96656"/>
                    <a:gd name="connsiteY4" fmla="*/ 127590 h 127605"/>
                    <a:gd name="connsiteX5" fmla="*/ 1870 w 96656"/>
                    <a:gd name="connsiteY5" fmla="*/ 63758 h 127605"/>
                    <a:gd name="connsiteX6" fmla="*/ 3746 w 96656"/>
                    <a:gd name="connsiteY6" fmla="*/ -16 h 127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656" h="127605">
                      <a:moveTo>
                        <a:pt x="3746" y="-16"/>
                      </a:moveTo>
                      <a:lnTo>
                        <a:pt x="50228" y="43770"/>
                      </a:lnTo>
                      <a:lnTo>
                        <a:pt x="96651" y="87556"/>
                      </a:lnTo>
                      <a:lnTo>
                        <a:pt x="48293" y="107543"/>
                      </a:lnTo>
                      <a:lnTo>
                        <a:pt x="-6" y="127590"/>
                      </a:lnTo>
                      <a:lnTo>
                        <a:pt x="1870" y="63758"/>
                      </a:lnTo>
                      <a:lnTo>
                        <a:pt x="3746" y="-16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0C72C846-29BB-8F95-A785-1D5138635520}"/>
                    </a:ext>
                  </a:extLst>
                </p:cNvPr>
                <p:cNvSpPr/>
                <p:nvPr/>
              </p:nvSpPr>
              <p:spPr>
                <a:xfrm>
                  <a:off x="3282209" y="4090455"/>
                  <a:ext cx="127664" cy="96598"/>
                </a:xfrm>
                <a:custGeom>
                  <a:avLst/>
                  <a:gdLst>
                    <a:gd name="connsiteX0" fmla="*/ -16 w 127664"/>
                    <a:gd name="connsiteY0" fmla="*/ 3746 h 96598"/>
                    <a:gd name="connsiteX1" fmla="*/ 63816 w 127664"/>
                    <a:gd name="connsiteY1" fmla="*/ 1811 h 96598"/>
                    <a:gd name="connsiteX2" fmla="*/ 127649 w 127664"/>
                    <a:gd name="connsiteY2" fmla="*/ -6 h 96598"/>
                    <a:gd name="connsiteX3" fmla="*/ 107602 w 127664"/>
                    <a:gd name="connsiteY3" fmla="*/ 48352 h 96598"/>
                    <a:gd name="connsiteX4" fmla="*/ 87614 w 127664"/>
                    <a:gd name="connsiteY4" fmla="*/ 96592 h 96598"/>
                    <a:gd name="connsiteX5" fmla="*/ 43829 w 127664"/>
                    <a:gd name="connsiteY5" fmla="*/ 50228 h 96598"/>
                    <a:gd name="connsiteX6" fmla="*/ -16 w 127664"/>
                    <a:gd name="connsiteY6" fmla="*/ 3746 h 96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664" h="96598">
                      <a:moveTo>
                        <a:pt x="-16" y="3746"/>
                      </a:moveTo>
                      <a:lnTo>
                        <a:pt x="63816" y="1811"/>
                      </a:lnTo>
                      <a:lnTo>
                        <a:pt x="127649" y="-6"/>
                      </a:lnTo>
                      <a:lnTo>
                        <a:pt x="107602" y="48352"/>
                      </a:lnTo>
                      <a:lnTo>
                        <a:pt x="87614" y="96592"/>
                      </a:lnTo>
                      <a:lnTo>
                        <a:pt x="43829" y="50228"/>
                      </a:lnTo>
                      <a:lnTo>
                        <a:pt x="-16" y="3746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1C60CBAA-3FB9-D918-6244-97EE139BD25D}"/>
                    </a:ext>
                  </a:extLst>
                </p:cNvPr>
                <p:cNvSpPr/>
                <p:nvPr/>
              </p:nvSpPr>
              <p:spPr>
                <a:xfrm>
                  <a:off x="3282268" y="4385994"/>
                  <a:ext cx="127605" cy="96656"/>
                </a:xfrm>
                <a:custGeom>
                  <a:avLst/>
                  <a:gdLst>
                    <a:gd name="connsiteX0" fmla="*/ -16 w 127605"/>
                    <a:gd name="connsiteY0" fmla="*/ 92853 h 96656"/>
                    <a:gd name="connsiteX1" fmla="*/ 43711 w 127605"/>
                    <a:gd name="connsiteY1" fmla="*/ 46371 h 96656"/>
                    <a:gd name="connsiteX2" fmla="*/ 87556 w 127605"/>
                    <a:gd name="connsiteY2" fmla="*/ 6 h 96656"/>
                    <a:gd name="connsiteX3" fmla="*/ 107543 w 127605"/>
                    <a:gd name="connsiteY3" fmla="*/ 48305 h 96656"/>
                    <a:gd name="connsiteX4" fmla="*/ 127590 w 127605"/>
                    <a:gd name="connsiteY4" fmla="*/ 96663 h 96656"/>
                    <a:gd name="connsiteX5" fmla="*/ 63758 w 127605"/>
                    <a:gd name="connsiteY5" fmla="*/ 94728 h 96656"/>
                    <a:gd name="connsiteX6" fmla="*/ -16 w 127605"/>
                    <a:gd name="connsiteY6" fmla="*/ 92853 h 9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605" h="96656">
                      <a:moveTo>
                        <a:pt x="-16" y="92853"/>
                      </a:moveTo>
                      <a:lnTo>
                        <a:pt x="43711" y="46371"/>
                      </a:lnTo>
                      <a:lnTo>
                        <a:pt x="87556" y="6"/>
                      </a:lnTo>
                      <a:lnTo>
                        <a:pt x="107543" y="48305"/>
                      </a:lnTo>
                      <a:lnTo>
                        <a:pt x="127590" y="96663"/>
                      </a:lnTo>
                      <a:lnTo>
                        <a:pt x="63758" y="94728"/>
                      </a:lnTo>
                      <a:lnTo>
                        <a:pt x="-16" y="92853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971DB18B-3BCA-2670-BC80-E88015CB23B3}"/>
                    </a:ext>
                  </a:extLst>
                </p:cNvPr>
                <p:cNvSpPr/>
                <p:nvPr/>
              </p:nvSpPr>
              <p:spPr>
                <a:xfrm>
                  <a:off x="3550492" y="4623210"/>
                  <a:ext cx="96656" cy="127605"/>
                </a:xfrm>
                <a:custGeom>
                  <a:avLst/>
                  <a:gdLst>
                    <a:gd name="connsiteX0" fmla="*/ 3746 w 96656"/>
                    <a:gd name="connsiteY0" fmla="*/ 127621 h 127605"/>
                    <a:gd name="connsiteX1" fmla="*/ 1870 w 96656"/>
                    <a:gd name="connsiteY1" fmla="*/ 63848 h 127605"/>
                    <a:gd name="connsiteX2" fmla="*/ -6 w 96656"/>
                    <a:gd name="connsiteY2" fmla="*/ 16 h 127605"/>
                    <a:gd name="connsiteX3" fmla="*/ 48293 w 96656"/>
                    <a:gd name="connsiteY3" fmla="*/ 20062 h 127605"/>
                    <a:gd name="connsiteX4" fmla="*/ 96651 w 96656"/>
                    <a:gd name="connsiteY4" fmla="*/ 40050 h 127605"/>
                    <a:gd name="connsiteX5" fmla="*/ 50228 w 96656"/>
                    <a:gd name="connsiteY5" fmla="*/ 83836 h 127605"/>
                    <a:gd name="connsiteX6" fmla="*/ 3746 w 96656"/>
                    <a:gd name="connsiteY6" fmla="*/ 127621 h 127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656" h="127605">
                      <a:moveTo>
                        <a:pt x="3746" y="127621"/>
                      </a:moveTo>
                      <a:lnTo>
                        <a:pt x="1870" y="63848"/>
                      </a:lnTo>
                      <a:lnTo>
                        <a:pt x="-6" y="16"/>
                      </a:lnTo>
                      <a:lnTo>
                        <a:pt x="48293" y="20062"/>
                      </a:lnTo>
                      <a:lnTo>
                        <a:pt x="96651" y="40050"/>
                      </a:lnTo>
                      <a:lnTo>
                        <a:pt x="50228" y="83836"/>
                      </a:lnTo>
                      <a:lnTo>
                        <a:pt x="3746" y="127621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A034A250-D890-A706-1D33-85C9BEA00769}"/>
                    </a:ext>
                  </a:extLst>
                </p:cNvPr>
                <p:cNvSpPr/>
                <p:nvPr/>
              </p:nvSpPr>
              <p:spPr>
                <a:xfrm>
                  <a:off x="3845972" y="4623210"/>
                  <a:ext cx="96715" cy="127605"/>
                </a:xfrm>
                <a:custGeom>
                  <a:avLst/>
                  <a:gdLst>
                    <a:gd name="connsiteX0" fmla="*/ 92970 w 96715"/>
                    <a:gd name="connsiteY0" fmla="*/ 127621 h 127605"/>
                    <a:gd name="connsiteX1" fmla="*/ 46488 w 96715"/>
                    <a:gd name="connsiteY1" fmla="*/ 83836 h 127605"/>
                    <a:gd name="connsiteX2" fmla="*/ 6 w 96715"/>
                    <a:gd name="connsiteY2" fmla="*/ 40050 h 127605"/>
                    <a:gd name="connsiteX3" fmla="*/ 48364 w 96715"/>
                    <a:gd name="connsiteY3" fmla="*/ 20062 h 127605"/>
                    <a:gd name="connsiteX4" fmla="*/ 96721 w 96715"/>
                    <a:gd name="connsiteY4" fmla="*/ 16 h 127605"/>
                    <a:gd name="connsiteX5" fmla="*/ 94845 w 96715"/>
                    <a:gd name="connsiteY5" fmla="*/ 63848 h 127605"/>
                    <a:gd name="connsiteX6" fmla="*/ 92970 w 96715"/>
                    <a:gd name="connsiteY6" fmla="*/ 127621 h 127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715" h="127605">
                      <a:moveTo>
                        <a:pt x="92970" y="127621"/>
                      </a:moveTo>
                      <a:lnTo>
                        <a:pt x="46488" y="83836"/>
                      </a:lnTo>
                      <a:lnTo>
                        <a:pt x="6" y="40050"/>
                      </a:lnTo>
                      <a:lnTo>
                        <a:pt x="48364" y="20062"/>
                      </a:lnTo>
                      <a:lnTo>
                        <a:pt x="96721" y="16"/>
                      </a:lnTo>
                      <a:lnTo>
                        <a:pt x="94845" y="63848"/>
                      </a:lnTo>
                      <a:lnTo>
                        <a:pt x="92970" y="127621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01F515A-2ADE-8C5B-2B2B-BE79531FE406}"/>
                    </a:ext>
                  </a:extLst>
                </p:cNvPr>
                <p:cNvSpPr/>
                <p:nvPr/>
              </p:nvSpPr>
              <p:spPr>
                <a:xfrm>
                  <a:off x="4083247" y="4385994"/>
                  <a:ext cx="127664" cy="96656"/>
                </a:xfrm>
                <a:custGeom>
                  <a:avLst/>
                  <a:gdLst>
                    <a:gd name="connsiteX0" fmla="*/ 127680 w 127664"/>
                    <a:gd name="connsiteY0" fmla="*/ 92853 h 96656"/>
                    <a:gd name="connsiteX1" fmla="*/ 63789 w 127664"/>
                    <a:gd name="connsiteY1" fmla="*/ 94728 h 96656"/>
                    <a:gd name="connsiteX2" fmla="*/ 16 w 127664"/>
                    <a:gd name="connsiteY2" fmla="*/ 96663 h 96656"/>
                    <a:gd name="connsiteX3" fmla="*/ 20062 w 127664"/>
                    <a:gd name="connsiteY3" fmla="*/ 48305 h 96656"/>
                    <a:gd name="connsiteX4" fmla="*/ 40050 w 127664"/>
                    <a:gd name="connsiteY4" fmla="*/ 6 h 96656"/>
                    <a:gd name="connsiteX5" fmla="*/ 83836 w 127664"/>
                    <a:gd name="connsiteY5" fmla="*/ 46371 h 96656"/>
                    <a:gd name="connsiteX6" fmla="*/ 127680 w 127664"/>
                    <a:gd name="connsiteY6" fmla="*/ 92853 h 9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664" h="96656">
                      <a:moveTo>
                        <a:pt x="127680" y="92853"/>
                      </a:moveTo>
                      <a:lnTo>
                        <a:pt x="63789" y="94728"/>
                      </a:lnTo>
                      <a:lnTo>
                        <a:pt x="16" y="96663"/>
                      </a:lnTo>
                      <a:lnTo>
                        <a:pt x="20062" y="48305"/>
                      </a:lnTo>
                      <a:lnTo>
                        <a:pt x="40050" y="6"/>
                      </a:lnTo>
                      <a:lnTo>
                        <a:pt x="83836" y="46371"/>
                      </a:lnTo>
                      <a:lnTo>
                        <a:pt x="127680" y="92853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93C7B31A-500F-44C3-40BB-9F84CB85B9BA}"/>
                    </a:ext>
                  </a:extLst>
                </p:cNvPr>
                <p:cNvSpPr/>
                <p:nvPr/>
              </p:nvSpPr>
              <p:spPr>
                <a:xfrm>
                  <a:off x="4083247" y="4090396"/>
                  <a:ext cx="127664" cy="96656"/>
                </a:xfrm>
                <a:custGeom>
                  <a:avLst/>
                  <a:gdLst>
                    <a:gd name="connsiteX0" fmla="*/ 127680 w 127664"/>
                    <a:gd name="connsiteY0" fmla="*/ 3804 h 96656"/>
                    <a:gd name="connsiteX1" fmla="*/ 83836 w 127664"/>
                    <a:gd name="connsiteY1" fmla="*/ 50286 h 96656"/>
                    <a:gd name="connsiteX2" fmla="*/ 40050 w 127664"/>
                    <a:gd name="connsiteY2" fmla="*/ 96651 h 96656"/>
                    <a:gd name="connsiteX3" fmla="*/ 20062 w 127664"/>
                    <a:gd name="connsiteY3" fmla="*/ 48352 h 96656"/>
                    <a:gd name="connsiteX4" fmla="*/ 16 w 127664"/>
                    <a:gd name="connsiteY4" fmla="*/ -6 h 96656"/>
                    <a:gd name="connsiteX5" fmla="*/ 63789 w 127664"/>
                    <a:gd name="connsiteY5" fmla="*/ 1870 h 96656"/>
                    <a:gd name="connsiteX6" fmla="*/ 127680 w 127664"/>
                    <a:gd name="connsiteY6" fmla="*/ 3804 h 9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7664" h="96656">
                      <a:moveTo>
                        <a:pt x="127680" y="3804"/>
                      </a:moveTo>
                      <a:lnTo>
                        <a:pt x="83836" y="50286"/>
                      </a:lnTo>
                      <a:lnTo>
                        <a:pt x="40050" y="96651"/>
                      </a:lnTo>
                      <a:lnTo>
                        <a:pt x="20062" y="48352"/>
                      </a:lnTo>
                      <a:lnTo>
                        <a:pt x="16" y="-6"/>
                      </a:lnTo>
                      <a:lnTo>
                        <a:pt x="63789" y="1870"/>
                      </a:lnTo>
                      <a:lnTo>
                        <a:pt x="127680" y="3804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D1CB20A5-299B-83DB-4E26-BA7FB52975D3}"/>
                    </a:ext>
                  </a:extLst>
                </p:cNvPr>
                <p:cNvSpPr/>
                <p:nvPr/>
              </p:nvSpPr>
              <p:spPr>
                <a:xfrm>
                  <a:off x="3845972" y="3822231"/>
                  <a:ext cx="96715" cy="127605"/>
                </a:xfrm>
                <a:custGeom>
                  <a:avLst/>
                  <a:gdLst>
                    <a:gd name="connsiteX0" fmla="*/ 92911 w 96715"/>
                    <a:gd name="connsiteY0" fmla="*/ -16 h 127605"/>
                    <a:gd name="connsiteX1" fmla="*/ 94845 w 96715"/>
                    <a:gd name="connsiteY1" fmla="*/ 63758 h 127605"/>
                    <a:gd name="connsiteX2" fmla="*/ 96721 w 96715"/>
                    <a:gd name="connsiteY2" fmla="*/ 127590 h 127605"/>
                    <a:gd name="connsiteX3" fmla="*/ 48364 w 96715"/>
                    <a:gd name="connsiteY3" fmla="*/ 107543 h 127605"/>
                    <a:gd name="connsiteX4" fmla="*/ 6 w 96715"/>
                    <a:gd name="connsiteY4" fmla="*/ 87556 h 127605"/>
                    <a:gd name="connsiteX5" fmla="*/ 46488 w 96715"/>
                    <a:gd name="connsiteY5" fmla="*/ 43770 h 127605"/>
                    <a:gd name="connsiteX6" fmla="*/ 92911 w 96715"/>
                    <a:gd name="connsiteY6" fmla="*/ -16 h 127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715" h="127605">
                      <a:moveTo>
                        <a:pt x="92911" y="-16"/>
                      </a:moveTo>
                      <a:lnTo>
                        <a:pt x="94845" y="63758"/>
                      </a:lnTo>
                      <a:lnTo>
                        <a:pt x="96721" y="127590"/>
                      </a:lnTo>
                      <a:lnTo>
                        <a:pt x="48364" y="107543"/>
                      </a:lnTo>
                      <a:lnTo>
                        <a:pt x="6" y="87556"/>
                      </a:lnTo>
                      <a:lnTo>
                        <a:pt x="46488" y="43770"/>
                      </a:lnTo>
                      <a:lnTo>
                        <a:pt x="92911" y="-16"/>
                      </a:lnTo>
                      <a:close/>
                    </a:path>
                  </a:pathLst>
                </a:custGeom>
                <a:solidFill>
                  <a:srgbClr val="F1C30F"/>
                </a:solidFill>
                <a:ln w="5862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0D5A0DD6-040A-03C7-FBA6-F3D27033EAFF}"/>
                </a:ext>
              </a:extLst>
            </p:cNvPr>
            <p:cNvSpPr txBox="1"/>
            <p:nvPr/>
          </p:nvSpPr>
          <p:spPr>
            <a:xfrm>
              <a:off x="5457443" y="2285304"/>
              <a:ext cx="12930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Metallic 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Conducting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A2F1A0B-ADB0-FFE3-D8CC-880526E1D4AE}"/>
                </a:ext>
              </a:extLst>
            </p:cNvPr>
            <p:cNvSpPr txBox="1"/>
            <p:nvPr/>
          </p:nvSpPr>
          <p:spPr>
            <a:xfrm>
              <a:off x="4146397" y="2360530"/>
              <a:ext cx="12930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Solar Radiation</a:t>
              </a:r>
            </a:p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(Photon-Light)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63F6176-7D62-A516-0517-D8B530883074}"/>
                </a:ext>
              </a:extLst>
            </p:cNvPr>
            <p:cNvSpPr txBox="1"/>
            <p:nvPr/>
          </p:nvSpPr>
          <p:spPr>
            <a:xfrm>
              <a:off x="2692982" y="3552108"/>
              <a:ext cx="12930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Glass Lens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F7498CE-D2B3-21ED-7EFF-EDA527E53C3A}"/>
                </a:ext>
              </a:extLst>
            </p:cNvPr>
            <p:cNvSpPr txBox="1"/>
            <p:nvPr/>
          </p:nvSpPr>
          <p:spPr>
            <a:xfrm>
              <a:off x="2650668" y="4099917"/>
              <a:ext cx="12930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-ve Electron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4E0D7017-06FB-1281-D5A3-671AEFA2FB69}"/>
                </a:ext>
              </a:extLst>
            </p:cNvPr>
            <p:cNvCxnSpPr/>
            <p:nvPr/>
          </p:nvCxnSpPr>
          <p:spPr>
            <a:xfrm>
              <a:off x="3765802" y="4253850"/>
              <a:ext cx="5368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9F9E54A-F32A-F51D-2559-FC3A06009947}"/>
                </a:ext>
              </a:extLst>
            </p:cNvPr>
            <p:cNvSpPr txBox="1"/>
            <p:nvPr/>
          </p:nvSpPr>
          <p:spPr>
            <a:xfrm>
              <a:off x="5185318" y="5023513"/>
              <a:ext cx="12930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+ve Electron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D3858854-F2B1-A6C6-8A3F-C642175AF66C}"/>
                </a:ext>
              </a:extLst>
            </p:cNvPr>
            <p:cNvCxnSpPr/>
            <p:nvPr/>
          </p:nvCxnSpPr>
          <p:spPr>
            <a:xfrm>
              <a:off x="6300452" y="5177446"/>
              <a:ext cx="5368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AD6F5115-64F5-7091-7377-7470E0645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564" y="4752259"/>
              <a:ext cx="508167" cy="270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056E497-A2BD-1FB4-EF9D-6E9E33193E68}"/>
                </a:ext>
              </a:extLst>
            </p:cNvPr>
            <p:cNvSpPr txBox="1"/>
            <p:nvPr/>
          </p:nvSpPr>
          <p:spPr>
            <a:xfrm>
              <a:off x="3628067" y="4967592"/>
              <a:ext cx="12930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Substrate Base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43357D4-3504-B960-6F13-D7B8B4DDB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0427" y="4110968"/>
              <a:ext cx="12024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AC1CA05-FBCA-14F7-5015-6E20673D202F}"/>
                </a:ext>
              </a:extLst>
            </p:cNvPr>
            <p:cNvSpPr txBox="1"/>
            <p:nvPr/>
          </p:nvSpPr>
          <p:spPr>
            <a:xfrm>
              <a:off x="8950891" y="3961418"/>
              <a:ext cx="14833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N-type Silicon</a:t>
              </a:r>
              <a:endParaRPr lang="zh-CN" altLang="en-US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6E9E0EA-8E0A-0BE5-E338-FAD187D3A1E1}"/>
                </a:ext>
              </a:extLst>
            </p:cNvPr>
            <p:cNvSpPr txBox="1"/>
            <p:nvPr/>
          </p:nvSpPr>
          <p:spPr>
            <a:xfrm>
              <a:off x="8946078" y="3172469"/>
              <a:ext cx="12048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Approx 0.58YDC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14B6494-F1B2-2E9E-D52D-4EC95BDBB66C}"/>
                </a:ext>
              </a:extLst>
            </p:cNvPr>
            <p:cNvSpPr txBox="1"/>
            <p:nvPr/>
          </p:nvSpPr>
          <p:spPr>
            <a:xfrm>
              <a:off x="7589643" y="2854330"/>
              <a:ext cx="11682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Electron flow</a:t>
              </a:r>
              <a:endParaRPr lang="zh-CN" altLang="en-US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3CDD8BA-6CFD-1274-41F6-E12AE6DFA872}"/>
                </a:ext>
              </a:extLst>
            </p:cNvPr>
            <p:cNvSpPr txBox="1"/>
            <p:nvPr/>
          </p:nvSpPr>
          <p:spPr>
            <a:xfrm>
              <a:off x="8161278" y="4647645"/>
              <a:ext cx="13495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Depletion Layer</a:t>
              </a:r>
              <a:endParaRPr lang="zh-CN" altLang="en-US" dirty="0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C4AB8317-4C4C-50D6-3FAA-79EC01C98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888" y="4789042"/>
              <a:ext cx="9995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CF52D523-13A9-B223-BFE8-684A81D86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7466" y="5086248"/>
              <a:ext cx="5805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F7875D0-B5B9-BBC7-DD1D-F5CF52539190}"/>
                </a:ext>
              </a:extLst>
            </p:cNvPr>
            <p:cNvSpPr/>
            <p:nvPr/>
          </p:nvSpPr>
          <p:spPr>
            <a:xfrm>
              <a:off x="7220872" y="5048786"/>
              <a:ext cx="98550" cy="98550"/>
            </a:xfrm>
            <a:prstGeom prst="ellipse">
              <a:avLst/>
            </a:prstGeom>
            <a:gradFill flip="none" rotWithShape="1">
              <a:gsLst>
                <a:gs pos="12000">
                  <a:schemeClr val="bg1"/>
                </a:gs>
                <a:gs pos="58000">
                  <a:srgbClr val="47509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58BCF1-FCB5-2D0C-9976-2622522A603F}"/>
                </a:ext>
              </a:extLst>
            </p:cNvPr>
            <p:cNvSpPr txBox="1"/>
            <p:nvPr/>
          </p:nvSpPr>
          <p:spPr>
            <a:xfrm>
              <a:off x="7906195" y="4950236"/>
              <a:ext cx="112309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P-type Silicon</a:t>
              </a:r>
              <a:endParaRPr lang="zh-CN" altLang="en-US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11B5D127-8122-349D-3C79-1B7C1411B8B1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flipH="1">
              <a:off x="5640404" y="2977553"/>
              <a:ext cx="355605" cy="535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7E966F70-7D57-B1E7-A90F-B78F34D855F0}"/>
                </a:ext>
              </a:extLst>
            </p:cNvPr>
            <p:cNvCxnSpPr>
              <a:cxnSpLocks/>
            </p:cNvCxnSpPr>
            <p:nvPr/>
          </p:nvCxnSpPr>
          <p:spPr>
            <a:xfrm>
              <a:off x="5997450" y="2993457"/>
              <a:ext cx="1303590" cy="7873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E45A600-7A27-54D6-CBC8-4F30F30CF0A0}"/>
                </a:ext>
              </a:extLst>
            </p:cNvPr>
            <p:cNvSpPr txBox="1"/>
            <p:nvPr/>
          </p:nvSpPr>
          <p:spPr>
            <a:xfrm>
              <a:off x="5686613" y="2756912"/>
              <a:ext cx="612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Strips</a:t>
              </a:r>
              <a:endParaRPr lang="zh-CN" altLang="en-US" dirty="0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C6DAEAF8-0143-638E-A8B2-36A3563E81A1}"/>
                </a:ext>
              </a:extLst>
            </p:cNvPr>
            <p:cNvCxnSpPr/>
            <p:nvPr/>
          </p:nvCxnSpPr>
          <p:spPr>
            <a:xfrm>
              <a:off x="3590223" y="2451475"/>
              <a:ext cx="385011" cy="1483258"/>
            </a:xfrm>
            <a:prstGeom prst="straightConnector1">
              <a:avLst/>
            </a:prstGeom>
            <a:ln w="9525">
              <a:solidFill>
                <a:srgbClr val="F4725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BE086903-3440-8902-1A99-D371A255A6E1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25" y="2343752"/>
              <a:ext cx="1151625" cy="1069176"/>
            </a:xfrm>
            <a:prstGeom prst="straightConnector1">
              <a:avLst/>
            </a:prstGeom>
            <a:ln w="9525">
              <a:solidFill>
                <a:srgbClr val="F4725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905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29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鹤 关</dc:creator>
  <cp:lastModifiedBy>芮 高</cp:lastModifiedBy>
  <cp:revision>21</cp:revision>
  <dcterms:created xsi:type="dcterms:W3CDTF">2025-03-27T14:41:44Z</dcterms:created>
  <dcterms:modified xsi:type="dcterms:W3CDTF">2025-03-28T01:58:21Z</dcterms:modified>
</cp:coreProperties>
</file>