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325eeb90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b325eeb90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325eeb90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b325eeb90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325eeb90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b325eeb90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b325eeb90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b325eeb90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325eeb90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325eeb90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325eeb90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b325eeb90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325eeb90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325eeb90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325eeb90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325eeb90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b325eeb90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b325eeb90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b325eeb90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b325eeb90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325eeb90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325eeb90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325eeb90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325eeb90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325eeb90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325eeb90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325eeb90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325eeb90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325eeb90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b325eeb90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325eeb90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325eeb90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03"/>
            <a:ext cx="82221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AI4All at University of Michigan, Summer 2020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Name(s)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Output Observations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did your first implementation of </a:t>
            </a:r>
            <a:r>
              <a:rPr b="1" lang="en"/>
              <a:t>preprocess_line_2</a:t>
            </a:r>
            <a:r>
              <a:rPr lang="en"/>
              <a:t> have an impact on the original data? Include observations, examples here.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 2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use this space to include information about the topic model, such as the parameters.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 2 Qualitative Observations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your observations of your first topic model. You can include a screenshot the terms table or interactive visualization, paste the table values into the slides, or however you want to present your observations.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 2 Quantitative Observations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your perplexity and coherence scores for your first topic model.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 Parameter Experiment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parameter(s) are you changing?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Experiment Quantitative Observations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Experiment Qualitative Observations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final remarks about your topic modeling experience.You can use these questions to guide you, or feel free to make it your own!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What did you learn about preprocessing? What did you learn about topic modeling?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</a:t>
            </a:r>
            <a:r>
              <a:rPr lang="en"/>
              <a:t>ou will want to look back on your project experiments and we will be sharing our work with the group at the end of the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is a template presentation where you will record your experiments and observations from the topic modeling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template is to offer guidance, but you are free to make this presentation how you like.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the end of the program, you can compile the slides you want to share from all individual project pieces into one slide deck.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Experiment 1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the steps you included in your first implementation of the </a:t>
            </a:r>
            <a:r>
              <a:rPr b="1" lang="en" sz="1800"/>
              <a:t>preprocess_line</a:t>
            </a:r>
            <a:r>
              <a:rPr lang="en" sz="1800"/>
              <a:t> function in the order that they appear in the function, or you may paste the function itself or a screenshot of the function.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 some notes here about why you wanted to try these steps and what your hypothesis is on their effects to topic modeling.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Output Observations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did your first implementation of </a:t>
            </a:r>
            <a:r>
              <a:rPr b="1" lang="en"/>
              <a:t>preprocess_line</a:t>
            </a:r>
            <a:r>
              <a:rPr lang="en"/>
              <a:t> have an impact on the original data? Include observations, examples here.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 1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use this space to include information about the topic model, such as the parameters.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 1 Qualitative Observations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your observations of your first topic model. </a:t>
            </a:r>
            <a:r>
              <a:rPr lang="en"/>
              <a:t>You can include a screenshot the terms table or interactive visualization, paste the table values into the slides, or however you want to present your observations.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 1 Quantitative Observations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your perplexity and coherence scores for your first topic model.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Experiment 2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the steps you included in your first implementation of the </a:t>
            </a:r>
            <a:r>
              <a:rPr b="1" lang="en" sz="1800"/>
              <a:t>preprocess_line_2</a:t>
            </a:r>
            <a:r>
              <a:rPr lang="en" sz="1800"/>
              <a:t> function in the order that they appear in the function, or you may paste the function itself or a screenshot of the function.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 some notes here about why you wanted to try these steps and what your hypothesis is on their effects to topic modeling.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8080250" y="45850"/>
            <a:ext cx="97134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