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82"/>
  </p:notesMasterIdLst>
  <p:sldIdLst>
    <p:sldId id="256" r:id="rId2"/>
    <p:sldId id="257" r:id="rId3"/>
    <p:sldId id="586" r:id="rId4"/>
    <p:sldId id="665" r:id="rId5"/>
    <p:sldId id="666" r:id="rId6"/>
    <p:sldId id="585" r:id="rId7"/>
    <p:sldId id="587" r:id="rId8"/>
    <p:sldId id="487" r:id="rId9"/>
    <p:sldId id="449" r:id="rId10"/>
    <p:sldId id="588" r:id="rId11"/>
    <p:sldId id="536" r:id="rId12"/>
    <p:sldId id="589" r:id="rId13"/>
    <p:sldId id="597" r:id="rId14"/>
    <p:sldId id="612" r:id="rId15"/>
    <p:sldId id="613" r:id="rId16"/>
    <p:sldId id="308" r:id="rId17"/>
    <p:sldId id="301" r:id="rId18"/>
    <p:sldId id="326" r:id="rId19"/>
    <p:sldId id="268" r:id="rId20"/>
    <p:sldId id="608" r:id="rId21"/>
    <p:sldId id="272" r:id="rId22"/>
    <p:sldId id="609" r:id="rId23"/>
    <p:sldId id="273" r:id="rId24"/>
    <p:sldId id="610" r:id="rId25"/>
    <p:sldId id="328" r:id="rId26"/>
    <p:sldId id="619" r:id="rId27"/>
    <p:sldId id="620" r:id="rId28"/>
    <p:sldId id="621" r:id="rId29"/>
    <p:sldId id="667" r:id="rId30"/>
    <p:sldId id="615" r:id="rId31"/>
    <p:sldId id="616" r:id="rId32"/>
    <p:sldId id="617" r:id="rId33"/>
    <p:sldId id="618" r:id="rId34"/>
    <p:sldId id="611" r:id="rId35"/>
    <p:sldId id="309" r:id="rId36"/>
    <p:sldId id="594" r:id="rId37"/>
    <p:sldId id="625" r:id="rId38"/>
    <p:sldId id="626" r:id="rId39"/>
    <p:sldId id="627" r:id="rId40"/>
    <p:sldId id="628" r:id="rId41"/>
    <p:sldId id="630" r:id="rId42"/>
    <p:sldId id="631" r:id="rId43"/>
    <p:sldId id="632" r:id="rId44"/>
    <p:sldId id="633" r:id="rId45"/>
    <p:sldId id="634" r:id="rId46"/>
    <p:sldId id="635" r:id="rId47"/>
    <p:sldId id="636" r:id="rId48"/>
    <p:sldId id="638" r:id="rId49"/>
    <p:sldId id="639" r:id="rId50"/>
    <p:sldId id="669" r:id="rId51"/>
    <p:sldId id="286" r:id="rId52"/>
    <p:sldId id="269" r:id="rId53"/>
    <p:sldId id="661" r:id="rId54"/>
    <p:sldId id="670" r:id="rId55"/>
    <p:sldId id="671" r:id="rId56"/>
    <p:sldId id="672" r:id="rId57"/>
    <p:sldId id="662" r:id="rId58"/>
    <p:sldId id="673" r:id="rId59"/>
    <p:sldId id="674" r:id="rId60"/>
    <p:sldId id="590" r:id="rId61"/>
    <p:sldId id="591" r:id="rId62"/>
    <p:sldId id="592" r:id="rId63"/>
    <p:sldId id="595" r:id="rId64"/>
    <p:sldId id="596" r:id="rId65"/>
    <p:sldId id="593" r:id="rId66"/>
    <p:sldId id="603" r:id="rId67"/>
    <p:sldId id="602" r:id="rId68"/>
    <p:sldId id="642" r:id="rId69"/>
    <p:sldId id="643" r:id="rId70"/>
    <p:sldId id="644" r:id="rId71"/>
    <p:sldId id="645" r:id="rId72"/>
    <p:sldId id="648" r:id="rId73"/>
    <p:sldId id="646" r:id="rId74"/>
    <p:sldId id="647" r:id="rId75"/>
    <p:sldId id="649" r:id="rId76"/>
    <p:sldId id="263" r:id="rId77"/>
    <p:sldId id="261" r:id="rId78"/>
    <p:sldId id="284" r:id="rId79"/>
    <p:sldId id="292" r:id="rId80"/>
    <p:sldId id="293"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9A723-41F7-174A-9908-E8C9FF66649E}" v="62" dt="2021-03-01T16:28:46.781"/>
    <p1510:client id="{D149F797-7C8C-D84A-BA26-CDB7B46A74A3}" v="120" dt="2021-02-28T17:55:52.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6"/>
  </p:normalViewPr>
  <p:slideViewPr>
    <p:cSldViewPr snapToGrid="0" snapToObjects="1">
      <p:cViewPr varScale="1">
        <p:scale>
          <a:sx n="114" d="100"/>
          <a:sy n="114" d="100"/>
        </p:scale>
        <p:origin x="1800" y="176"/>
      </p:cViewPr>
      <p:guideLst>
        <p:guide orient="horz" pos="216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g, Traci" userId="0f2e80df-2427-4a73-a275-7ca80575249d" providerId="ADAL" clId="{99B652CF-A64C-3748-92E3-314E80E96C62}"/>
    <pc:docChg chg="undo custSel addSld delSld modSld sldOrd">
      <pc:chgData name="Leong, Traci" userId="0f2e80df-2427-4a73-a275-7ca80575249d" providerId="ADAL" clId="{99B652CF-A64C-3748-92E3-314E80E96C62}" dt="2021-03-01T17:25:16.707" v="2009" actId="1076"/>
      <pc:docMkLst>
        <pc:docMk/>
      </pc:docMkLst>
      <pc:sldChg chg="modSp mod">
        <pc:chgData name="Leong, Traci" userId="0f2e80df-2427-4a73-a275-7ca80575249d" providerId="ADAL" clId="{99B652CF-A64C-3748-92E3-314E80E96C62}" dt="2021-03-01T16:52:17.529" v="1635" actId="20577"/>
        <pc:sldMkLst>
          <pc:docMk/>
          <pc:sldMk cId="1152340073" sldId="257"/>
        </pc:sldMkLst>
        <pc:spChg chg="mod">
          <ac:chgData name="Leong, Traci" userId="0f2e80df-2427-4a73-a275-7ca80575249d" providerId="ADAL" clId="{99B652CF-A64C-3748-92E3-314E80E96C62}" dt="2021-03-01T16:52:17.529" v="1635" actId="20577"/>
          <ac:spMkLst>
            <pc:docMk/>
            <pc:sldMk cId="1152340073" sldId="257"/>
            <ac:spMk id="3" creationId="{1E0FC1AD-F191-2E46-85A7-7A2050AA2CDB}"/>
          </ac:spMkLst>
        </pc:spChg>
      </pc:sldChg>
      <pc:sldChg chg="del">
        <pc:chgData name="Leong, Traci" userId="0f2e80df-2427-4a73-a275-7ca80575249d" providerId="ADAL" clId="{99B652CF-A64C-3748-92E3-314E80E96C62}" dt="2021-03-01T17:20:30.961" v="1981" actId="2696"/>
        <pc:sldMkLst>
          <pc:docMk/>
          <pc:sldMk cId="4277242354" sldId="258"/>
        </pc:sldMkLst>
      </pc:sldChg>
      <pc:sldChg chg="del">
        <pc:chgData name="Leong, Traci" userId="0f2e80df-2427-4a73-a275-7ca80575249d" providerId="ADAL" clId="{99B652CF-A64C-3748-92E3-314E80E96C62}" dt="2021-03-01T17:20:30.961" v="1981" actId="2696"/>
        <pc:sldMkLst>
          <pc:docMk/>
          <pc:sldMk cId="3763920865" sldId="259"/>
        </pc:sldMkLst>
      </pc:sldChg>
      <pc:sldChg chg="del">
        <pc:chgData name="Leong, Traci" userId="0f2e80df-2427-4a73-a275-7ca80575249d" providerId="ADAL" clId="{99B652CF-A64C-3748-92E3-314E80E96C62}" dt="2021-03-01T17:20:30.961" v="1981" actId="2696"/>
        <pc:sldMkLst>
          <pc:docMk/>
          <pc:sldMk cId="4135083193" sldId="260"/>
        </pc:sldMkLst>
      </pc:sldChg>
      <pc:sldChg chg="del">
        <pc:chgData name="Leong, Traci" userId="0f2e80df-2427-4a73-a275-7ca80575249d" providerId="ADAL" clId="{99B652CF-A64C-3748-92E3-314E80E96C62}" dt="2021-03-01T17:20:30.961" v="1981" actId="2696"/>
        <pc:sldMkLst>
          <pc:docMk/>
          <pc:sldMk cId="189192864" sldId="261"/>
        </pc:sldMkLst>
      </pc:sldChg>
      <pc:sldChg chg="del">
        <pc:chgData name="Leong, Traci" userId="0f2e80df-2427-4a73-a275-7ca80575249d" providerId="ADAL" clId="{99B652CF-A64C-3748-92E3-314E80E96C62}" dt="2021-03-01T17:20:30.961" v="1981" actId="2696"/>
        <pc:sldMkLst>
          <pc:docMk/>
          <pc:sldMk cId="567846653" sldId="262"/>
        </pc:sldMkLst>
      </pc:sldChg>
      <pc:sldChg chg="del">
        <pc:chgData name="Leong, Traci" userId="0f2e80df-2427-4a73-a275-7ca80575249d" providerId="ADAL" clId="{99B652CF-A64C-3748-92E3-314E80E96C62}" dt="2021-03-01T17:20:30.961" v="1981" actId="2696"/>
        <pc:sldMkLst>
          <pc:docMk/>
          <pc:sldMk cId="2410097749" sldId="263"/>
        </pc:sldMkLst>
      </pc:sldChg>
      <pc:sldChg chg="add del">
        <pc:chgData name="Leong, Traci" userId="0f2e80df-2427-4a73-a275-7ca80575249d" providerId="ADAL" clId="{99B652CF-A64C-3748-92E3-314E80E96C62}" dt="2021-03-01T17:20:30.961" v="1981" actId="2696"/>
        <pc:sldMkLst>
          <pc:docMk/>
          <pc:sldMk cId="2384263573" sldId="264"/>
        </pc:sldMkLst>
      </pc:sldChg>
      <pc:sldChg chg="modSp del">
        <pc:chgData name="Leong, Traci" userId="0f2e80df-2427-4a73-a275-7ca80575249d" providerId="ADAL" clId="{99B652CF-A64C-3748-92E3-314E80E96C62}" dt="2021-02-28T23:07:15.809" v="821" actId="2696"/>
        <pc:sldMkLst>
          <pc:docMk/>
          <pc:sldMk cId="2962964463" sldId="264"/>
        </pc:sldMkLst>
        <pc:picChg chg="mod">
          <ac:chgData name="Leong, Traci" userId="0f2e80df-2427-4a73-a275-7ca80575249d" providerId="ADAL" clId="{99B652CF-A64C-3748-92E3-314E80E96C62}" dt="2021-02-28T23:01:22.940" v="805" actId="14100"/>
          <ac:picMkLst>
            <pc:docMk/>
            <pc:sldMk cId="2962964463" sldId="264"/>
            <ac:picMk id="37890" creationId="{3BB5EAD0-D41D-F640-BC6C-5A4A5EC8C0B1}"/>
          </ac:picMkLst>
        </pc:picChg>
      </pc:sldChg>
      <pc:sldChg chg="del">
        <pc:chgData name="Leong, Traci" userId="0f2e80df-2427-4a73-a275-7ca80575249d" providerId="ADAL" clId="{99B652CF-A64C-3748-92E3-314E80E96C62}" dt="2021-03-01T17:20:30.961" v="1981" actId="2696"/>
        <pc:sldMkLst>
          <pc:docMk/>
          <pc:sldMk cId="3563621945" sldId="265"/>
        </pc:sldMkLst>
      </pc:sldChg>
      <pc:sldChg chg="modSp mod">
        <pc:chgData name="Leong, Traci" userId="0f2e80df-2427-4a73-a275-7ca80575249d" providerId="ADAL" clId="{99B652CF-A64C-3748-92E3-314E80E96C62}" dt="2021-02-28T23:10:04.233" v="869" actId="20577"/>
        <pc:sldMkLst>
          <pc:docMk/>
          <pc:sldMk cId="275472769" sldId="266"/>
        </pc:sldMkLst>
        <pc:spChg chg="mod">
          <ac:chgData name="Leong, Traci" userId="0f2e80df-2427-4a73-a275-7ca80575249d" providerId="ADAL" clId="{99B652CF-A64C-3748-92E3-314E80E96C62}" dt="2021-02-28T23:10:04.233" v="869" actId="20577"/>
          <ac:spMkLst>
            <pc:docMk/>
            <pc:sldMk cId="275472769" sldId="266"/>
            <ac:spMk id="40963" creationId="{D9245618-61D7-3849-BA7B-6BE6A0145A0E}"/>
          </ac:spMkLst>
        </pc:spChg>
      </pc:sldChg>
      <pc:sldChg chg="del">
        <pc:chgData name="Leong, Traci" userId="0f2e80df-2427-4a73-a275-7ca80575249d" providerId="ADAL" clId="{99B652CF-A64C-3748-92E3-314E80E96C62}" dt="2021-03-01T17:20:30.961" v="1981" actId="2696"/>
        <pc:sldMkLst>
          <pc:docMk/>
          <pc:sldMk cId="3114579214" sldId="266"/>
        </pc:sldMkLst>
      </pc:sldChg>
      <pc:sldChg chg="del">
        <pc:chgData name="Leong, Traci" userId="0f2e80df-2427-4a73-a275-7ca80575249d" providerId="ADAL" clId="{99B652CF-A64C-3748-92E3-314E80E96C62}" dt="2021-03-01T17:20:30.961" v="1981" actId="2696"/>
        <pc:sldMkLst>
          <pc:docMk/>
          <pc:sldMk cId="1153297231" sldId="267"/>
        </pc:sldMkLst>
      </pc:sldChg>
      <pc:sldChg chg="modSp mod">
        <pc:chgData name="Leong, Traci" userId="0f2e80df-2427-4a73-a275-7ca80575249d" providerId="ADAL" clId="{99B652CF-A64C-3748-92E3-314E80E96C62}" dt="2021-02-28T23:09:25.979" v="868" actId="1076"/>
        <pc:sldMkLst>
          <pc:docMk/>
          <pc:sldMk cId="494538241" sldId="268"/>
        </pc:sldMkLst>
        <pc:spChg chg="mod">
          <ac:chgData name="Leong, Traci" userId="0f2e80df-2427-4a73-a275-7ca80575249d" providerId="ADAL" clId="{99B652CF-A64C-3748-92E3-314E80E96C62}" dt="2021-02-28T23:09:25.979" v="868" actId="1076"/>
          <ac:spMkLst>
            <pc:docMk/>
            <pc:sldMk cId="494538241" sldId="268"/>
            <ac:spMk id="43012" creationId="{CD82EB19-EB62-A54D-AA78-46A3080CF0F0}"/>
          </ac:spMkLst>
        </pc:spChg>
        <pc:spChg chg="mod">
          <ac:chgData name="Leong, Traci" userId="0f2e80df-2427-4a73-a275-7ca80575249d" providerId="ADAL" clId="{99B652CF-A64C-3748-92E3-314E80E96C62}" dt="2021-02-28T23:09:14.736" v="867" actId="1076"/>
          <ac:spMkLst>
            <pc:docMk/>
            <pc:sldMk cId="494538241" sldId="268"/>
            <ac:spMk id="43014" creationId="{59750813-A9AC-C346-BB79-71F253F08AE1}"/>
          </ac:spMkLst>
        </pc:spChg>
        <pc:graphicFrameChg chg="mod">
          <ac:chgData name="Leong, Traci" userId="0f2e80df-2427-4a73-a275-7ca80575249d" providerId="ADAL" clId="{99B652CF-A64C-3748-92E3-314E80E96C62}" dt="2021-02-28T23:09:02.746" v="863" actId="1076"/>
          <ac:graphicFrameMkLst>
            <pc:docMk/>
            <pc:sldMk cId="494538241" sldId="268"/>
            <ac:graphicFrameMk id="43011" creationId="{AAFCA6F4-532A-E34B-9DC7-29D348B5E435}"/>
          </ac:graphicFrameMkLst>
        </pc:graphicFrameChg>
      </pc:sldChg>
      <pc:sldChg chg="del">
        <pc:chgData name="Leong, Traci" userId="0f2e80df-2427-4a73-a275-7ca80575249d" providerId="ADAL" clId="{99B652CF-A64C-3748-92E3-314E80E96C62}" dt="2021-02-28T23:35:39.022" v="1127" actId="2696"/>
        <pc:sldMkLst>
          <pc:docMk/>
          <pc:sldMk cId="485059058" sldId="269"/>
        </pc:sldMkLst>
      </pc:sldChg>
      <pc:sldChg chg="del">
        <pc:chgData name="Leong, Traci" userId="0f2e80df-2427-4a73-a275-7ca80575249d" providerId="ADAL" clId="{99B652CF-A64C-3748-92E3-314E80E96C62}" dt="2021-03-01T17:20:30.961" v="1981" actId="2696"/>
        <pc:sldMkLst>
          <pc:docMk/>
          <pc:sldMk cId="79509375" sldId="270"/>
        </pc:sldMkLst>
      </pc:sldChg>
      <pc:sldChg chg="addSp delSp modSp del mod">
        <pc:chgData name="Leong, Traci" userId="0f2e80df-2427-4a73-a275-7ca80575249d" providerId="ADAL" clId="{99B652CF-A64C-3748-92E3-314E80E96C62}" dt="2021-02-28T23:15:55.366" v="882" actId="2696"/>
        <pc:sldMkLst>
          <pc:docMk/>
          <pc:sldMk cId="3317766639" sldId="271"/>
        </pc:sldMkLst>
        <pc:spChg chg="mod">
          <ac:chgData name="Leong, Traci" userId="0f2e80df-2427-4a73-a275-7ca80575249d" providerId="ADAL" clId="{99B652CF-A64C-3748-92E3-314E80E96C62}" dt="2021-02-28T23:11:59.197" v="880" actId="20577"/>
          <ac:spMkLst>
            <pc:docMk/>
            <pc:sldMk cId="3317766639" sldId="271"/>
            <ac:spMk id="45059" creationId="{7799800F-C94D-3F40-A238-29FFC949A57F}"/>
          </ac:spMkLst>
        </pc:spChg>
        <pc:graphicFrameChg chg="del">
          <ac:chgData name="Leong, Traci" userId="0f2e80df-2427-4a73-a275-7ca80575249d" providerId="ADAL" clId="{99B652CF-A64C-3748-92E3-314E80E96C62}" dt="2021-02-28T23:11:38.244" v="876" actId="478"/>
          <ac:graphicFrameMkLst>
            <pc:docMk/>
            <pc:sldMk cId="3317766639" sldId="271"/>
            <ac:graphicFrameMk id="45060" creationId="{A8C99719-E214-8B48-86F5-EC8C018C3382}"/>
          </ac:graphicFrameMkLst>
        </pc:graphicFrameChg>
        <pc:graphicFrameChg chg="del">
          <ac:chgData name="Leong, Traci" userId="0f2e80df-2427-4a73-a275-7ca80575249d" providerId="ADAL" clId="{99B652CF-A64C-3748-92E3-314E80E96C62}" dt="2021-02-28T23:11:40.050" v="877" actId="478"/>
          <ac:graphicFrameMkLst>
            <pc:docMk/>
            <pc:sldMk cId="3317766639" sldId="271"/>
            <ac:graphicFrameMk id="45061" creationId="{0F6DDED6-E86E-3949-A7D8-541905BD3423}"/>
          </ac:graphicFrameMkLst>
        </pc:graphicFrameChg>
        <pc:picChg chg="add mod">
          <ac:chgData name="Leong, Traci" userId="0f2e80df-2427-4a73-a275-7ca80575249d" providerId="ADAL" clId="{99B652CF-A64C-3748-92E3-314E80E96C62}" dt="2021-02-28T23:12:03.171" v="881" actId="1076"/>
          <ac:picMkLst>
            <pc:docMk/>
            <pc:sldMk cId="3317766639" sldId="271"/>
            <ac:picMk id="3" creationId="{58530A71-7E87-D846-8125-23CBE29083DE}"/>
          </ac:picMkLst>
        </pc:picChg>
      </pc:sldChg>
      <pc:sldChg chg="addSp delSp modSp mod">
        <pc:chgData name="Leong, Traci" userId="0f2e80df-2427-4a73-a275-7ca80575249d" providerId="ADAL" clId="{99B652CF-A64C-3748-92E3-314E80E96C62}" dt="2021-02-28T23:23:26.413" v="1002" actId="1076"/>
        <pc:sldMkLst>
          <pc:docMk/>
          <pc:sldMk cId="785352893" sldId="272"/>
        </pc:sldMkLst>
        <pc:graphicFrameChg chg="del">
          <ac:chgData name="Leong, Traci" userId="0f2e80df-2427-4a73-a275-7ca80575249d" providerId="ADAL" clId="{99B652CF-A64C-3748-92E3-314E80E96C62}" dt="2021-02-28T23:23:17.997" v="1000" actId="478"/>
          <ac:graphicFrameMkLst>
            <pc:docMk/>
            <pc:sldMk cId="785352893" sldId="272"/>
            <ac:graphicFrameMk id="47108" creationId="{939E584D-D6D3-1847-ADE9-A3347CECC8E4}"/>
          </ac:graphicFrameMkLst>
        </pc:graphicFrameChg>
        <pc:picChg chg="add mod">
          <ac:chgData name="Leong, Traci" userId="0f2e80df-2427-4a73-a275-7ca80575249d" providerId="ADAL" clId="{99B652CF-A64C-3748-92E3-314E80E96C62}" dt="2021-02-28T23:23:26.413" v="1002" actId="1076"/>
          <ac:picMkLst>
            <pc:docMk/>
            <pc:sldMk cId="785352893" sldId="272"/>
            <ac:picMk id="3" creationId="{F72D852E-3479-C74C-8FF1-31967CE9EF8C}"/>
          </ac:picMkLst>
        </pc:picChg>
      </pc:sldChg>
      <pc:sldChg chg="modSp">
        <pc:chgData name="Leong, Traci" userId="0f2e80df-2427-4a73-a275-7ca80575249d" providerId="ADAL" clId="{99B652CF-A64C-3748-92E3-314E80E96C62}" dt="2021-02-28T23:31:29.586" v="1084" actId="1076"/>
        <pc:sldMkLst>
          <pc:docMk/>
          <pc:sldMk cId="1411634099" sldId="273"/>
        </pc:sldMkLst>
        <pc:spChg chg="mod">
          <ac:chgData name="Leong, Traci" userId="0f2e80df-2427-4a73-a275-7ca80575249d" providerId="ADAL" clId="{99B652CF-A64C-3748-92E3-314E80E96C62}" dt="2021-02-28T23:31:29.586" v="1084" actId="1076"/>
          <ac:spMkLst>
            <pc:docMk/>
            <pc:sldMk cId="1411634099" sldId="273"/>
            <ac:spMk id="49157" creationId="{A787A121-EC55-3943-A479-F785155A93AB}"/>
          </ac:spMkLst>
        </pc:spChg>
      </pc:sldChg>
      <pc:sldChg chg="del">
        <pc:chgData name="Leong, Traci" userId="0f2e80df-2427-4a73-a275-7ca80575249d" providerId="ADAL" clId="{99B652CF-A64C-3748-92E3-314E80E96C62}" dt="2021-03-01T17:20:30.961" v="1981" actId="2696"/>
        <pc:sldMkLst>
          <pc:docMk/>
          <pc:sldMk cId="3551480597" sldId="274"/>
        </pc:sldMkLst>
      </pc:sldChg>
      <pc:sldChg chg="del">
        <pc:chgData name="Leong, Traci" userId="0f2e80df-2427-4a73-a275-7ca80575249d" providerId="ADAL" clId="{99B652CF-A64C-3748-92E3-314E80E96C62}" dt="2021-03-01T17:20:30.961" v="1981" actId="2696"/>
        <pc:sldMkLst>
          <pc:docMk/>
          <pc:sldMk cId="1649034724" sldId="275"/>
        </pc:sldMkLst>
      </pc:sldChg>
      <pc:sldChg chg="del">
        <pc:chgData name="Leong, Traci" userId="0f2e80df-2427-4a73-a275-7ca80575249d" providerId="ADAL" clId="{99B652CF-A64C-3748-92E3-314E80E96C62}" dt="2021-03-01T17:20:30.961" v="1981" actId="2696"/>
        <pc:sldMkLst>
          <pc:docMk/>
          <pc:sldMk cId="2941512172" sldId="276"/>
        </pc:sldMkLst>
      </pc:sldChg>
      <pc:sldChg chg="del">
        <pc:chgData name="Leong, Traci" userId="0f2e80df-2427-4a73-a275-7ca80575249d" providerId="ADAL" clId="{99B652CF-A64C-3748-92E3-314E80E96C62}" dt="2021-03-01T17:20:30.961" v="1981" actId="2696"/>
        <pc:sldMkLst>
          <pc:docMk/>
          <pc:sldMk cId="3522752120" sldId="277"/>
        </pc:sldMkLst>
      </pc:sldChg>
      <pc:sldChg chg="del">
        <pc:chgData name="Leong, Traci" userId="0f2e80df-2427-4a73-a275-7ca80575249d" providerId="ADAL" clId="{99B652CF-A64C-3748-92E3-314E80E96C62}" dt="2021-03-01T17:20:30.961" v="1981" actId="2696"/>
        <pc:sldMkLst>
          <pc:docMk/>
          <pc:sldMk cId="2715927396" sldId="278"/>
        </pc:sldMkLst>
      </pc:sldChg>
      <pc:sldChg chg="del">
        <pc:chgData name="Leong, Traci" userId="0f2e80df-2427-4a73-a275-7ca80575249d" providerId="ADAL" clId="{99B652CF-A64C-3748-92E3-314E80E96C62}" dt="2021-03-01T17:20:30.961" v="1981" actId="2696"/>
        <pc:sldMkLst>
          <pc:docMk/>
          <pc:sldMk cId="1503471723" sldId="279"/>
        </pc:sldMkLst>
      </pc:sldChg>
      <pc:sldChg chg="del">
        <pc:chgData name="Leong, Traci" userId="0f2e80df-2427-4a73-a275-7ca80575249d" providerId="ADAL" clId="{99B652CF-A64C-3748-92E3-314E80E96C62}" dt="2021-03-01T17:20:30.961" v="1981" actId="2696"/>
        <pc:sldMkLst>
          <pc:docMk/>
          <pc:sldMk cId="4255540455" sldId="280"/>
        </pc:sldMkLst>
      </pc:sldChg>
      <pc:sldChg chg="del">
        <pc:chgData name="Leong, Traci" userId="0f2e80df-2427-4a73-a275-7ca80575249d" providerId="ADAL" clId="{99B652CF-A64C-3748-92E3-314E80E96C62}" dt="2021-03-01T17:20:30.961" v="1981" actId="2696"/>
        <pc:sldMkLst>
          <pc:docMk/>
          <pc:sldMk cId="691859447" sldId="281"/>
        </pc:sldMkLst>
      </pc:sldChg>
      <pc:sldChg chg="del">
        <pc:chgData name="Leong, Traci" userId="0f2e80df-2427-4a73-a275-7ca80575249d" providerId="ADAL" clId="{99B652CF-A64C-3748-92E3-314E80E96C62}" dt="2021-03-01T17:20:30.961" v="1981" actId="2696"/>
        <pc:sldMkLst>
          <pc:docMk/>
          <pc:sldMk cId="1805106730" sldId="282"/>
        </pc:sldMkLst>
      </pc:sldChg>
      <pc:sldChg chg="del">
        <pc:chgData name="Leong, Traci" userId="0f2e80df-2427-4a73-a275-7ca80575249d" providerId="ADAL" clId="{99B652CF-A64C-3748-92E3-314E80E96C62}" dt="2021-03-01T17:20:30.961" v="1981" actId="2696"/>
        <pc:sldMkLst>
          <pc:docMk/>
          <pc:sldMk cId="500755768" sldId="283"/>
        </pc:sldMkLst>
      </pc:sldChg>
      <pc:sldChg chg="del">
        <pc:chgData name="Leong, Traci" userId="0f2e80df-2427-4a73-a275-7ca80575249d" providerId="ADAL" clId="{99B652CF-A64C-3748-92E3-314E80E96C62}" dt="2021-03-01T17:20:30.961" v="1981" actId="2696"/>
        <pc:sldMkLst>
          <pc:docMk/>
          <pc:sldMk cId="1675931077" sldId="284"/>
        </pc:sldMkLst>
      </pc:sldChg>
      <pc:sldChg chg="del">
        <pc:chgData name="Leong, Traci" userId="0f2e80df-2427-4a73-a275-7ca80575249d" providerId="ADAL" clId="{99B652CF-A64C-3748-92E3-314E80E96C62}" dt="2021-03-01T17:20:30.961" v="1981" actId="2696"/>
        <pc:sldMkLst>
          <pc:docMk/>
          <pc:sldMk cId="842828131" sldId="285"/>
        </pc:sldMkLst>
      </pc:sldChg>
      <pc:sldChg chg="del">
        <pc:chgData name="Leong, Traci" userId="0f2e80df-2427-4a73-a275-7ca80575249d" providerId="ADAL" clId="{99B652CF-A64C-3748-92E3-314E80E96C62}" dt="2021-03-01T17:20:30.961" v="1981" actId="2696"/>
        <pc:sldMkLst>
          <pc:docMk/>
          <pc:sldMk cId="245694419" sldId="286"/>
        </pc:sldMkLst>
      </pc:sldChg>
      <pc:sldChg chg="del">
        <pc:chgData name="Leong, Traci" userId="0f2e80df-2427-4a73-a275-7ca80575249d" providerId="ADAL" clId="{99B652CF-A64C-3748-92E3-314E80E96C62}" dt="2021-03-01T17:20:30.961" v="1981" actId="2696"/>
        <pc:sldMkLst>
          <pc:docMk/>
          <pc:sldMk cId="3298393355" sldId="287"/>
        </pc:sldMkLst>
      </pc:sldChg>
      <pc:sldChg chg="del">
        <pc:chgData name="Leong, Traci" userId="0f2e80df-2427-4a73-a275-7ca80575249d" providerId="ADAL" clId="{99B652CF-A64C-3748-92E3-314E80E96C62}" dt="2021-03-01T17:20:30.961" v="1981" actId="2696"/>
        <pc:sldMkLst>
          <pc:docMk/>
          <pc:sldMk cId="171719870" sldId="288"/>
        </pc:sldMkLst>
      </pc:sldChg>
      <pc:sldChg chg="del">
        <pc:chgData name="Leong, Traci" userId="0f2e80df-2427-4a73-a275-7ca80575249d" providerId="ADAL" clId="{99B652CF-A64C-3748-92E3-314E80E96C62}" dt="2021-03-01T17:20:30.961" v="1981" actId="2696"/>
        <pc:sldMkLst>
          <pc:docMk/>
          <pc:sldMk cId="4052932268" sldId="289"/>
        </pc:sldMkLst>
      </pc:sldChg>
      <pc:sldChg chg="del">
        <pc:chgData name="Leong, Traci" userId="0f2e80df-2427-4a73-a275-7ca80575249d" providerId="ADAL" clId="{99B652CF-A64C-3748-92E3-314E80E96C62}" dt="2021-03-01T17:20:30.961" v="1981" actId="2696"/>
        <pc:sldMkLst>
          <pc:docMk/>
          <pc:sldMk cId="2154865157" sldId="290"/>
        </pc:sldMkLst>
      </pc:sldChg>
      <pc:sldChg chg="del">
        <pc:chgData name="Leong, Traci" userId="0f2e80df-2427-4a73-a275-7ca80575249d" providerId="ADAL" clId="{99B652CF-A64C-3748-92E3-314E80E96C62}" dt="2021-03-01T17:20:30.961" v="1981" actId="2696"/>
        <pc:sldMkLst>
          <pc:docMk/>
          <pc:sldMk cId="2906254826" sldId="291"/>
        </pc:sldMkLst>
      </pc:sldChg>
      <pc:sldChg chg="del">
        <pc:chgData name="Leong, Traci" userId="0f2e80df-2427-4a73-a275-7ca80575249d" providerId="ADAL" clId="{99B652CF-A64C-3748-92E3-314E80E96C62}" dt="2021-03-01T17:20:30.961" v="1981" actId="2696"/>
        <pc:sldMkLst>
          <pc:docMk/>
          <pc:sldMk cId="1181038220" sldId="292"/>
        </pc:sldMkLst>
      </pc:sldChg>
      <pc:sldChg chg="del">
        <pc:chgData name="Leong, Traci" userId="0f2e80df-2427-4a73-a275-7ca80575249d" providerId="ADAL" clId="{99B652CF-A64C-3748-92E3-314E80E96C62}" dt="2021-03-01T17:20:30.961" v="1981" actId="2696"/>
        <pc:sldMkLst>
          <pc:docMk/>
          <pc:sldMk cId="3724097240" sldId="293"/>
        </pc:sldMkLst>
      </pc:sldChg>
      <pc:sldChg chg="del">
        <pc:chgData name="Leong, Traci" userId="0f2e80df-2427-4a73-a275-7ca80575249d" providerId="ADAL" clId="{99B652CF-A64C-3748-92E3-314E80E96C62}" dt="2021-03-01T17:20:30.961" v="1981" actId="2696"/>
        <pc:sldMkLst>
          <pc:docMk/>
          <pc:sldMk cId="1783547621" sldId="294"/>
        </pc:sldMkLst>
      </pc:sldChg>
      <pc:sldChg chg="del">
        <pc:chgData name="Leong, Traci" userId="0f2e80df-2427-4a73-a275-7ca80575249d" providerId="ADAL" clId="{99B652CF-A64C-3748-92E3-314E80E96C62}" dt="2021-03-01T17:20:30.961" v="1981" actId="2696"/>
        <pc:sldMkLst>
          <pc:docMk/>
          <pc:sldMk cId="468588372" sldId="296"/>
        </pc:sldMkLst>
      </pc:sldChg>
      <pc:sldChg chg="addSp delSp modSp del mod">
        <pc:chgData name="Leong, Traci" userId="0f2e80df-2427-4a73-a275-7ca80575249d" providerId="ADAL" clId="{99B652CF-A64C-3748-92E3-314E80E96C62}" dt="2021-02-28T23:22:42.449" v="998" actId="2696"/>
        <pc:sldMkLst>
          <pc:docMk/>
          <pc:sldMk cId="1199490589" sldId="297"/>
        </pc:sldMkLst>
        <pc:picChg chg="add del mod">
          <ac:chgData name="Leong, Traci" userId="0f2e80df-2427-4a73-a275-7ca80575249d" providerId="ADAL" clId="{99B652CF-A64C-3748-92E3-314E80E96C62}" dt="2021-02-28T23:22:29.186" v="994" actId="21"/>
          <ac:picMkLst>
            <pc:docMk/>
            <pc:sldMk cId="1199490589" sldId="297"/>
            <ac:picMk id="3" creationId="{BD3FD8A3-3319-5A43-9A1A-AA8DACBE6798}"/>
          </ac:picMkLst>
        </pc:picChg>
      </pc:sldChg>
      <pc:sldChg chg="del">
        <pc:chgData name="Leong, Traci" userId="0f2e80df-2427-4a73-a275-7ca80575249d" providerId="ADAL" clId="{99B652CF-A64C-3748-92E3-314E80E96C62}" dt="2021-02-28T23:26:35.716" v="1083" actId="2696"/>
        <pc:sldMkLst>
          <pc:docMk/>
          <pc:sldMk cId="2325955313" sldId="298"/>
        </pc:sldMkLst>
      </pc:sldChg>
      <pc:sldChg chg="modSp del mod">
        <pc:chgData name="Leong, Traci" userId="0f2e80df-2427-4a73-a275-7ca80575249d" providerId="ADAL" clId="{99B652CF-A64C-3748-92E3-314E80E96C62}" dt="2021-02-28T21:14:29.219" v="713" actId="2696"/>
        <pc:sldMkLst>
          <pc:docMk/>
          <pc:sldMk cId="2975314719" sldId="299"/>
        </pc:sldMkLst>
        <pc:spChg chg="mod">
          <ac:chgData name="Leong, Traci" userId="0f2e80df-2427-4a73-a275-7ca80575249d" providerId="ADAL" clId="{99B652CF-A64C-3748-92E3-314E80E96C62}" dt="2021-02-28T21:13:24.902" v="691" actId="1076"/>
          <ac:spMkLst>
            <pc:docMk/>
            <pc:sldMk cId="2975314719" sldId="299"/>
            <ac:spMk id="27650" creationId="{3F4A2D37-0101-5543-9642-5641B6EC2D56}"/>
          </ac:spMkLst>
        </pc:spChg>
      </pc:sldChg>
      <pc:sldChg chg="del">
        <pc:chgData name="Leong, Traci" userId="0f2e80df-2427-4a73-a275-7ca80575249d" providerId="ADAL" clId="{99B652CF-A64C-3748-92E3-314E80E96C62}" dt="2021-02-28T21:06:27.507" v="685" actId="2696"/>
        <pc:sldMkLst>
          <pc:docMk/>
          <pc:sldMk cId="2254200211" sldId="300"/>
        </pc:sldMkLst>
      </pc:sldChg>
      <pc:sldChg chg="modSp mod">
        <pc:chgData name="Leong, Traci" userId="0f2e80df-2427-4a73-a275-7ca80575249d" providerId="ADAL" clId="{99B652CF-A64C-3748-92E3-314E80E96C62}" dt="2021-02-28T21:06:47.015" v="689" actId="20577"/>
        <pc:sldMkLst>
          <pc:docMk/>
          <pc:sldMk cId="3808486975" sldId="301"/>
        </pc:sldMkLst>
        <pc:spChg chg="mod">
          <ac:chgData name="Leong, Traci" userId="0f2e80df-2427-4a73-a275-7ca80575249d" providerId="ADAL" clId="{99B652CF-A64C-3748-92E3-314E80E96C62}" dt="2021-02-28T21:06:47.015" v="689" actId="20577"/>
          <ac:spMkLst>
            <pc:docMk/>
            <pc:sldMk cId="3808486975" sldId="301"/>
            <ac:spMk id="26626" creationId="{90D827BF-6A7E-BC41-B01E-BB9BA2C57D92}"/>
          </ac:spMkLst>
        </pc:spChg>
      </pc:sldChg>
      <pc:sldChg chg="del">
        <pc:chgData name="Leong, Traci" userId="0f2e80df-2427-4a73-a275-7ca80575249d" providerId="ADAL" clId="{99B652CF-A64C-3748-92E3-314E80E96C62}" dt="2021-03-01T17:20:30.961" v="1981" actId="2696"/>
        <pc:sldMkLst>
          <pc:docMk/>
          <pc:sldMk cId="74041573" sldId="302"/>
        </pc:sldMkLst>
      </pc:sldChg>
      <pc:sldChg chg="del">
        <pc:chgData name="Leong, Traci" userId="0f2e80df-2427-4a73-a275-7ca80575249d" providerId="ADAL" clId="{99B652CF-A64C-3748-92E3-314E80E96C62}" dt="2021-03-01T17:20:30.961" v="1981" actId="2696"/>
        <pc:sldMkLst>
          <pc:docMk/>
          <pc:sldMk cId="3957796652" sldId="303"/>
        </pc:sldMkLst>
      </pc:sldChg>
      <pc:sldChg chg="del">
        <pc:chgData name="Leong, Traci" userId="0f2e80df-2427-4a73-a275-7ca80575249d" providerId="ADAL" clId="{99B652CF-A64C-3748-92E3-314E80E96C62}" dt="2021-03-01T17:20:30.961" v="1981" actId="2696"/>
        <pc:sldMkLst>
          <pc:docMk/>
          <pc:sldMk cId="2105771091" sldId="304"/>
        </pc:sldMkLst>
      </pc:sldChg>
      <pc:sldChg chg="del">
        <pc:chgData name="Leong, Traci" userId="0f2e80df-2427-4a73-a275-7ca80575249d" providerId="ADAL" clId="{99B652CF-A64C-3748-92E3-314E80E96C62}" dt="2021-03-01T17:20:30.961" v="1981" actId="2696"/>
        <pc:sldMkLst>
          <pc:docMk/>
          <pc:sldMk cId="3053201580" sldId="306"/>
        </pc:sldMkLst>
      </pc:sldChg>
      <pc:sldChg chg="del">
        <pc:chgData name="Leong, Traci" userId="0f2e80df-2427-4a73-a275-7ca80575249d" providerId="ADAL" clId="{99B652CF-A64C-3748-92E3-314E80E96C62}" dt="2021-03-01T17:20:30.961" v="1981" actId="2696"/>
        <pc:sldMkLst>
          <pc:docMk/>
          <pc:sldMk cId="3440769111" sldId="307"/>
        </pc:sldMkLst>
      </pc:sldChg>
      <pc:sldChg chg="del">
        <pc:chgData name="Leong, Traci" userId="0f2e80df-2427-4a73-a275-7ca80575249d" providerId="ADAL" clId="{99B652CF-A64C-3748-92E3-314E80E96C62}" dt="2021-02-28T21:14:56.934" v="714" actId="2696"/>
        <pc:sldMkLst>
          <pc:docMk/>
          <pc:sldMk cId="1321967258" sldId="310"/>
        </pc:sldMkLst>
      </pc:sldChg>
      <pc:sldChg chg="del">
        <pc:chgData name="Leong, Traci" userId="0f2e80df-2427-4a73-a275-7ca80575249d" providerId="ADAL" clId="{99B652CF-A64C-3748-92E3-314E80E96C62}" dt="2021-02-28T21:14:58.146" v="715" actId="2696"/>
        <pc:sldMkLst>
          <pc:docMk/>
          <pc:sldMk cId="2251939008" sldId="311"/>
        </pc:sldMkLst>
      </pc:sldChg>
      <pc:sldChg chg="del">
        <pc:chgData name="Leong, Traci" userId="0f2e80df-2427-4a73-a275-7ca80575249d" providerId="ADAL" clId="{99B652CF-A64C-3748-92E3-314E80E96C62}" dt="2021-02-28T21:17:23.115" v="779" actId="2696"/>
        <pc:sldMkLst>
          <pc:docMk/>
          <pc:sldMk cId="1282024653" sldId="312"/>
        </pc:sldMkLst>
      </pc:sldChg>
      <pc:sldChg chg="del">
        <pc:chgData name="Leong, Traci" userId="0f2e80df-2427-4a73-a275-7ca80575249d" providerId="ADAL" clId="{99B652CF-A64C-3748-92E3-314E80E96C62}" dt="2021-02-28T23:07:15.809" v="821" actId="2696"/>
        <pc:sldMkLst>
          <pc:docMk/>
          <pc:sldMk cId="187657415" sldId="313"/>
        </pc:sldMkLst>
      </pc:sldChg>
      <pc:sldChg chg="add del">
        <pc:chgData name="Leong, Traci" userId="0f2e80df-2427-4a73-a275-7ca80575249d" providerId="ADAL" clId="{99B652CF-A64C-3748-92E3-314E80E96C62}" dt="2021-03-01T17:20:30.961" v="1981" actId="2696"/>
        <pc:sldMkLst>
          <pc:docMk/>
          <pc:sldMk cId="1226919213" sldId="313"/>
        </pc:sldMkLst>
      </pc:sldChg>
      <pc:sldChg chg="del">
        <pc:chgData name="Leong, Traci" userId="0f2e80df-2427-4a73-a275-7ca80575249d" providerId="ADAL" clId="{99B652CF-A64C-3748-92E3-314E80E96C62}" dt="2021-03-01T17:20:30.961" v="1981" actId="2696"/>
        <pc:sldMkLst>
          <pc:docMk/>
          <pc:sldMk cId="314653387" sldId="314"/>
        </pc:sldMkLst>
      </pc:sldChg>
      <pc:sldChg chg="del">
        <pc:chgData name="Leong, Traci" userId="0f2e80df-2427-4a73-a275-7ca80575249d" providerId="ADAL" clId="{99B652CF-A64C-3748-92E3-314E80E96C62}" dt="2021-03-01T17:20:30.961" v="1981" actId="2696"/>
        <pc:sldMkLst>
          <pc:docMk/>
          <pc:sldMk cId="2251102075" sldId="315"/>
        </pc:sldMkLst>
      </pc:sldChg>
      <pc:sldChg chg="add del">
        <pc:chgData name="Leong, Traci" userId="0f2e80df-2427-4a73-a275-7ca80575249d" providerId="ADAL" clId="{99B652CF-A64C-3748-92E3-314E80E96C62}" dt="2021-03-01T17:20:30.961" v="1981" actId="2696"/>
        <pc:sldMkLst>
          <pc:docMk/>
          <pc:sldMk cId="3204612323" sldId="318"/>
        </pc:sldMkLst>
      </pc:sldChg>
      <pc:sldChg chg="delSp modSp del mod">
        <pc:chgData name="Leong, Traci" userId="0f2e80df-2427-4a73-a275-7ca80575249d" providerId="ADAL" clId="{99B652CF-A64C-3748-92E3-314E80E96C62}" dt="2021-02-28T23:07:15.809" v="821" actId="2696"/>
        <pc:sldMkLst>
          <pc:docMk/>
          <pc:sldMk cId="3210243146" sldId="318"/>
        </pc:sldMkLst>
        <pc:spChg chg="mod">
          <ac:chgData name="Leong, Traci" userId="0f2e80df-2427-4a73-a275-7ca80575249d" providerId="ADAL" clId="{99B652CF-A64C-3748-92E3-314E80E96C62}" dt="2021-02-28T23:01:34.410" v="806" actId="1076"/>
          <ac:spMkLst>
            <pc:docMk/>
            <pc:sldMk cId="3210243146" sldId="318"/>
            <ac:spMk id="38914" creationId="{55BA3EE7-F9A0-FF49-9D00-F1B4973539B8}"/>
          </ac:spMkLst>
        </pc:spChg>
        <pc:spChg chg="del mod">
          <ac:chgData name="Leong, Traci" userId="0f2e80df-2427-4a73-a275-7ca80575249d" providerId="ADAL" clId="{99B652CF-A64C-3748-92E3-314E80E96C62}" dt="2021-02-28T23:01:40.760" v="808" actId="478"/>
          <ac:spMkLst>
            <pc:docMk/>
            <pc:sldMk cId="3210243146" sldId="318"/>
            <ac:spMk id="38916" creationId="{751EE55F-9B1D-A644-87F5-5413AF4C2418}"/>
          </ac:spMkLst>
        </pc:spChg>
      </pc:sldChg>
      <pc:sldChg chg="del">
        <pc:chgData name="Leong, Traci" userId="0f2e80df-2427-4a73-a275-7ca80575249d" providerId="ADAL" clId="{99B652CF-A64C-3748-92E3-314E80E96C62}" dt="2021-02-28T21:17:23.115" v="779" actId="2696"/>
        <pc:sldMkLst>
          <pc:docMk/>
          <pc:sldMk cId="20657869" sldId="319"/>
        </pc:sldMkLst>
      </pc:sldChg>
      <pc:sldChg chg="del">
        <pc:chgData name="Leong, Traci" userId="0f2e80df-2427-4a73-a275-7ca80575249d" providerId="ADAL" clId="{99B652CF-A64C-3748-92E3-314E80E96C62}" dt="2021-02-28T21:17:23.115" v="779" actId="2696"/>
        <pc:sldMkLst>
          <pc:docMk/>
          <pc:sldMk cId="3681453397" sldId="320"/>
        </pc:sldMkLst>
      </pc:sldChg>
      <pc:sldChg chg="del">
        <pc:chgData name="Leong, Traci" userId="0f2e80df-2427-4a73-a275-7ca80575249d" providerId="ADAL" clId="{99B652CF-A64C-3748-92E3-314E80E96C62}" dt="2021-02-28T21:17:23.115" v="779" actId="2696"/>
        <pc:sldMkLst>
          <pc:docMk/>
          <pc:sldMk cId="2144248740" sldId="321"/>
        </pc:sldMkLst>
      </pc:sldChg>
      <pc:sldChg chg="addSp delSp modSp del mod">
        <pc:chgData name="Leong, Traci" userId="0f2e80df-2427-4a73-a275-7ca80575249d" providerId="ADAL" clId="{99B652CF-A64C-3748-92E3-314E80E96C62}" dt="2021-02-28T21:18:52.859" v="803" actId="2696"/>
        <pc:sldMkLst>
          <pc:docMk/>
          <pc:sldMk cId="2753183822" sldId="324"/>
        </pc:sldMkLst>
        <pc:picChg chg="add del mod">
          <ac:chgData name="Leong, Traci" userId="0f2e80df-2427-4a73-a275-7ca80575249d" providerId="ADAL" clId="{99B652CF-A64C-3748-92E3-314E80E96C62}" dt="2021-02-28T21:18:39.129" v="798" actId="21"/>
          <ac:picMkLst>
            <pc:docMk/>
            <pc:sldMk cId="2753183822" sldId="324"/>
            <ac:picMk id="3" creationId="{E047A7CA-3EF9-EF4C-9979-A6B13C6B9328}"/>
          </ac:picMkLst>
        </pc:picChg>
      </pc:sldChg>
      <pc:sldChg chg="addSp delSp modSp del mod">
        <pc:chgData name="Leong, Traci" userId="0f2e80df-2427-4a73-a275-7ca80575249d" providerId="ADAL" clId="{99B652CF-A64C-3748-92E3-314E80E96C62}" dt="2021-02-28T23:07:15.809" v="821" actId="2696"/>
        <pc:sldMkLst>
          <pc:docMk/>
          <pc:sldMk cId="601562504" sldId="325"/>
        </pc:sldMkLst>
        <pc:spChg chg="del mod">
          <ac:chgData name="Leong, Traci" userId="0f2e80df-2427-4a73-a275-7ca80575249d" providerId="ADAL" clId="{99B652CF-A64C-3748-92E3-314E80E96C62}" dt="2021-02-28T23:02:58.684" v="818" actId="478"/>
          <ac:spMkLst>
            <pc:docMk/>
            <pc:sldMk cId="601562504" sldId="325"/>
            <ac:spMk id="39939" creationId="{8336B1EF-3197-E34F-88FB-1928539FF2FA}"/>
          </ac:spMkLst>
        </pc:spChg>
        <pc:spChg chg="del mod">
          <ac:chgData name="Leong, Traci" userId="0f2e80df-2427-4a73-a275-7ca80575249d" providerId="ADAL" clId="{99B652CF-A64C-3748-92E3-314E80E96C62}" dt="2021-02-28T23:02:45.972" v="814" actId="478"/>
          <ac:spMkLst>
            <pc:docMk/>
            <pc:sldMk cId="601562504" sldId="325"/>
            <ac:spMk id="39942" creationId="{23A89E37-55FF-3B4C-9470-14325009C659}"/>
          </ac:spMkLst>
        </pc:spChg>
        <pc:spChg chg="del">
          <ac:chgData name="Leong, Traci" userId="0f2e80df-2427-4a73-a275-7ca80575249d" providerId="ADAL" clId="{99B652CF-A64C-3748-92E3-314E80E96C62}" dt="2021-02-28T23:02:41.830" v="812" actId="478"/>
          <ac:spMkLst>
            <pc:docMk/>
            <pc:sldMk cId="601562504" sldId="325"/>
            <ac:spMk id="39944" creationId="{8327F0B2-3CE6-6D47-9327-FC607A9C39EF}"/>
          </ac:spMkLst>
        </pc:spChg>
        <pc:graphicFrameChg chg="del">
          <ac:chgData name="Leong, Traci" userId="0f2e80df-2427-4a73-a275-7ca80575249d" providerId="ADAL" clId="{99B652CF-A64C-3748-92E3-314E80E96C62}" dt="2021-02-28T23:02:48.035" v="815" actId="478"/>
          <ac:graphicFrameMkLst>
            <pc:docMk/>
            <pc:sldMk cId="601562504" sldId="325"/>
            <ac:graphicFrameMk id="39940" creationId="{F611B196-0E6B-1D40-B22A-17A6E8C9BF46}"/>
          </ac:graphicFrameMkLst>
        </pc:graphicFrameChg>
        <pc:graphicFrameChg chg="del">
          <ac:chgData name="Leong, Traci" userId="0f2e80df-2427-4a73-a275-7ca80575249d" providerId="ADAL" clId="{99B652CF-A64C-3748-92E3-314E80E96C62}" dt="2021-02-28T23:02:50.377" v="816" actId="478"/>
          <ac:graphicFrameMkLst>
            <pc:docMk/>
            <pc:sldMk cId="601562504" sldId="325"/>
            <ac:graphicFrameMk id="39941" creationId="{284E37B3-371E-6C4D-8542-E498AE966FCA}"/>
          </ac:graphicFrameMkLst>
        </pc:graphicFrameChg>
        <pc:graphicFrameChg chg="del">
          <ac:chgData name="Leong, Traci" userId="0f2e80df-2427-4a73-a275-7ca80575249d" providerId="ADAL" clId="{99B652CF-A64C-3748-92E3-314E80E96C62}" dt="2021-02-28T23:02:35.449" v="810" actId="478"/>
          <ac:graphicFrameMkLst>
            <pc:docMk/>
            <pc:sldMk cId="601562504" sldId="325"/>
            <ac:graphicFrameMk id="39943" creationId="{AC976142-3375-0C41-99F0-1EDDBCCE4B3D}"/>
          </ac:graphicFrameMkLst>
        </pc:graphicFrameChg>
        <pc:picChg chg="add mod">
          <ac:chgData name="Leong, Traci" userId="0f2e80df-2427-4a73-a275-7ca80575249d" providerId="ADAL" clId="{99B652CF-A64C-3748-92E3-314E80E96C62}" dt="2021-02-28T23:03:24.856" v="820" actId="1076"/>
          <ac:picMkLst>
            <pc:docMk/>
            <pc:sldMk cId="601562504" sldId="325"/>
            <ac:picMk id="3" creationId="{A98427C5-9020-7045-BC2E-D4D250753030}"/>
          </ac:picMkLst>
        </pc:picChg>
      </pc:sldChg>
      <pc:sldChg chg="add del">
        <pc:chgData name="Leong, Traci" userId="0f2e80df-2427-4a73-a275-7ca80575249d" providerId="ADAL" clId="{99B652CF-A64C-3748-92E3-314E80E96C62}" dt="2021-03-01T17:20:30.961" v="1981" actId="2696"/>
        <pc:sldMkLst>
          <pc:docMk/>
          <pc:sldMk cId="1405550192" sldId="325"/>
        </pc:sldMkLst>
      </pc:sldChg>
      <pc:sldChg chg="modSp del mod">
        <pc:chgData name="Leong, Traci" userId="0f2e80df-2427-4a73-a275-7ca80575249d" providerId="ADAL" clId="{99B652CF-A64C-3748-92E3-314E80E96C62}" dt="2021-02-28T23:33:57.910" v="1122" actId="2696"/>
        <pc:sldMkLst>
          <pc:docMk/>
          <pc:sldMk cId="2532249381" sldId="327"/>
        </pc:sldMkLst>
        <pc:spChg chg="mod">
          <ac:chgData name="Leong, Traci" userId="0f2e80df-2427-4a73-a275-7ca80575249d" providerId="ADAL" clId="{99B652CF-A64C-3748-92E3-314E80E96C62}" dt="2021-02-28T23:32:01.967" v="1085" actId="1076"/>
          <ac:spMkLst>
            <pc:docMk/>
            <pc:sldMk cId="2532249381" sldId="327"/>
            <ac:spMk id="50178" creationId="{64F8FA9C-01C2-2642-969B-6E19C287CC02}"/>
          </ac:spMkLst>
        </pc:spChg>
      </pc:sldChg>
      <pc:sldChg chg="addSp delSp modSp mod">
        <pc:chgData name="Leong, Traci" userId="0f2e80df-2427-4a73-a275-7ca80575249d" providerId="ADAL" clId="{99B652CF-A64C-3748-92E3-314E80E96C62}" dt="2021-02-28T23:35:04.260" v="1126" actId="1076"/>
        <pc:sldMkLst>
          <pc:docMk/>
          <pc:sldMk cId="3741718505" sldId="328"/>
        </pc:sldMkLst>
        <pc:graphicFrameChg chg="del">
          <ac:chgData name="Leong, Traci" userId="0f2e80df-2427-4a73-a275-7ca80575249d" providerId="ADAL" clId="{99B652CF-A64C-3748-92E3-314E80E96C62}" dt="2021-02-28T23:34:31.018" v="1123" actId="478"/>
          <ac:graphicFrameMkLst>
            <pc:docMk/>
            <pc:sldMk cId="3741718505" sldId="328"/>
            <ac:graphicFrameMk id="51203" creationId="{42851E0A-ACB6-2C45-82DF-8F9F6FEFCFD3}"/>
          </ac:graphicFrameMkLst>
        </pc:graphicFrameChg>
        <pc:picChg chg="add mod">
          <ac:chgData name="Leong, Traci" userId="0f2e80df-2427-4a73-a275-7ca80575249d" providerId="ADAL" clId="{99B652CF-A64C-3748-92E3-314E80E96C62}" dt="2021-02-28T23:35:04.260" v="1126" actId="1076"/>
          <ac:picMkLst>
            <pc:docMk/>
            <pc:sldMk cId="3741718505" sldId="328"/>
            <ac:picMk id="3" creationId="{5DC2B24D-22B2-754D-A346-0C626C13F7CD}"/>
          </ac:picMkLst>
        </pc:picChg>
      </pc:sldChg>
      <pc:sldChg chg="addSp delSp modSp del mod">
        <pc:chgData name="Leong, Traci" userId="0f2e80df-2427-4a73-a275-7ca80575249d" providerId="ADAL" clId="{99B652CF-A64C-3748-92E3-314E80E96C62}" dt="2021-03-01T00:19:57.433" v="1392" actId="2696"/>
        <pc:sldMkLst>
          <pc:docMk/>
          <pc:sldMk cId="4274735487" sldId="329"/>
        </pc:sldMkLst>
        <pc:spChg chg="mod">
          <ac:chgData name="Leong, Traci" userId="0f2e80df-2427-4a73-a275-7ca80575249d" providerId="ADAL" clId="{99B652CF-A64C-3748-92E3-314E80E96C62}" dt="2021-03-01T00:17:13.526" v="1357" actId="20577"/>
          <ac:spMkLst>
            <pc:docMk/>
            <pc:sldMk cId="4274735487" sldId="329"/>
            <ac:spMk id="54275" creationId="{543E4AC5-4215-A349-9A73-6ADE43614CE8}"/>
          </ac:spMkLst>
        </pc:spChg>
        <pc:spChg chg="mod">
          <ac:chgData name="Leong, Traci" userId="0f2e80df-2427-4a73-a275-7ca80575249d" providerId="ADAL" clId="{99B652CF-A64C-3748-92E3-314E80E96C62}" dt="2021-03-01T00:17:49.332" v="1360" actId="1076"/>
          <ac:spMkLst>
            <pc:docMk/>
            <pc:sldMk cId="4274735487" sldId="329"/>
            <ac:spMk id="54277" creationId="{E7A517B3-6623-B440-BE2A-95C42B4AD8C4}"/>
          </ac:spMkLst>
        </pc:spChg>
        <pc:graphicFrameChg chg="mod">
          <ac:chgData name="Leong, Traci" userId="0f2e80df-2427-4a73-a275-7ca80575249d" providerId="ADAL" clId="{99B652CF-A64C-3748-92E3-314E80E96C62}" dt="2021-03-01T00:18:07.266" v="1361" actId="1076"/>
          <ac:graphicFrameMkLst>
            <pc:docMk/>
            <pc:sldMk cId="4274735487" sldId="329"/>
            <ac:graphicFrameMk id="54276" creationId="{1C226873-2D0E-0946-A587-8ECE0F47D93F}"/>
          </ac:graphicFrameMkLst>
        </pc:graphicFrameChg>
        <pc:graphicFrameChg chg="mod">
          <ac:chgData name="Leong, Traci" userId="0f2e80df-2427-4a73-a275-7ca80575249d" providerId="ADAL" clId="{99B652CF-A64C-3748-92E3-314E80E96C62}" dt="2021-03-01T00:18:50.310" v="1363" actId="1076"/>
          <ac:graphicFrameMkLst>
            <pc:docMk/>
            <pc:sldMk cId="4274735487" sldId="329"/>
            <ac:graphicFrameMk id="54278" creationId="{105AC7E5-E6F0-674D-998D-E891F0849733}"/>
          </ac:graphicFrameMkLst>
        </pc:graphicFrameChg>
        <pc:picChg chg="add del mod">
          <ac:chgData name="Leong, Traci" userId="0f2e80df-2427-4a73-a275-7ca80575249d" providerId="ADAL" clId="{99B652CF-A64C-3748-92E3-314E80E96C62}" dt="2021-03-01T00:19:38.060" v="1386" actId="21"/>
          <ac:picMkLst>
            <pc:docMk/>
            <pc:sldMk cId="4274735487" sldId="329"/>
            <ac:picMk id="3" creationId="{84EAC6F5-A546-7243-BE37-CAB083CECFA0}"/>
          </ac:picMkLst>
        </pc:picChg>
      </pc:sldChg>
      <pc:sldChg chg="del">
        <pc:chgData name="Leong, Traci" userId="0f2e80df-2427-4a73-a275-7ca80575249d" providerId="ADAL" clId="{99B652CF-A64C-3748-92E3-314E80E96C62}" dt="2021-03-01T17:08:16.913" v="1723" actId="2696"/>
        <pc:sldMkLst>
          <pc:docMk/>
          <pc:sldMk cId="146707848" sldId="330"/>
        </pc:sldMkLst>
      </pc:sldChg>
      <pc:sldChg chg="del">
        <pc:chgData name="Leong, Traci" userId="0f2e80df-2427-4a73-a275-7ca80575249d" providerId="ADAL" clId="{99B652CF-A64C-3748-92E3-314E80E96C62}" dt="2021-03-01T17:08:17.766" v="1724" actId="2696"/>
        <pc:sldMkLst>
          <pc:docMk/>
          <pc:sldMk cId="3381525004" sldId="331"/>
        </pc:sldMkLst>
      </pc:sldChg>
      <pc:sldChg chg="del">
        <pc:chgData name="Leong, Traci" userId="0f2e80df-2427-4a73-a275-7ca80575249d" providerId="ADAL" clId="{99B652CF-A64C-3748-92E3-314E80E96C62}" dt="2021-03-01T17:20:30.961" v="1981" actId="2696"/>
        <pc:sldMkLst>
          <pc:docMk/>
          <pc:sldMk cId="2885629973" sldId="332"/>
        </pc:sldMkLst>
      </pc:sldChg>
      <pc:sldChg chg="del">
        <pc:chgData name="Leong, Traci" userId="0f2e80df-2427-4a73-a275-7ca80575249d" providerId="ADAL" clId="{99B652CF-A64C-3748-92E3-314E80E96C62}" dt="2021-03-01T17:20:30.961" v="1981" actId="2696"/>
        <pc:sldMkLst>
          <pc:docMk/>
          <pc:sldMk cId="2047741282" sldId="333"/>
        </pc:sldMkLst>
      </pc:sldChg>
      <pc:sldChg chg="del">
        <pc:chgData name="Leong, Traci" userId="0f2e80df-2427-4a73-a275-7ca80575249d" providerId="ADAL" clId="{99B652CF-A64C-3748-92E3-314E80E96C62}" dt="2021-03-01T17:20:30.961" v="1981" actId="2696"/>
        <pc:sldMkLst>
          <pc:docMk/>
          <pc:sldMk cId="2107337778" sldId="334"/>
        </pc:sldMkLst>
      </pc:sldChg>
      <pc:sldChg chg="del">
        <pc:chgData name="Leong, Traci" userId="0f2e80df-2427-4a73-a275-7ca80575249d" providerId="ADAL" clId="{99B652CF-A64C-3748-92E3-314E80E96C62}" dt="2021-03-01T17:20:30.961" v="1981" actId="2696"/>
        <pc:sldMkLst>
          <pc:docMk/>
          <pc:sldMk cId="3205523013" sldId="335"/>
        </pc:sldMkLst>
      </pc:sldChg>
      <pc:sldChg chg="del">
        <pc:chgData name="Leong, Traci" userId="0f2e80df-2427-4a73-a275-7ca80575249d" providerId="ADAL" clId="{99B652CF-A64C-3748-92E3-314E80E96C62}" dt="2021-03-01T17:20:30.961" v="1981" actId="2696"/>
        <pc:sldMkLst>
          <pc:docMk/>
          <pc:sldMk cId="1171299298" sldId="336"/>
        </pc:sldMkLst>
      </pc:sldChg>
      <pc:sldChg chg="del">
        <pc:chgData name="Leong, Traci" userId="0f2e80df-2427-4a73-a275-7ca80575249d" providerId="ADAL" clId="{99B652CF-A64C-3748-92E3-314E80E96C62}" dt="2021-03-01T17:20:30.961" v="1981" actId="2696"/>
        <pc:sldMkLst>
          <pc:docMk/>
          <pc:sldMk cId="2008366312" sldId="337"/>
        </pc:sldMkLst>
      </pc:sldChg>
      <pc:sldChg chg="del">
        <pc:chgData name="Leong, Traci" userId="0f2e80df-2427-4a73-a275-7ca80575249d" providerId="ADAL" clId="{99B652CF-A64C-3748-92E3-314E80E96C62}" dt="2021-03-01T17:20:30.961" v="1981" actId="2696"/>
        <pc:sldMkLst>
          <pc:docMk/>
          <pc:sldMk cId="648025947" sldId="338"/>
        </pc:sldMkLst>
      </pc:sldChg>
      <pc:sldChg chg="del">
        <pc:chgData name="Leong, Traci" userId="0f2e80df-2427-4a73-a275-7ca80575249d" providerId="ADAL" clId="{99B652CF-A64C-3748-92E3-314E80E96C62}" dt="2021-03-01T17:20:30.961" v="1981" actId="2696"/>
        <pc:sldMkLst>
          <pc:docMk/>
          <pc:sldMk cId="1703200339" sldId="339"/>
        </pc:sldMkLst>
      </pc:sldChg>
      <pc:sldChg chg="del">
        <pc:chgData name="Leong, Traci" userId="0f2e80df-2427-4a73-a275-7ca80575249d" providerId="ADAL" clId="{99B652CF-A64C-3748-92E3-314E80E96C62}" dt="2021-03-01T17:20:30.961" v="1981" actId="2696"/>
        <pc:sldMkLst>
          <pc:docMk/>
          <pc:sldMk cId="253163881" sldId="340"/>
        </pc:sldMkLst>
      </pc:sldChg>
      <pc:sldChg chg="del">
        <pc:chgData name="Leong, Traci" userId="0f2e80df-2427-4a73-a275-7ca80575249d" providerId="ADAL" clId="{99B652CF-A64C-3748-92E3-314E80E96C62}" dt="2021-03-01T17:20:30.961" v="1981" actId="2696"/>
        <pc:sldMkLst>
          <pc:docMk/>
          <pc:sldMk cId="3263765663" sldId="341"/>
        </pc:sldMkLst>
      </pc:sldChg>
      <pc:sldChg chg="del">
        <pc:chgData name="Leong, Traci" userId="0f2e80df-2427-4a73-a275-7ca80575249d" providerId="ADAL" clId="{99B652CF-A64C-3748-92E3-314E80E96C62}" dt="2021-03-01T17:20:30.961" v="1981" actId="2696"/>
        <pc:sldMkLst>
          <pc:docMk/>
          <pc:sldMk cId="1651314789" sldId="342"/>
        </pc:sldMkLst>
      </pc:sldChg>
      <pc:sldChg chg="del">
        <pc:chgData name="Leong, Traci" userId="0f2e80df-2427-4a73-a275-7ca80575249d" providerId="ADAL" clId="{99B652CF-A64C-3748-92E3-314E80E96C62}" dt="2021-03-01T17:20:30.961" v="1981" actId="2696"/>
        <pc:sldMkLst>
          <pc:docMk/>
          <pc:sldMk cId="2422072679" sldId="343"/>
        </pc:sldMkLst>
      </pc:sldChg>
      <pc:sldChg chg="del">
        <pc:chgData name="Leong, Traci" userId="0f2e80df-2427-4a73-a275-7ca80575249d" providerId="ADAL" clId="{99B652CF-A64C-3748-92E3-314E80E96C62}" dt="2021-03-01T17:20:30.961" v="1981" actId="2696"/>
        <pc:sldMkLst>
          <pc:docMk/>
          <pc:sldMk cId="2021477090" sldId="344"/>
        </pc:sldMkLst>
      </pc:sldChg>
      <pc:sldChg chg="del">
        <pc:chgData name="Leong, Traci" userId="0f2e80df-2427-4a73-a275-7ca80575249d" providerId="ADAL" clId="{99B652CF-A64C-3748-92E3-314E80E96C62}" dt="2021-03-01T17:20:30.961" v="1981" actId="2696"/>
        <pc:sldMkLst>
          <pc:docMk/>
          <pc:sldMk cId="422624244" sldId="345"/>
        </pc:sldMkLst>
      </pc:sldChg>
      <pc:sldChg chg="del">
        <pc:chgData name="Leong, Traci" userId="0f2e80df-2427-4a73-a275-7ca80575249d" providerId="ADAL" clId="{99B652CF-A64C-3748-92E3-314E80E96C62}" dt="2021-03-01T17:20:30.961" v="1981" actId="2696"/>
        <pc:sldMkLst>
          <pc:docMk/>
          <pc:sldMk cId="454731600" sldId="346"/>
        </pc:sldMkLst>
      </pc:sldChg>
      <pc:sldChg chg="del">
        <pc:chgData name="Leong, Traci" userId="0f2e80df-2427-4a73-a275-7ca80575249d" providerId="ADAL" clId="{99B652CF-A64C-3748-92E3-314E80E96C62}" dt="2021-03-01T17:20:30.961" v="1981" actId="2696"/>
        <pc:sldMkLst>
          <pc:docMk/>
          <pc:sldMk cId="3820505660" sldId="347"/>
        </pc:sldMkLst>
      </pc:sldChg>
      <pc:sldChg chg="del">
        <pc:chgData name="Leong, Traci" userId="0f2e80df-2427-4a73-a275-7ca80575249d" providerId="ADAL" clId="{99B652CF-A64C-3748-92E3-314E80E96C62}" dt="2021-03-01T17:20:30.961" v="1981" actId="2696"/>
        <pc:sldMkLst>
          <pc:docMk/>
          <pc:sldMk cId="3353323701" sldId="348"/>
        </pc:sldMkLst>
      </pc:sldChg>
      <pc:sldChg chg="del">
        <pc:chgData name="Leong, Traci" userId="0f2e80df-2427-4a73-a275-7ca80575249d" providerId="ADAL" clId="{99B652CF-A64C-3748-92E3-314E80E96C62}" dt="2021-03-01T17:20:30.961" v="1981" actId="2696"/>
        <pc:sldMkLst>
          <pc:docMk/>
          <pc:sldMk cId="3912141425" sldId="349"/>
        </pc:sldMkLst>
      </pc:sldChg>
      <pc:sldChg chg="del">
        <pc:chgData name="Leong, Traci" userId="0f2e80df-2427-4a73-a275-7ca80575249d" providerId="ADAL" clId="{99B652CF-A64C-3748-92E3-314E80E96C62}" dt="2021-03-01T17:20:30.961" v="1981" actId="2696"/>
        <pc:sldMkLst>
          <pc:docMk/>
          <pc:sldMk cId="832968708" sldId="350"/>
        </pc:sldMkLst>
      </pc:sldChg>
      <pc:sldChg chg="del">
        <pc:chgData name="Leong, Traci" userId="0f2e80df-2427-4a73-a275-7ca80575249d" providerId="ADAL" clId="{99B652CF-A64C-3748-92E3-314E80E96C62}" dt="2021-03-01T17:20:30.961" v="1981" actId="2696"/>
        <pc:sldMkLst>
          <pc:docMk/>
          <pc:sldMk cId="151983615" sldId="351"/>
        </pc:sldMkLst>
      </pc:sldChg>
      <pc:sldChg chg="del">
        <pc:chgData name="Leong, Traci" userId="0f2e80df-2427-4a73-a275-7ca80575249d" providerId="ADAL" clId="{99B652CF-A64C-3748-92E3-314E80E96C62}" dt="2021-03-01T17:20:30.961" v="1981" actId="2696"/>
        <pc:sldMkLst>
          <pc:docMk/>
          <pc:sldMk cId="3364080816" sldId="352"/>
        </pc:sldMkLst>
      </pc:sldChg>
      <pc:sldChg chg="del">
        <pc:chgData name="Leong, Traci" userId="0f2e80df-2427-4a73-a275-7ca80575249d" providerId="ADAL" clId="{99B652CF-A64C-3748-92E3-314E80E96C62}" dt="2021-03-01T17:20:30.961" v="1981" actId="2696"/>
        <pc:sldMkLst>
          <pc:docMk/>
          <pc:sldMk cId="4017344958" sldId="353"/>
        </pc:sldMkLst>
      </pc:sldChg>
      <pc:sldChg chg="del">
        <pc:chgData name="Leong, Traci" userId="0f2e80df-2427-4a73-a275-7ca80575249d" providerId="ADAL" clId="{99B652CF-A64C-3748-92E3-314E80E96C62}" dt="2021-03-01T17:20:30.961" v="1981" actId="2696"/>
        <pc:sldMkLst>
          <pc:docMk/>
          <pc:sldMk cId="2706790939" sldId="354"/>
        </pc:sldMkLst>
      </pc:sldChg>
      <pc:sldChg chg="del">
        <pc:chgData name="Leong, Traci" userId="0f2e80df-2427-4a73-a275-7ca80575249d" providerId="ADAL" clId="{99B652CF-A64C-3748-92E3-314E80E96C62}" dt="2021-03-01T17:20:30.961" v="1981" actId="2696"/>
        <pc:sldMkLst>
          <pc:docMk/>
          <pc:sldMk cId="3400927428" sldId="355"/>
        </pc:sldMkLst>
      </pc:sldChg>
      <pc:sldChg chg="del">
        <pc:chgData name="Leong, Traci" userId="0f2e80df-2427-4a73-a275-7ca80575249d" providerId="ADAL" clId="{99B652CF-A64C-3748-92E3-314E80E96C62}" dt="2021-03-01T17:20:30.961" v="1981" actId="2696"/>
        <pc:sldMkLst>
          <pc:docMk/>
          <pc:sldMk cId="4211565217" sldId="356"/>
        </pc:sldMkLst>
      </pc:sldChg>
      <pc:sldChg chg="del">
        <pc:chgData name="Leong, Traci" userId="0f2e80df-2427-4a73-a275-7ca80575249d" providerId="ADAL" clId="{99B652CF-A64C-3748-92E3-314E80E96C62}" dt="2021-03-01T17:20:30.961" v="1981" actId="2696"/>
        <pc:sldMkLst>
          <pc:docMk/>
          <pc:sldMk cId="4098825050" sldId="357"/>
        </pc:sldMkLst>
      </pc:sldChg>
      <pc:sldChg chg="del">
        <pc:chgData name="Leong, Traci" userId="0f2e80df-2427-4a73-a275-7ca80575249d" providerId="ADAL" clId="{99B652CF-A64C-3748-92E3-314E80E96C62}" dt="2021-03-01T17:20:30.961" v="1981" actId="2696"/>
        <pc:sldMkLst>
          <pc:docMk/>
          <pc:sldMk cId="2468549216" sldId="358"/>
        </pc:sldMkLst>
      </pc:sldChg>
      <pc:sldChg chg="del">
        <pc:chgData name="Leong, Traci" userId="0f2e80df-2427-4a73-a275-7ca80575249d" providerId="ADAL" clId="{99B652CF-A64C-3748-92E3-314E80E96C62}" dt="2021-03-01T17:20:30.961" v="1981" actId="2696"/>
        <pc:sldMkLst>
          <pc:docMk/>
          <pc:sldMk cId="380853072" sldId="359"/>
        </pc:sldMkLst>
      </pc:sldChg>
      <pc:sldChg chg="del">
        <pc:chgData name="Leong, Traci" userId="0f2e80df-2427-4a73-a275-7ca80575249d" providerId="ADAL" clId="{99B652CF-A64C-3748-92E3-314E80E96C62}" dt="2021-03-01T17:20:30.961" v="1981" actId="2696"/>
        <pc:sldMkLst>
          <pc:docMk/>
          <pc:sldMk cId="1917785401" sldId="360"/>
        </pc:sldMkLst>
      </pc:sldChg>
      <pc:sldChg chg="del">
        <pc:chgData name="Leong, Traci" userId="0f2e80df-2427-4a73-a275-7ca80575249d" providerId="ADAL" clId="{99B652CF-A64C-3748-92E3-314E80E96C62}" dt="2021-03-01T17:20:30.961" v="1981" actId="2696"/>
        <pc:sldMkLst>
          <pc:docMk/>
          <pc:sldMk cId="2883762265" sldId="361"/>
        </pc:sldMkLst>
      </pc:sldChg>
      <pc:sldChg chg="del">
        <pc:chgData name="Leong, Traci" userId="0f2e80df-2427-4a73-a275-7ca80575249d" providerId="ADAL" clId="{99B652CF-A64C-3748-92E3-314E80E96C62}" dt="2021-03-01T17:20:30.961" v="1981" actId="2696"/>
        <pc:sldMkLst>
          <pc:docMk/>
          <pc:sldMk cId="484723590" sldId="362"/>
        </pc:sldMkLst>
      </pc:sldChg>
      <pc:sldChg chg="del">
        <pc:chgData name="Leong, Traci" userId="0f2e80df-2427-4a73-a275-7ca80575249d" providerId="ADAL" clId="{99B652CF-A64C-3748-92E3-314E80E96C62}" dt="2021-03-01T17:20:30.961" v="1981" actId="2696"/>
        <pc:sldMkLst>
          <pc:docMk/>
          <pc:sldMk cId="2784000078" sldId="363"/>
        </pc:sldMkLst>
      </pc:sldChg>
      <pc:sldChg chg="del">
        <pc:chgData name="Leong, Traci" userId="0f2e80df-2427-4a73-a275-7ca80575249d" providerId="ADAL" clId="{99B652CF-A64C-3748-92E3-314E80E96C62}" dt="2021-03-01T17:20:30.961" v="1981" actId="2696"/>
        <pc:sldMkLst>
          <pc:docMk/>
          <pc:sldMk cId="45307771" sldId="364"/>
        </pc:sldMkLst>
      </pc:sldChg>
      <pc:sldChg chg="del">
        <pc:chgData name="Leong, Traci" userId="0f2e80df-2427-4a73-a275-7ca80575249d" providerId="ADAL" clId="{99B652CF-A64C-3748-92E3-314E80E96C62}" dt="2021-03-01T17:20:30.961" v="1981" actId="2696"/>
        <pc:sldMkLst>
          <pc:docMk/>
          <pc:sldMk cId="3621730880" sldId="365"/>
        </pc:sldMkLst>
      </pc:sldChg>
      <pc:sldChg chg="del">
        <pc:chgData name="Leong, Traci" userId="0f2e80df-2427-4a73-a275-7ca80575249d" providerId="ADAL" clId="{99B652CF-A64C-3748-92E3-314E80E96C62}" dt="2021-03-01T17:20:30.961" v="1981" actId="2696"/>
        <pc:sldMkLst>
          <pc:docMk/>
          <pc:sldMk cId="763354493" sldId="366"/>
        </pc:sldMkLst>
      </pc:sldChg>
      <pc:sldChg chg="addSp delSp modSp mod ord">
        <pc:chgData name="Leong, Traci" userId="0f2e80df-2427-4a73-a275-7ca80575249d" providerId="ADAL" clId="{99B652CF-A64C-3748-92E3-314E80E96C62}" dt="2021-02-28T20:51:50.138" v="306" actId="20578"/>
        <pc:sldMkLst>
          <pc:docMk/>
          <pc:sldMk cId="4033458523" sldId="449"/>
        </pc:sldMkLst>
        <pc:spChg chg="add del mod">
          <ac:chgData name="Leong, Traci" userId="0f2e80df-2427-4a73-a275-7ca80575249d" providerId="ADAL" clId="{99B652CF-A64C-3748-92E3-314E80E96C62}" dt="2021-02-28T20:48:07.513" v="251" actId="478"/>
          <ac:spMkLst>
            <pc:docMk/>
            <pc:sldMk cId="4033458523" sldId="449"/>
            <ac:spMk id="4" creationId="{FF0E47B0-A211-D046-A162-9E4026674E39}"/>
          </ac:spMkLst>
        </pc:spChg>
        <pc:spChg chg="add del">
          <ac:chgData name="Leong, Traci" userId="0f2e80df-2427-4a73-a275-7ca80575249d" providerId="ADAL" clId="{99B652CF-A64C-3748-92E3-314E80E96C62}" dt="2021-02-28T20:48:07.513" v="251" actId="478"/>
          <ac:spMkLst>
            <pc:docMk/>
            <pc:sldMk cId="4033458523" sldId="449"/>
            <ac:spMk id="11266" creationId="{4AC188A1-70C4-CD40-A9B6-40BBD3C90FF0}"/>
          </ac:spMkLst>
        </pc:spChg>
      </pc:sldChg>
      <pc:sldChg chg="addSp delSp modSp mod">
        <pc:chgData name="Leong, Traci" userId="0f2e80df-2427-4a73-a275-7ca80575249d" providerId="ADAL" clId="{99B652CF-A64C-3748-92E3-314E80E96C62}" dt="2021-02-28T20:47:29.197" v="249"/>
        <pc:sldMkLst>
          <pc:docMk/>
          <pc:sldMk cId="677080838" sldId="487"/>
        </pc:sldMkLst>
        <pc:spChg chg="mod">
          <ac:chgData name="Leong, Traci" userId="0f2e80df-2427-4a73-a275-7ca80575249d" providerId="ADAL" clId="{99B652CF-A64C-3748-92E3-314E80E96C62}" dt="2021-02-28T20:45:45.752" v="243" actId="20577"/>
          <ac:spMkLst>
            <pc:docMk/>
            <pc:sldMk cId="677080838" sldId="487"/>
            <ac:spMk id="3" creationId="{09A85722-C5E4-4D5C-B2A4-4A02D4752F93}"/>
          </ac:spMkLst>
        </pc:spChg>
        <pc:spChg chg="add del mod">
          <ac:chgData name="Leong, Traci" userId="0f2e80df-2427-4a73-a275-7ca80575249d" providerId="ADAL" clId="{99B652CF-A64C-3748-92E3-314E80E96C62}" dt="2021-02-28T20:47:13.460" v="247"/>
          <ac:spMkLst>
            <pc:docMk/>
            <pc:sldMk cId="677080838" sldId="487"/>
            <ac:spMk id="5" creationId="{23E3C0EB-5DB3-5F42-AD81-2850EEDAEAE3}"/>
          </ac:spMkLst>
        </pc:spChg>
        <pc:spChg chg="add del mod">
          <ac:chgData name="Leong, Traci" userId="0f2e80df-2427-4a73-a275-7ca80575249d" providerId="ADAL" clId="{99B652CF-A64C-3748-92E3-314E80E96C62}" dt="2021-02-28T20:47:29.197" v="249"/>
          <ac:spMkLst>
            <pc:docMk/>
            <pc:sldMk cId="677080838" sldId="487"/>
            <ac:spMk id="9" creationId="{297266B4-194A-8247-A426-9B60CF5B6569}"/>
          </ac:spMkLst>
        </pc:spChg>
        <pc:graphicFrameChg chg="del mod">
          <ac:chgData name="Leong, Traci" userId="0f2e80df-2427-4a73-a275-7ca80575249d" providerId="ADAL" clId="{99B652CF-A64C-3748-92E3-314E80E96C62}" dt="2021-02-28T20:41:33.329" v="136" actId="21"/>
          <ac:graphicFrameMkLst>
            <pc:docMk/>
            <pc:sldMk cId="677080838" sldId="487"/>
            <ac:graphicFrameMk id="4" creationId="{D2DACEF5-4B52-44D6-92D8-DF0AC3FCE391}"/>
          </ac:graphicFrameMkLst>
        </pc:graphicFrameChg>
        <pc:picChg chg="add del mod">
          <ac:chgData name="Leong, Traci" userId="0f2e80df-2427-4a73-a275-7ca80575249d" providerId="ADAL" clId="{99B652CF-A64C-3748-92E3-314E80E96C62}" dt="2021-02-28T20:47:16.791" v="248" actId="478"/>
          <ac:picMkLst>
            <pc:docMk/>
            <pc:sldMk cId="677080838" sldId="487"/>
            <ac:picMk id="7" creationId="{7353B5E5-BC8B-9344-B78F-1895615D85AE}"/>
          </ac:picMkLst>
        </pc:picChg>
        <pc:picChg chg="add mod">
          <ac:chgData name="Leong, Traci" userId="0f2e80df-2427-4a73-a275-7ca80575249d" providerId="ADAL" clId="{99B652CF-A64C-3748-92E3-314E80E96C62}" dt="2021-02-28T20:47:29.197" v="249"/>
          <ac:picMkLst>
            <pc:docMk/>
            <pc:sldMk cId="677080838" sldId="487"/>
            <ac:picMk id="11" creationId="{11761755-775C-974C-B8DD-3D031EC54C88}"/>
          </ac:picMkLst>
        </pc:picChg>
      </pc:sldChg>
      <pc:sldChg chg="delSp modSp mod">
        <pc:chgData name="Leong, Traci" userId="0f2e80df-2427-4a73-a275-7ca80575249d" providerId="ADAL" clId="{99B652CF-A64C-3748-92E3-314E80E96C62}" dt="2021-02-28T20:53:30.968" v="356" actId="1076"/>
        <pc:sldMkLst>
          <pc:docMk/>
          <pc:sldMk cId="3614604384" sldId="536"/>
        </pc:sldMkLst>
        <pc:spChg chg="mod">
          <ac:chgData name="Leong, Traci" userId="0f2e80df-2427-4a73-a275-7ca80575249d" providerId="ADAL" clId="{99B652CF-A64C-3748-92E3-314E80E96C62}" dt="2021-02-28T20:53:30.968" v="356" actId="1076"/>
          <ac:spMkLst>
            <pc:docMk/>
            <pc:sldMk cId="3614604384" sldId="536"/>
            <ac:spMk id="12291" creationId="{019EB6FE-A3E1-FC48-B268-810C75DEB395}"/>
          </ac:spMkLst>
        </pc:spChg>
        <pc:graphicFrameChg chg="del modGraphic">
          <ac:chgData name="Leong, Traci" userId="0f2e80df-2427-4a73-a275-7ca80575249d" providerId="ADAL" clId="{99B652CF-A64C-3748-92E3-314E80E96C62}" dt="2021-02-28T20:53:26.514" v="355" actId="478"/>
          <ac:graphicFrameMkLst>
            <pc:docMk/>
            <pc:sldMk cId="3614604384" sldId="536"/>
            <ac:graphicFrameMk id="7" creationId="{7D3882AC-EE09-4112-8864-872AD1658CD2}"/>
          </ac:graphicFrameMkLst>
        </pc:graphicFrameChg>
      </pc:sldChg>
      <pc:sldChg chg="addSp delSp modSp mod">
        <pc:chgData name="Leong, Traci" userId="0f2e80df-2427-4a73-a275-7ca80575249d" providerId="ADAL" clId="{99B652CF-A64C-3748-92E3-314E80E96C62}" dt="2021-02-28T20:46:08.987" v="246" actId="1076"/>
        <pc:sldMkLst>
          <pc:docMk/>
          <pc:sldMk cId="2602366672" sldId="585"/>
        </pc:sldMkLst>
        <pc:spChg chg="add mod">
          <ac:chgData name="Leong, Traci" userId="0f2e80df-2427-4a73-a275-7ca80575249d" providerId="ADAL" clId="{99B652CF-A64C-3748-92E3-314E80E96C62}" dt="2021-02-28T20:38:15.407" v="114" actId="1076"/>
          <ac:spMkLst>
            <pc:docMk/>
            <pc:sldMk cId="2602366672" sldId="585"/>
            <ac:spMk id="2" creationId="{DB4A0DBF-8D5A-B14F-A4F6-5923B6A86CE4}"/>
          </ac:spMkLst>
        </pc:spChg>
        <pc:spChg chg="mod">
          <ac:chgData name="Leong, Traci" userId="0f2e80df-2427-4a73-a275-7ca80575249d" providerId="ADAL" clId="{99B652CF-A64C-3748-92E3-314E80E96C62}" dt="2021-02-28T20:35:59.220" v="99" actId="1076"/>
          <ac:spMkLst>
            <pc:docMk/>
            <pc:sldMk cId="2602366672" sldId="585"/>
            <ac:spMk id="3" creationId="{59C76D7A-1B9E-4D3E-9A48-564A40528EA9}"/>
          </ac:spMkLst>
        </pc:spChg>
        <pc:spChg chg="add mod">
          <ac:chgData name="Leong, Traci" userId="0f2e80df-2427-4a73-a275-7ca80575249d" providerId="ADAL" clId="{99B652CF-A64C-3748-92E3-314E80E96C62}" dt="2021-02-28T20:39:32.136" v="120" actId="1076"/>
          <ac:spMkLst>
            <pc:docMk/>
            <pc:sldMk cId="2602366672" sldId="585"/>
            <ac:spMk id="4" creationId="{C4403D25-4BA4-E449-B0BD-58DC542CA057}"/>
          </ac:spMkLst>
        </pc:spChg>
        <pc:spChg chg="add mod">
          <ac:chgData name="Leong, Traci" userId="0f2e80df-2427-4a73-a275-7ca80575249d" providerId="ADAL" clId="{99B652CF-A64C-3748-92E3-314E80E96C62}" dt="2021-02-28T20:38:27.785" v="116" actId="1076"/>
          <ac:spMkLst>
            <pc:docMk/>
            <pc:sldMk cId="2602366672" sldId="585"/>
            <ac:spMk id="5" creationId="{D23A885D-BF20-B042-B68F-75C8B915D96A}"/>
          </ac:spMkLst>
        </pc:spChg>
        <pc:spChg chg="add mod">
          <ac:chgData name="Leong, Traci" userId="0f2e80df-2427-4a73-a275-7ca80575249d" providerId="ADAL" clId="{99B652CF-A64C-3748-92E3-314E80E96C62}" dt="2021-02-28T20:38:03.743" v="112" actId="1076"/>
          <ac:spMkLst>
            <pc:docMk/>
            <pc:sldMk cId="2602366672" sldId="585"/>
            <ac:spMk id="6" creationId="{C0B83FB1-1207-164F-9B1F-34C933B9E8F3}"/>
          </ac:spMkLst>
        </pc:spChg>
        <pc:spChg chg="del">
          <ac:chgData name="Leong, Traci" userId="0f2e80df-2427-4a73-a275-7ca80575249d" providerId="ADAL" clId="{99B652CF-A64C-3748-92E3-314E80E96C62}" dt="2021-02-28T20:35:38.315" v="94" actId="478"/>
          <ac:spMkLst>
            <pc:docMk/>
            <pc:sldMk cId="2602366672" sldId="585"/>
            <ac:spMk id="9218" creationId="{D535C0CC-0B53-C74F-B79D-63242CC19673}"/>
          </ac:spMkLst>
        </pc:spChg>
        <pc:picChg chg="mod">
          <ac:chgData name="Leong, Traci" userId="0f2e80df-2427-4a73-a275-7ca80575249d" providerId="ADAL" clId="{99B652CF-A64C-3748-92E3-314E80E96C62}" dt="2021-02-28T20:46:08.987" v="246" actId="1076"/>
          <ac:picMkLst>
            <pc:docMk/>
            <pc:sldMk cId="2602366672" sldId="585"/>
            <ac:picMk id="9220" creationId="{6D56CCE1-CAA4-B440-81DE-3F1BCE5C029C}"/>
          </ac:picMkLst>
        </pc:picChg>
      </pc:sldChg>
      <pc:sldChg chg="modSp new mod">
        <pc:chgData name="Leong, Traci" userId="0f2e80df-2427-4a73-a275-7ca80575249d" providerId="ADAL" clId="{99B652CF-A64C-3748-92E3-314E80E96C62}" dt="2021-02-28T20:34:08.964" v="24"/>
        <pc:sldMkLst>
          <pc:docMk/>
          <pc:sldMk cId="286301314" sldId="586"/>
        </pc:sldMkLst>
        <pc:spChg chg="mod">
          <ac:chgData name="Leong, Traci" userId="0f2e80df-2427-4a73-a275-7ca80575249d" providerId="ADAL" clId="{99B652CF-A64C-3748-92E3-314E80E96C62}" dt="2021-02-28T20:34:00.154" v="23" actId="20577"/>
          <ac:spMkLst>
            <pc:docMk/>
            <pc:sldMk cId="286301314" sldId="586"/>
            <ac:spMk id="2" creationId="{E411DB2C-7DDB-8F43-988F-23F128F344AA}"/>
          </ac:spMkLst>
        </pc:spChg>
        <pc:spChg chg="mod">
          <ac:chgData name="Leong, Traci" userId="0f2e80df-2427-4a73-a275-7ca80575249d" providerId="ADAL" clId="{99B652CF-A64C-3748-92E3-314E80E96C62}" dt="2021-02-28T20:34:08.964" v="24"/>
          <ac:spMkLst>
            <pc:docMk/>
            <pc:sldMk cId="286301314" sldId="586"/>
            <ac:spMk id="3" creationId="{A8616EB9-23CA-1C49-ACF2-0FAE951B7201}"/>
          </ac:spMkLst>
        </pc:spChg>
      </pc:sldChg>
      <pc:sldChg chg="addSp delSp modSp new mod">
        <pc:chgData name="Leong, Traci" userId="0f2e80df-2427-4a73-a275-7ca80575249d" providerId="ADAL" clId="{99B652CF-A64C-3748-92E3-314E80E96C62}" dt="2021-02-28T20:45:25.766" v="227" actId="16959"/>
        <pc:sldMkLst>
          <pc:docMk/>
          <pc:sldMk cId="538233631" sldId="587"/>
        </pc:sldMkLst>
        <pc:spChg chg="mod">
          <ac:chgData name="Leong, Traci" userId="0f2e80df-2427-4a73-a275-7ca80575249d" providerId="ADAL" clId="{99B652CF-A64C-3748-92E3-314E80E96C62}" dt="2021-02-28T20:43:34.925" v="143" actId="1076"/>
          <ac:spMkLst>
            <pc:docMk/>
            <pc:sldMk cId="538233631" sldId="587"/>
            <ac:spMk id="2" creationId="{504529D9-56FB-5F49-932B-28D5967B012E}"/>
          </ac:spMkLst>
        </pc:spChg>
        <pc:spChg chg="mod">
          <ac:chgData name="Leong, Traci" userId="0f2e80df-2427-4a73-a275-7ca80575249d" providerId="ADAL" clId="{99B652CF-A64C-3748-92E3-314E80E96C62}" dt="2021-02-28T20:45:25.766" v="227" actId="16959"/>
          <ac:spMkLst>
            <pc:docMk/>
            <pc:sldMk cId="538233631" sldId="587"/>
            <ac:spMk id="3" creationId="{B32F3959-D00C-4A49-BD0F-08343C02C51C}"/>
          </ac:spMkLst>
        </pc:spChg>
        <pc:spChg chg="add del mod">
          <ac:chgData name="Leong, Traci" userId="0f2e80df-2427-4a73-a275-7ca80575249d" providerId="ADAL" clId="{99B652CF-A64C-3748-92E3-314E80E96C62}" dt="2021-02-28T20:40:52.891" v="132" actId="478"/>
          <ac:spMkLst>
            <pc:docMk/>
            <pc:sldMk cId="538233631" sldId="587"/>
            <ac:spMk id="4" creationId="{586A4A6E-C0D6-2847-A307-EA134D76AFC7}"/>
          </ac:spMkLst>
        </pc:spChg>
        <pc:spChg chg="add del mod">
          <ac:chgData name="Leong, Traci" userId="0f2e80df-2427-4a73-a275-7ca80575249d" providerId="ADAL" clId="{99B652CF-A64C-3748-92E3-314E80E96C62}" dt="2021-02-28T20:41:05.209" v="134" actId="478"/>
          <ac:spMkLst>
            <pc:docMk/>
            <pc:sldMk cId="538233631" sldId="587"/>
            <ac:spMk id="5" creationId="{AE76A542-CBEF-3249-95DA-1A59D4BC39FA}"/>
          </ac:spMkLst>
        </pc:spChg>
        <pc:graphicFrameChg chg="add mod">
          <ac:chgData name="Leong, Traci" userId="0f2e80df-2427-4a73-a275-7ca80575249d" providerId="ADAL" clId="{99B652CF-A64C-3748-92E3-314E80E96C62}" dt="2021-02-28T20:42:08.733" v="140" actId="1076"/>
          <ac:graphicFrameMkLst>
            <pc:docMk/>
            <pc:sldMk cId="538233631" sldId="587"/>
            <ac:graphicFrameMk id="6" creationId="{E0CD2976-FCBB-9D41-BE6D-F887C373C7A8}"/>
          </ac:graphicFrameMkLst>
        </pc:graphicFrameChg>
      </pc:sldChg>
      <pc:sldChg chg="modSp new mod">
        <pc:chgData name="Leong, Traci" userId="0f2e80df-2427-4a73-a275-7ca80575249d" providerId="ADAL" clId="{99B652CF-A64C-3748-92E3-314E80E96C62}" dt="2021-02-28T20:51:27.668" v="305" actId="20577"/>
        <pc:sldMkLst>
          <pc:docMk/>
          <pc:sldMk cId="913120270" sldId="588"/>
        </pc:sldMkLst>
        <pc:spChg chg="mod">
          <ac:chgData name="Leong, Traci" userId="0f2e80df-2427-4a73-a275-7ca80575249d" providerId="ADAL" clId="{99B652CF-A64C-3748-92E3-314E80E96C62}" dt="2021-02-28T20:48:30.062" v="263" actId="20577"/>
          <ac:spMkLst>
            <pc:docMk/>
            <pc:sldMk cId="913120270" sldId="588"/>
            <ac:spMk id="2" creationId="{73794FD1-F75A-CD4B-A98B-8472F8E46F91}"/>
          </ac:spMkLst>
        </pc:spChg>
        <pc:spChg chg="mod">
          <ac:chgData name="Leong, Traci" userId="0f2e80df-2427-4a73-a275-7ca80575249d" providerId="ADAL" clId="{99B652CF-A64C-3748-92E3-314E80E96C62}" dt="2021-02-28T20:51:27.668" v="305" actId="20577"/>
          <ac:spMkLst>
            <pc:docMk/>
            <pc:sldMk cId="913120270" sldId="588"/>
            <ac:spMk id="3" creationId="{91FF0B5C-E8AB-7D48-860C-5E07250AEF0C}"/>
          </ac:spMkLst>
        </pc:spChg>
      </pc:sldChg>
      <pc:sldChg chg="modSp new mod">
        <pc:chgData name="Leong, Traci" userId="0f2e80df-2427-4a73-a275-7ca80575249d" providerId="ADAL" clId="{99B652CF-A64C-3748-92E3-314E80E96C62}" dt="2021-02-28T20:54:33.552" v="367" actId="27636"/>
        <pc:sldMkLst>
          <pc:docMk/>
          <pc:sldMk cId="3688501600" sldId="589"/>
        </pc:sldMkLst>
        <pc:spChg chg="mod">
          <ac:chgData name="Leong, Traci" userId="0f2e80df-2427-4a73-a275-7ca80575249d" providerId="ADAL" clId="{99B652CF-A64C-3748-92E3-314E80E96C62}" dt="2021-02-28T20:54:13.530" v="362" actId="20577"/>
          <ac:spMkLst>
            <pc:docMk/>
            <pc:sldMk cId="3688501600" sldId="589"/>
            <ac:spMk id="2" creationId="{0C72BC9C-F899-7F4C-A9E1-1275CA48EDBF}"/>
          </ac:spMkLst>
        </pc:spChg>
        <pc:spChg chg="mod">
          <ac:chgData name="Leong, Traci" userId="0f2e80df-2427-4a73-a275-7ca80575249d" providerId="ADAL" clId="{99B652CF-A64C-3748-92E3-314E80E96C62}" dt="2021-02-28T20:54:33.552" v="367" actId="27636"/>
          <ac:spMkLst>
            <pc:docMk/>
            <pc:sldMk cId="3688501600" sldId="589"/>
            <ac:spMk id="3" creationId="{F0A07357-C80D-304C-9EC8-DD64E6B58D18}"/>
          </ac:spMkLst>
        </pc:spChg>
      </pc:sldChg>
      <pc:sldChg chg="modSp new mod">
        <pc:chgData name="Leong, Traci" userId="0f2e80df-2427-4a73-a275-7ca80575249d" providerId="ADAL" clId="{99B652CF-A64C-3748-92E3-314E80E96C62}" dt="2021-02-28T20:56:04.044" v="381" actId="20577"/>
        <pc:sldMkLst>
          <pc:docMk/>
          <pc:sldMk cId="3550950169" sldId="590"/>
        </pc:sldMkLst>
        <pc:spChg chg="mod">
          <ac:chgData name="Leong, Traci" userId="0f2e80df-2427-4a73-a275-7ca80575249d" providerId="ADAL" clId="{99B652CF-A64C-3748-92E3-314E80E96C62}" dt="2021-02-28T20:56:04.044" v="381" actId="20577"/>
          <ac:spMkLst>
            <pc:docMk/>
            <pc:sldMk cId="3550950169" sldId="590"/>
            <ac:spMk id="2" creationId="{BD02708B-2F76-2E45-AF5A-6F119902F3D0}"/>
          </ac:spMkLst>
        </pc:spChg>
        <pc:spChg chg="mod">
          <ac:chgData name="Leong, Traci" userId="0f2e80df-2427-4a73-a275-7ca80575249d" providerId="ADAL" clId="{99B652CF-A64C-3748-92E3-314E80E96C62}" dt="2021-02-28T20:56:00.964" v="374" actId="27636"/>
          <ac:spMkLst>
            <pc:docMk/>
            <pc:sldMk cId="3550950169" sldId="590"/>
            <ac:spMk id="3" creationId="{128FAA6A-E7FD-4248-A156-8A5B14758D4B}"/>
          </ac:spMkLst>
        </pc:spChg>
      </pc:sldChg>
      <pc:sldChg chg="modSp new mod">
        <pc:chgData name="Leong, Traci" userId="0f2e80df-2427-4a73-a275-7ca80575249d" providerId="ADAL" clId="{99B652CF-A64C-3748-92E3-314E80E96C62}" dt="2021-02-28T20:56:50.766" v="397" actId="20577"/>
        <pc:sldMkLst>
          <pc:docMk/>
          <pc:sldMk cId="15197714" sldId="591"/>
        </pc:sldMkLst>
        <pc:spChg chg="mod">
          <ac:chgData name="Leong, Traci" userId="0f2e80df-2427-4a73-a275-7ca80575249d" providerId="ADAL" clId="{99B652CF-A64C-3748-92E3-314E80E96C62}" dt="2021-02-28T20:56:30.284" v="389" actId="20577"/>
          <ac:spMkLst>
            <pc:docMk/>
            <pc:sldMk cId="15197714" sldId="591"/>
            <ac:spMk id="2" creationId="{99C91EA5-70F6-AD4A-B5FB-530BD51A0445}"/>
          </ac:spMkLst>
        </pc:spChg>
        <pc:spChg chg="mod">
          <ac:chgData name="Leong, Traci" userId="0f2e80df-2427-4a73-a275-7ca80575249d" providerId="ADAL" clId="{99B652CF-A64C-3748-92E3-314E80E96C62}" dt="2021-02-28T20:56:50.766" v="397" actId="20577"/>
          <ac:spMkLst>
            <pc:docMk/>
            <pc:sldMk cId="15197714" sldId="591"/>
            <ac:spMk id="3" creationId="{BA8F6CEB-1D96-FB44-AB7D-3DD91D3636E4}"/>
          </ac:spMkLst>
        </pc:spChg>
      </pc:sldChg>
      <pc:sldChg chg="modSp new mod">
        <pc:chgData name="Leong, Traci" userId="0f2e80df-2427-4a73-a275-7ca80575249d" providerId="ADAL" clId="{99B652CF-A64C-3748-92E3-314E80E96C62}" dt="2021-02-28T20:57:23.378" v="415" actId="27636"/>
        <pc:sldMkLst>
          <pc:docMk/>
          <pc:sldMk cId="1444678959" sldId="592"/>
        </pc:sldMkLst>
        <pc:spChg chg="mod">
          <ac:chgData name="Leong, Traci" userId="0f2e80df-2427-4a73-a275-7ca80575249d" providerId="ADAL" clId="{99B652CF-A64C-3748-92E3-314E80E96C62}" dt="2021-02-28T20:57:11.117" v="406" actId="20577"/>
          <ac:spMkLst>
            <pc:docMk/>
            <pc:sldMk cId="1444678959" sldId="592"/>
            <ac:spMk id="2" creationId="{675ED8AE-2034-4C4C-B34C-572DFB69F508}"/>
          </ac:spMkLst>
        </pc:spChg>
        <pc:spChg chg="mod">
          <ac:chgData name="Leong, Traci" userId="0f2e80df-2427-4a73-a275-7ca80575249d" providerId="ADAL" clId="{99B652CF-A64C-3748-92E3-314E80E96C62}" dt="2021-02-28T20:57:23.378" v="415" actId="27636"/>
          <ac:spMkLst>
            <pc:docMk/>
            <pc:sldMk cId="1444678959" sldId="592"/>
            <ac:spMk id="3" creationId="{826AE74A-B26C-9641-8DB0-45C9F74825DA}"/>
          </ac:spMkLst>
        </pc:spChg>
      </pc:sldChg>
      <pc:sldChg chg="modSp new mod">
        <pc:chgData name="Leong, Traci" userId="0f2e80df-2427-4a73-a275-7ca80575249d" providerId="ADAL" clId="{99B652CF-A64C-3748-92E3-314E80E96C62}" dt="2021-02-28T20:59:39.585" v="437" actId="5793"/>
        <pc:sldMkLst>
          <pc:docMk/>
          <pc:sldMk cId="731106924" sldId="593"/>
        </pc:sldMkLst>
        <pc:spChg chg="mod">
          <ac:chgData name="Leong, Traci" userId="0f2e80df-2427-4a73-a275-7ca80575249d" providerId="ADAL" clId="{99B652CF-A64C-3748-92E3-314E80E96C62}" dt="2021-02-28T20:59:19.728" v="435" actId="20577"/>
          <ac:spMkLst>
            <pc:docMk/>
            <pc:sldMk cId="731106924" sldId="593"/>
            <ac:spMk id="2" creationId="{D5B3C9B8-D691-654D-B9EB-0381C598708E}"/>
          </ac:spMkLst>
        </pc:spChg>
        <pc:spChg chg="mod">
          <ac:chgData name="Leong, Traci" userId="0f2e80df-2427-4a73-a275-7ca80575249d" providerId="ADAL" clId="{99B652CF-A64C-3748-92E3-314E80E96C62}" dt="2021-02-28T20:59:39.585" v="437" actId="5793"/>
          <ac:spMkLst>
            <pc:docMk/>
            <pc:sldMk cId="731106924" sldId="593"/>
            <ac:spMk id="3" creationId="{4FE19EA5-CE39-D349-9C72-ABD403157ACF}"/>
          </ac:spMkLst>
        </pc:spChg>
      </pc:sldChg>
      <pc:sldChg chg="modSp new mod">
        <pc:chgData name="Leong, Traci" userId="0f2e80df-2427-4a73-a275-7ca80575249d" providerId="ADAL" clId="{99B652CF-A64C-3748-92E3-314E80E96C62}" dt="2021-02-28T21:00:00.178" v="449"/>
        <pc:sldMkLst>
          <pc:docMk/>
          <pc:sldMk cId="1483816792" sldId="594"/>
        </pc:sldMkLst>
        <pc:spChg chg="mod">
          <ac:chgData name="Leong, Traci" userId="0f2e80df-2427-4a73-a275-7ca80575249d" providerId="ADAL" clId="{99B652CF-A64C-3748-92E3-314E80E96C62}" dt="2021-02-28T20:59:58.321" v="448" actId="20577"/>
          <ac:spMkLst>
            <pc:docMk/>
            <pc:sldMk cId="1483816792" sldId="594"/>
            <ac:spMk id="2" creationId="{3DDF597E-BB26-6F4D-B2CD-B62422D4A3F6}"/>
          </ac:spMkLst>
        </pc:spChg>
        <pc:spChg chg="mod">
          <ac:chgData name="Leong, Traci" userId="0f2e80df-2427-4a73-a275-7ca80575249d" providerId="ADAL" clId="{99B652CF-A64C-3748-92E3-314E80E96C62}" dt="2021-02-28T21:00:00.178" v="449"/>
          <ac:spMkLst>
            <pc:docMk/>
            <pc:sldMk cId="1483816792" sldId="594"/>
            <ac:spMk id="3" creationId="{C5CF73A2-E822-0548-A8D3-581A4C1C6F7A}"/>
          </ac:spMkLst>
        </pc:spChg>
      </pc:sldChg>
      <pc:sldChg chg="modSp add mod">
        <pc:chgData name="Leong, Traci" userId="0f2e80df-2427-4a73-a275-7ca80575249d" providerId="ADAL" clId="{99B652CF-A64C-3748-92E3-314E80E96C62}" dt="2021-02-28T20:58:07.180" v="418" actId="27636"/>
        <pc:sldMkLst>
          <pc:docMk/>
          <pc:sldMk cId="775394470" sldId="595"/>
        </pc:sldMkLst>
        <pc:spChg chg="mod">
          <ac:chgData name="Leong, Traci" userId="0f2e80df-2427-4a73-a275-7ca80575249d" providerId="ADAL" clId="{99B652CF-A64C-3748-92E3-314E80E96C62}" dt="2021-02-28T20:58:07.180" v="418" actId="27636"/>
          <ac:spMkLst>
            <pc:docMk/>
            <pc:sldMk cId="775394470" sldId="595"/>
            <ac:spMk id="3" creationId="{826AE74A-B26C-9641-8DB0-45C9F74825DA}"/>
          </ac:spMkLst>
        </pc:spChg>
      </pc:sldChg>
      <pc:sldChg chg="modSp add">
        <pc:chgData name="Leong, Traci" userId="0f2e80df-2427-4a73-a275-7ca80575249d" providerId="ADAL" clId="{99B652CF-A64C-3748-92E3-314E80E96C62}" dt="2021-02-28T20:58:53.100" v="420"/>
        <pc:sldMkLst>
          <pc:docMk/>
          <pc:sldMk cId="2522231710" sldId="596"/>
        </pc:sldMkLst>
        <pc:spChg chg="mod">
          <ac:chgData name="Leong, Traci" userId="0f2e80df-2427-4a73-a275-7ca80575249d" providerId="ADAL" clId="{99B652CF-A64C-3748-92E3-314E80E96C62}" dt="2021-02-28T20:58:53.100" v="420"/>
          <ac:spMkLst>
            <pc:docMk/>
            <pc:sldMk cId="2522231710" sldId="596"/>
            <ac:spMk id="3" creationId="{826AE74A-B26C-9641-8DB0-45C9F74825DA}"/>
          </ac:spMkLst>
        </pc:spChg>
      </pc:sldChg>
      <pc:sldChg chg="modSp new mod">
        <pc:chgData name="Leong, Traci" userId="0f2e80df-2427-4a73-a275-7ca80575249d" providerId="ADAL" clId="{99B652CF-A64C-3748-92E3-314E80E96C62}" dt="2021-02-28T21:01:14.670" v="507" actId="15"/>
        <pc:sldMkLst>
          <pc:docMk/>
          <pc:sldMk cId="2024783963" sldId="597"/>
        </pc:sldMkLst>
        <pc:spChg chg="mod">
          <ac:chgData name="Leong, Traci" userId="0f2e80df-2427-4a73-a275-7ca80575249d" providerId="ADAL" clId="{99B652CF-A64C-3748-92E3-314E80E96C62}" dt="2021-02-28T21:00:25.593" v="477" actId="20577"/>
          <ac:spMkLst>
            <pc:docMk/>
            <pc:sldMk cId="2024783963" sldId="597"/>
            <ac:spMk id="2" creationId="{FE5D3145-A563-0644-B9DD-F7B026386CB2}"/>
          </ac:spMkLst>
        </pc:spChg>
        <pc:spChg chg="mod">
          <ac:chgData name="Leong, Traci" userId="0f2e80df-2427-4a73-a275-7ca80575249d" providerId="ADAL" clId="{99B652CF-A64C-3748-92E3-314E80E96C62}" dt="2021-02-28T21:01:14.670" v="507" actId="15"/>
          <ac:spMkLst>
            <pc:docMk/>
            <pc:sldMk cId="2024783963" sldId="597"/>
            <ac:spMk id="3" creationId="{E3B9718A-AC3F-FF40-A4F1-DA1951241656}"/>
          </ac:spMkLst>
        </pc:spChg>
      </pc:sldChg>
      <pc:sldChg chg="modSp new del mod">
        <pc:chgData name="Leong, Traci" userId="0f2e80df-2427-4a73-a275-7ca80575249d" providerId="ADAL" clId="{99B652CF-A64C-3748-92E3-314E80E96C62}" dt="2021-02-28T21:06:49.370" v="690" actId="2696"/>
        <pc:sldMkLst>
          <pc:docMk/>
          <pc:sldMk cId="1195097815" sldId="598"/>
        </pc:sldMkLst>
        <pc:spChg chg="mod">
          <ac:chgData name="Leong, Traci" userId="0f2e80df-2427-4a73-a275-7ca80575249d" providerId="ADAL" clId="{99B652CF-A64C-3748-92E3-314E80E96C62}" dt="2021-02-28T21:06:39.209" v="687" actId="21"/>
          <ac:spMkLst>
            <pc:docMk/>
            <pc:sldMk cId="1195097815" sldId="598"/>
            <ac:spMk id="2" creationId="{5A869FB7-134E-B74D-B9DF-0AF5FB43DD22}"/>
          </ac:spMkLst>
        </pc:spChg>
      </pc:sldChg>
      <pc:sldChg chg="new del">
        <pc:chgData name="Leong, Traci" userId="0f2e80df-2427-4a73-a275-7ca80575249d" providerId="ADAL" clId="{99B652CF-A64C-3748-92E3-314E80E96C62}" dt="2021-02-28T21:06:33.842" v="686" actId="2696"/>
        <pc:sldMkLst>
          <pc:docMk/>
          <pc:sldMk cId="4201073219" sldId="599"/>
        </pc:sldMkLst>
      </pc:sldChg>
      <pc:sldChg chg="modSp new del mod">
        <pc:chgData name="Leong, Traci" userId="0f2e80df-2427-4a73-a275-7ca80575249d" providerId="ADAL" clId="{99B652CF-A64C-3748-92E3-314E80E96C62}" dt="2021-03-01T17:20:30.961" v="1981" actId="2696"/>
        <pc:sldMkLst>
          <pc:docMk/>
          <pc:sldMk cId="1557597606" sldId="600"/>
        </pc:sldMkLst>
        <pc:spChg chg="mod">
          <ac:chgData name="Leong, Traci" userId="0f2e80df-2427-4a73-a275-7ca80575249d" providerId="ADAL" clId="{99B652CF-A64C-3748-92E3-314E80E96C62}" dt="2021-02-28T21:01:35.504" v="517" actId="20577"/>
          <ac:spMkLst>
            <pc:docMk/>
            <pc:sldMk cId="1557597606" sldId="600"/>
            <ac:spMk id="2" creationId="{DE3D0F71-5A0E-6941-9AE8-9A2075CD8395}"/>
          </ac:spMkLst>
        </pc:spChg>
        <pc:spChg chg="mod">
          <ac:chgData name="Leong, Traci" userId="0f2e80df-2427-4a73-a275-7ca80575249d" providerId="ADAL" clId="{99B652CF-A64C-3748-92E3-314E80E96C62}" dt="2021-02-28T21:02:07.864" v="622" actId="20577"/>
          <ac:spMkLst>
            <pc:docMk/>
            <pc:sldMk cId="1557597606" sldId="600"/>
            <ac:spMk id="3" creationId="{2E6801B7-3620-C94D-AE5E-6747FB83B84C}"/>
          </ac:spMkLst>
        </pc:spChg>
      </pc:sldChg>
      <pc:sldChg chg="modSp new del mod">
        <pc:chgData name="Leong, Traci" userId="0f2e80df-2427-4a73-a275-7ca80575249d" providerId="ADAL" clId="{99B652CF-A64C-3748-92E3-314E80E96C62}" dt="2021-03-01T17:20:30.961" v="1981" actId="2696"/>
        <pc:sldMkLst>
          <pc:docMk/>
          <pc:sldMk cId="1560302254" sldId="601"/>
        </pc:sldMkLst>
        <pc:spChg chg="mod">
          <ac:chgData name="Leong, Traci" userId="0f2e80df-2427-4a73-a275-7ca80575249d" providerId="ADAL" clId="{99B652CF-A64C-3748-92E3-314E80E96C62}" dt="2021-02-28T21:02:54.068" v="641" actId="20577"/>
          <ac:spMkLst>
            <pc:docMk/>
            <pc:sldMk cId="1560302254" sldId="601"/>
            <ac:spMk id="2" creationId="{8862CE82-B988-ED44-8378-C810FC9EEE53}"/>
          </ac:spMkLst>
        </pc:spChg>
        <pc:spChg chg="mod">
          <ac:chgData name="Leong, Traci" userId="0f2e80df-2427-4a73-a275-7ca80575249d" providerId="ADAL" clId="{99B652CF-A64C-3748-92E3-314E80E96C62}" dt="2021-02-28T21:02:48.676" v="637" actId="20577"/>
          <ac:spMkLst>
            <pc:docMk/>
            <pc:sldMk cId="1560302254" sldId="601"/>
            <ac:spMk id="3" creationId="{0CAD37F4-2886-E542-9FCC-23D2605385DB}"/>
          </ac:spMkLst>
        </pc:spChg>
      </pc:sldChg>
      <pc:sldChg chg="modSp new mod">
        <pc:chgData name="Leong, Traci" userId="0f2e80df-2427-4a73-a275-7ca80575249d" providerId="ADAL" clId="{99B652CF-A64C-3748-92E3-314E80E96C62}" dt="2021-02-28T21:16:42.304" v="778" actId="27636"/>
        <pc:sldMkLst>
          <pc:docMk/>
          <pc:sldMk cId="1775634181" sldId="602"/>
        </pc:sldMkLst>
        <pc:spChg chg="mod">
          <ac:chgData name="Leong, Traci" userId="0f2e80df-2427-4a73-a275-7ca80575249d" providerId="ADAL" clId="{99B652CF-A64C-3748-92E3-314E80E96C62}" dt="2021-02-28T21:16:37.484" v="776" actId="20577"/>
          <ac:spMkLst>
            <pc:docMk/>
            <pc:sldMk cId="1775634181" sldId="602"/>
            <ac:spMk id="2" creationId="{20591481-C320-C444-B0C1-7A75896EFC9F}"/>
          </ac:spMkLst>
        </pc:spChg>
        <pc:spChg chg="mod">
          <ac:chgData name="Leong, Traci" userId="0f2e80df-2427-4a73-a275-7ca80575249d" providerId="ADAL" clId="{99B652CF-A64C-3748-92E3-314E80E96C62}" dt="2021-02-28T21:16:42.304" v="778" actId="27636"/>
          <ac:spMkLst>
            <pc:docMk/>
            <pc:sldMk cId="1775634181" sldId="602"/>
            <ac:spMk id="3" creationId="{A75A2642-7A56-6544-AE9D-DF0A90437AFF}"/>
          </ac:spMkLst>
        </pc:spChg>
      </pc:sldChg>
      <pc:sldChg chg="modSp new mod">
        <pc:chgData name="Leong, Traci" userId="0f2e80df-2427-4a73-a275-7ca80575249d" providerId="ADAL" clId="{99B652CF-A64C-3748-92E3-314E80E96C62}" dt="2021-02-28T21:15:37.294" v="734" actId="27636"/>
        <pc:sldMkLst>
          <pc:docMk/>
          <pc:sldMk cId="3051236988" sldId="603"/>
        </pc:sldMkLst>
        <pc:spChg chg="mod">
          <ac:chgData name="Leong, Traci" userId="0f2e80df-2427-4a73-a275-7ca80575249d" providerId="ADAL" clId="{99B652CF-A64C-3748-92E3-314E80E96C62}" dt="2021-02-28T21:15:34.130" v="732" actId="20577"/>
          <ac:spMkLst>
            <pc:docMk/>
            <pc:sldMk cId="3051236988" sldId="603"/>
            <ac:spMk id="2" creationId="{448F3873-5173-4647-92B0-4632A85A9D60}"/>
          </ac:spMkLst>
        </pc:spChg>
        <pc:spChg chg="mod">
          <ac:chgData name="Leong, Traci" userId="0f2e80df-2427-4a73-a275-7ca80575249d" providerId="ADAL" clId="{99B652CF-A64C-3748-92E3-314E80E96C62}" dt="2021-02-28T21:15:37.294" v="734" actId="27636"/>
          <ac:spMkLst>
            <pc:docMk/>
            <pc:sldMk cId="3051236988" sldId="603"/>
            <ac:spMk id="3" creationId="{9911886B-5DE1-234F-8AAB-90471A16AB9A}"/>
          </ac:spMkLst>
        </pc:spChg>
      </pc:sldChg>
      <pc:sldChg chg="add del">
        <pc:chgData name="Leong, Traci" userId="0f2e80df-2427-4a73-a275-7ca80575249d" providerId="ADAL" clId="{99B652CF-A64C-3748-92E3-314E80E96C62}" dt="2021-03-01T17:20:30.961" v="1981" actId="2696"/>
        <pc:sldMkLst>
          <pc:docMk/>
          <pc:sldMk cId="3526776927" sldId="604"/>
        </pc:sldMkLst>
      </pc:sldChg>
      <pc:sldChg chg="addSp delSp modSp new del mod">
        <pc:chgData name="Leong, Traci" userId="0f2e80df-2427-4a73-a275-7ca80575249d" providerId="ADAL" clId="{99B652CF-A64C-3748-92E3-314E80E96C62}" dt="2021-02-28T23:07:15.809" v="821" actId="2696"/>
        <pc:sldMkLst>
          <pc:docMk/>
          <pc:sldMk cId="4246150294" sldId="604"/>
        </pc:sldMkLst>
        <pc:spChg chg="mod">
          <ac:chgData name="Leong, Traci" userId="0f2e80df-2427-4a73-a275-7ca80575249d" providerId="ADAL" clId="{99B652CF-A64C-3748-92E3-314E80E96C62}" dt="2021-02-28T21:18:33.548" v="797" actId="20577"/>
          <ac:spMkLst>
            <pc:docMk/>
            <pc:sldMk cId="4246150294" sldId="604"/>
            <ac:spMk id="2" creationId="{8FC1C785-F589-CA41-A1DA-EF77FC226D68}"/>
          </ac:spMkLst>
        </pc:spChg>
        <pc:spChg chg="del">
          <ac:chgData name="Leong, Traci" userId="0f2e80df-2427-4a73-a275-7ca80575249d" providerId="ADAL" clId="{99B652CF-A64C-3748-92E3-314E80E96C62}" dt="2021-02-28T21:18:45.683" v="800" actId="478"/>
          <ac:spMkLst>
            <pc:docMk/>
            <pc:sldMk cId="4246150294" sldId="604"/>
            <ac:spMk id="3" creationId="{AD6A4954-6E6D-C94D-83A0-6BCEA19D9A0F}"/>
          </ac:spMkLst>
        </pc:spChg>
        <pc:picChg chg="add mod">
          <ac:chgData name="Leong, Traci" userId="0f2e80df-2427-4a73-a275-7ca80575249d" providerId="ADAL" clId="{99B652CF-A64C-3748-92E3-314E80E96C62}" dt="2021-02-28T21:18:50.387" v="802" actId="1076"/>
          <ac:picMkLst>
            <pc:docMk/>
            <pc:sldMk cId="4246150294" sldId="604"/>
            <ac:picMk id="4" creationId="{38BC6F4E-DB04-1548-A165-26A838BC24F6}"/>
          </ac:picMkLst>
        </pc:picChg>
      </pc:sldChg>
      <pc:sldChg chg="new del">
        <pc:chgData name="Leong, Traci" userId="0f2e80df-2427-4a73-a275-7ca80575249d" providerId="ADAL" clId="{99B652CF-A64C-3748-92E3-314E80E96C62}" dt="2021-02-28T23:07:37.937" v="826" actId="2696"/>
        <pc:sldMkLst>
          <pc:docMk/>
          <pc:sldMk cId="335763651" sldId="605"/>
        </pc:sldMkLst>
      </pc:sldChg>
      <pc:sldChg chg="new del">
        <pc:chgData name="Leong, Traci" userId="0f2e80df-2427-4a73-a275-7ca80575249d" providerId="ADAL" clId="{99B652CF-A64C-3748-92E3-314E80E96C62}" dt="2021-02-28T23:07:38.716" v="827" actId="2696"/>
        <pc:sldMkLst>
          <pc:docMk/>
          <pc:sldMk cId="3800765261" sldId="606"/>
        </pc:sldMkLst>
      </pc:sldChg>
      <pc:sldChg chg="delSp modSp new del mod">
        <pc:chgData name="Leong, Traci" userId="0f2e80df-2427-4a73-a275-7ca80575249d" providerId="ADAL" clId="{99B652CF-A64C-3748-92E3-314E80E96C62}" dt="2021-03-01T17:20:30.961" v="1981" actId="2696"/>
        <pc:sldMkLst>
          <pc:docMk/>
          <pc:sldMk cId="4133677193" sldId="607"/>
        </pc:sldMkLst>
        <pc:spChg chg="mod">
          <ac:chgData name="Leong, Traci" userId="0f2e80df-2427-4a73-a275-7ca80575249d" providerId="ADAL" clId="{99B652CF-A64C-3748-92E3-314E80E96C62}" dt="2021-02-28T23:07:45.024" v="852" actId="20577"/>
          <ac:spMkLst>
            <pc:docMk/>
            <pc:sldMk cId="4133677193" sldId="607"/>
            <ac:spMk id="2" creationId="{478D66BC-ED44-7F43-8E88-02B5775041EA}"/>
          </ac:spMkLst>
        </pc:spChg>
        <pc:spChg chg="del">
          <ac:chgData name="Leong, Traci" userId="0f2e80df-2427-4a73-a275-7ca80575249d" providerId="ADAL" clId="{99B652CF-A64C-3748-92E3-314E80E96C62}" dt="2021-02-28T23:07:49.539" v="853" actId="478"/>
          <ac:spMkLst>
            <pc:docMk/>
            <pc:sldMk cId="4133677193" sldId="607"/>
            <ac:spMk id="3" creationId="{37ADF821-2E28-9D40-8B5B-79A1354864F9}"/>
          </ac:spMkLst>
        </pc:spChg>
      </pc:sldChg>
      <pc:sldChg chg="addSp modSp new mod">
        <pc:chgData name="Leong, Traci" userId="0f2e80df-2427-4a73-a275-7ca80575249d" providerId="ADAL" clId="{99B652CF-A64C-3748-92E3-314E80E96C62}" dt="2021-02-28T23:22:38.003" v="997" actId="1076"/>
        <pc:sldMkLst>
          <pc:docMk/>
          <pc:sldMk cId="2386333962" sldId="608"/>
        </pc:sldMkLst>
        <pc:spChg chg="mod">
          <ac:chgData name="Leong, Traci" userId="0f2e80df-2427-4a73-a275-7ca80575249d" providerId="ADAL" clId="{99B652CF-A64C-3748-92E3-314E80E96C62}" dt="2021-02-28T23:22:08.937" v="985" actId="1076"/>
          <ac:spMkLst>
            <pc:docMk/>
            <pc:sldMk cId="2386333962" sldId="608"/>
            <ac:spMk id="2" creationId="{325399E9-9C3A-4A4C-B54B-58E2EC33B28B}"/>
          </ac:spMkLst>
        </pc:spChg>
        <pc:spChg chg="mod">
          <ac:chgData name="Leong, Traci" userId="0f2e80df-2427-4a73-a275-7ca80575249d" providerId="ADAL" clId="{99B652CF-A64C-3748-92E3-314E80E96C62}" dt="2021-02-28T23:22:24.816" v="993" actId="5793"/>
          <ac:spMkLst>
            <pc:docMk/>
            <pc:sldMk cId="2386333962" sldId="608"/>
            <ac:spMk id="3" creationId="{5AB3CFFE-D99D-0840-BAAF-5380C2C3EC1E}"/>
          </ac:spMkLst>
        </pc:spChg>
        <pc:picChg chg="add mod">
          <ac:chgData name="Leong, Traci" userId="0f2e80df-2427-4a73-a275-7ca80575249d" providerId="ADAL" clId="{99B652CF-A64C-3748-92E3-314E80E96C62}" dt="2021-02-28T23:22:38.003" v="997" actId="1076"/>
          <ac:picMkLst>
            <pc:docMk/>
            <pc:sldMk cId="2386333962" sldId="608"/>
            <ac:picMk id="4" creationId="{A170E23E-9BB3-C346-923E-9853E5F55566}"/>
          </ac:picMkLst>
        </pc:picChg>
      </pc:sldChg>
      <pc:sldChg chg="addSp modSp new mod">
        <pc:chgData name="Leong, Traci" userId="0f2e80df-2427-4a73-a275-7ca80575249d" providerId="ADAL" clId="{99B652CF-A64C-3748-92E3-314E80E96C62}" dt="2021-02-28T23:26:31.803" v="1082" actId="1076"/>
        <pc:sldMkLst>
          <pc:docMk/>
          <pc:sldMk cId="3297795973" sldId="609"/>
        </pc:sldMkLst>
        <pc:spChg chg="mod">
          <ac:chgData name="Leong, Traci" userId="0f2e80df-2427-4a73-a275-7ca80575249d" providerId="ADAL" clId="{99B652CF-A64C-3748-92E3-314E80E96C62}" dt="2021-02-28T23:26:31.803" v="1082" actId="1076"/>
          <ac:spMkLst>
            <pc:docMk/>
            <pc:sldMk cId="3297795973" sldId="609"/>
            <ac:spMk id="2" creationId="{8ECE5899-E97B-6B47-9641-5DF6902F1DA4}"/>
          </ac:spMkLst>
        </pc:spChg>
        <pc:spChg chg="mod">
          <ac:chgData name="Leong, Traci" userId="0f2e80df-2427-4a73-a275-7ca80575249d" providerId="ADAL" clId="{99B652CF-A64C-3748-92E3-314E80E96C62}" dt="2021-02-28T23:26:05.089" v="1079" actId="15"/>
          <ac:spMkLst>
            <pc:docMk/>
            <pc:sldMk cId="3297795973" sldId="609"/>
            <ac:spMk id="3" creationId="{A058ED82-B060-B64F-AE8E-67BF888050A3}"/>
          </ac:spMkLst>
        </pc:spChg>
        <pc:picChg chg="add mod">
          <ac:chgData name="Leong, Traci" userId="0f2e80df-2427-4a73-a275-7ca80575249d" providerId="ADAL" clId="{99B652CF-A64C-3748-92E3-314E80E96C62}" dt="2021-02-28T23:25:58.976" v="1076" actId="1076"/>
          <ac:picMkLst>
            <pc:docMk/>
            <pc:sldMk cId="3297795973" sldId="609"/>
            <ac:picMk id="5" creationId="{096A5EC5-B77E-4F42-A659-7E95408842D5}"/>
          </ac:picMkLst>
        </pc:picChg>
        <pc:picChg chg="add mod">
          <ac:chgData name="Leong, Traci" userId="0f2e80df-2427-4a73-a275-7ca80575249d" providerId="ADAL" clId="{99B652CF-A64C-3748-92E3-314E80E96C62}" dt="2021-02-28T23:26:25.563" v="1081" actId="1076"/>
          <ac:picMkLst>
            <pc:docMk/>
            <pc:sldMk cId="3297795973" sldId="609"/>
            <ac:picMk id="7" creationId="{A3549EB3-2FDD-B941-A710-2127E6511412}"/>
          </ac:picMkLst>
        </pc:picChg>
      </pc:sldChg>
      <pc:sldChg chg="addSp delSp modSp new mod">
        <pc:chgData name="Leong, Traci" userId="0f2e80df-2427-4a73-a275-7ca80575249d" providerId="ADAL" clId="{99B652CF-A64C-3748-92E3-314E80E96C62}" dt="2021-02-28T23:33:10.897" v="1121"/>
        <pc:sldMkLst>
          <pc:docMk/>
          <pc:sldMk cId="3444443244" sldId="610"/>
        </pc:sldMkLst>
        <pc:spChg chg="mod">
          <ac:chgData name="Leong, Traci" userId="0f2e80df-2427-4a73-a275-7ca80575249d" providerId="ADAL" clId="{99B652CF-A64C-3748-92E3-314E80E96C62}" dt="2021-02-28T23:32:42.008" v="1110" actId="1076"/>
          <ac:spMkLst>
            <pc:docMk/>
            <pc:sldMk cId="3444443244" sldId="610"/>
            <ac:spMk id="2" creationId="{4267C1C0-5188-3245-ABA8-725C74BEDC7F}"/>
          </ac:spMkLst>
        </pc:spChg>
        <pc:spChg chg="del">
          <ac:chgData name="Leong, Traci" userId="0f2e80df-2427-4a73-a275-7ca80575249d" providerId="ADAL" clId="{99B652CF-A64C-3748-92E3-314E80E96C62}" dt="2021-02-28T23:32:31.748" v="1087"/>
          <ac:spMkLst>
            <pc:docMk/>
            <pc:sldMk cId="3444443244" sldId="610"/>
            <ac:spMk id="3" creationId="{01503C44-D436-6249-9610-FAB32ADB2E7E}"/>
          </ac:spMkLst>
        </pc:spChg>
        <pc:spChg chg="add mod">
          <ac:chgData name="Leong, Traci" userId="0f2e80df-2427-4a73-a275-7ca80575249d" providerId="ADAL" clId="{99B652CF-A64C-3748-92E3-314E80E96C62}" dt="2021-02-28T23:33:10.897" v="1121"/>
          <ac:spMkLst>
            <pc:docMk/>
            <pc:sldMk cId="3444443244" sldId="610"/>
            <ac:spMk id="6" creationId="{8E62A5F6-A305-084C-BF41-668B3BE61E53}"/>
          </ac:spMkLst>
        </pc:spChg>
        <pc:picChg chg="add mod">
          <ac:chgData name="Leong, Traci" userId="0f2e80df-2427-4a73-a275-7ca80575249d" providerId="ADAL" clId="{99B652CF-A64C-3748-92E3-314E80E96C62}" dt="2021-02-28T23:32:46.135" v="1111" actId="1076"/>
          <ac:picMkLst>
            <pc:docMk/>
            <pc:sldMk cId="3444443244" sldId="610"/>
            <ac:picMk id="5" creationId="{A0F0766B-A2B4-634A-A937-1E19E2C67A6D}"/>
          </ac:picMkLst>
        </pc:picChg>
      </pc:sldChg>
      <pc:sldChg chg="modSp new mod">
        <pc:chgData name="Leong, Traci" userId="0f2e80df-2427-4a73-a275-7ca80575249d" providerId="ADAL" clId="{99B652CF-A64C-3748-92E3-314E80E96C62}" dt="2021-02-28T23:35:55.233" v="1151" actId="20577"/>
        <pc:sldMkLst>
          <pc:docMk/>
          <pc:sldMk cId="1325751754" sldId="611"/>
        </pc:sldMkLst>
        <pc:spChg chg="mod">
          <ac:chgData name="Leong, Traci" userId="0f2e80df-2427-4a73-a275-7ca80575249d" providerId="ADAL" clId="{99B652CF-A64C-3748-92E3-314E80E96C62}" dt="2021-02-28T23:35:55.233" v="1151" actId="20577"/>
          <ac:spMkLst>
            <pc:docMk/>
            <pc:sldMk cId="1325751754" sldId="611"/>
            <ac:spMk id="2" creationId="{29913A2D-A205-E543-A76A-477F036EA1C6}"/>
          </ac:spMkLst>
        </pc:spChg>
      </pc:sldChg>
      <pc:sldChg chg="modSp new mod">
        <pc:chgData name="Leong, Traci" userId="0f2e80df-2427-4a73-a275-7ca80575249d" providerId="ADAL" clId="{99B652CF-A64C-3748-92E3-314E80E96C62}" dt="2021-02-28T23:37:24.663" v="1176" actId="20577"/>
        <pc:sldMkLst>
          <pc:docMk/>
          <pc:sldMk cId="4290698317" sldId="612"/>
        </pc:sldMkLst>
        <pc:spChg chg="mod">
          <ac:chgData name="Leong, Traci" userId="0f2e80df-2427-4a73-a275-7ca80575249d" providerId="ADAL" clId="{99B652CF-A64C-3748-92E3-314E80E96C62}" dt="2021-02-28T23:37:24.663" v="1176" actId="20577"/>
          <ac:spMkLst>
            <pc:docMk/>
            <pc:sldMk cId="4290698317" sldId="612"/>
            <ac:spMk id="2" creationId="{198C93B8-CD95-4649-98BA-6454A4501324}"/>
          </ac:spMkLst>
        </pc:spChg>
      </pc:sldChg>
      <pc:sldChg chg="modSp new mod">
        <pc:chgData name="Leong, Traci" userId="0f2e80df-2427-4a73-a275-7ca80575249d" providerId="ADAL" clId="{99B652CF-A64C-3748-92E3-314E80E96C62}" dt="2021-02-28T23:37:55.964" v="1202" actId="20577"/>
        <pc:sldMkLst>
          <pc:docMk/>
          <pc:sldMk cId="1082301474" sldId="613"/>
        </pc:sldMkLst>
        <pc:spChg chg="mod">
          <ac:chgData name="Leong, Traci" userId="0f2e80df-2427-4a73-a275-7ca80575249d" providerId="ADAL" clId="{99B652CF-A64C-3748-92E3-314E80E96C62}" dt="2021-02-28T23:37:55.964" v="1202" actId="20577"/>
          <ac:spMkLst>
            <pc:docMk/>
            <pc:sldMk cId="1082301474" sldId="613"/>
            <ac:spMk id="2" creationId="{B4B840B3-207E-7945-8F4F-25DCD0B0687A}"/>
          </ac:spMkLst>
        </pc:spChg>
        <pc:spChg chg="mod">
          <ac:chgData name="Leong, Traci" userId="0f2e80df-2427-4a73-a275-7ca80575249d" providerId="ADAL" clId="{99B652CF-A64C-3748-92E3-314E80E96C62}" dt="2021-02-28T23:37:47.904" v="1178"/>
          <ac:spMkLst>
            <pc:docMk/>
            <pc:sldMk cId="1082301474" sldId="613"/>
            <ac:spMk id="3" creationId="{EB25993B-C26C-DF45-8CA6-E2EC86BF803D}"/>
          </ac:spMkLst>
        </pc:spChg>
      </pc:sldChg>
      <pc:sldChg chg="modSp new del mod">
        <pc:chgData name="Leong, Traci" userId="0f2e80df-2427-4a73-a275-7ca80575249d" providerId="ADAL" clId="{99B652CF-A64C-3748-92E3-314E80E96C62}" dt="2021-02-28T23:39:21.330" v="1232" actId="2696"/>
        <pc:sldMkLst>
          <pc:docMk/>
          <pc:sldMk cId="3386282298" sldId="614"/>
        </pc:sldMkLst>
        <pc:spChg chg="mod">
          <ac:chgData name="Leong, Traci" userId="0f2e80df-2427-4a73-a275-7ca80575249d" providerId="ADAL" clId="{99B652CF-A64C-3748-92E3-314E80E96C62}" dt="2021-02-28T23:38:57.854" v="1228" actId="21"/>
          <ac:spMkLst>
            <pc:docMk/>
            <pc:sldMk cId="3386282298" sldId="614"/>
            <ac:spMk id="2" creationId="{B0203B25-1CBA-904B-A263-7DC09FAC4514}"/>
          </ac:spMkLst>
        </pc:spChg>
      </pc:sldChg>
      <pc:sldChg chg="modSp new mod">
        <pc:chgData name="Leong, Traci" userId="0f2e80df-2427-4a73-a275-7ca80575249d" providerId="ADAL" clId="{99B652CF-A64C-3748-92E3-314E80E96C62}" dt="2021-02-28T23:39:10.387" v="1231" actId="27636"/>
        <pc:sldMkLst>
          <pc:docMk/>
          <pc:sldMk cId="4017640657" sldId="615"/>
        </pc:sldMkLst>
        <pc:spChg chg="mod">
          <ac:chgData name="Leong, Traci" userId="0f2e80df-2427-4a73-a275-7ca80575249d" providerId="ADAL" clId="{99B652CF-A64C-3748-92E3-314E80E96C62}" dt="2021-02-28T23:39:01.376" v="1229"/>
          <ac:spMkLst>
            <pc:docMk/>
            <pc:sldMk cId="4017640657" sldId="615"/>
            <ac:spMk id="2" creationId="{24144854-CFC0-FF4D-BDA0-2B7754246879}"/>
          </ac:spMkLst>
        </pc:spChg>
        <pc:spChg chg="mod">
          <ac:chgData name="Leong, Traci" userId="0f2e80df-2427-4a73-a275-7ca80575249d" providerId="ADAL" clId="{99B652CF-A64C-3748-92E3-314E80E96C62}" dt="2021-02-28T23:39:10.387" v="1231" actId="27636"/>
          <ac:spMkLst>
            <pc:docMk/>
            <pc:sldMk cId="4017640657" sldId="615"/>
            <ac:spMk id="3" creationId="{81FB3DF8-C09F-4C4E-97EF-F12AE62D1CE1}"/>
          </ac:spMkLst>
        </pc:spChg>
      </pc:sldChg>
      <pc:sldChg chg="addSp delSp modSp new mod">
        <pc:chgData name="Leong, Traci" userId="0f2e80df-2427-4a73-a275-7ca80575249d" providerId="ADAL" clId="{99B652CF-A64C-3748-92E3-314E80E96C62}" dt="2021-03-01T00:11:14.108" v="1251" actId="1076"/>
        <pc:sldMkLst>
          <pc:docMk/>
          <pc:sldMk cId="2097830767" sldId="616"/>
        </pc:sldMkLst>
        <pc:spChg chg="mod">
          <ac:chgData name="Leong, Traci" userId="0f2e80df-2427-4a73-a275-7ca80575249d" providerId="ADAL" clId="{99B652CF-A64C-3748-92E3-314E80E96C62}" dt="2021-03-01T00:10:26.583" v="1249" actId="20577"/>
          <ac:spMkLst>
            <pc:docMk/>
            <pc:sldMk cId="2097830767" sldId="616"/>
            <ac:spMk id="2" creationId="{CD906930-326B-6248-A338-EE8BB2E1AD34}"/>
          </ac:spMkLst>
        </pc:spChg>
        <pc:spChg chg="del">
          <ac:chgData name="Leong, Traci" userId="0f2e80df-2427-4a73-a275-7ca80575249d" providerId="ADAL" clId="{99B652CF-A64C-3748-92E3-314E80E96C62}" dt="2021-02-28T23:39:53.091" v="1235"/>
          <ac:spMkLst>
            <pc:docMk/>
            <pc:sldMk cId="2097830767" sldId="616"/>
            <ac:spMk id="3" creationId="{706FB80A-E9EC-B049-A25A-986FC0F136F3}"/>
          </ac:spMkLst>
        </pc:spChg>
        <pc:picChg chg="add mod">
          <ac:chgData name="Leong, Traci" userId="0f2e80df-2427-4a73-a275-7ca80575249d" providerId="ADAL" clId="{99B652CF-A64C-3748-92E3-314E80E96C62}" dt="2021-03-01T00:10:18.454" v="1245" actId="1076"/>
          <ac:picMkLst>
            <pc:docMk/>
            <pc:sldMk cId="2097830767" sldId="616"/>
            <ac:picMk id="5" creationId="{7AEE1135-125B-5A42-8F9F-EF409402E938}"/>
          </ac:picMkLst>
        </pc:picChg>
        <pc:picChg chg="add mod">
          <ac:chgData name="Leong, Traci" userId="0f2e80df-2427-4a73-a275-7ca80575249d" providerId="ADAL" clId="{99B652CF-A64C-3748-92E3-314E80E96C62}" dt="2021-03-01T00:11:14.108" v="1251" actId="1076"/>
          <ac:picMkLst>
            <pc:docMk/>
            <pc:sldMk cId="2097830767" sldId="616"/>
            <ac:picMk id="7" creationId="{D5619DFA-858E-9640-B3C2-A4128CC0142C}"/>
          </ac:picMkLst>
        </pc:picChg>
      </pc:sldChg>
      <pc:sldChg chg="addSp delSp modSp new mod">
        <pc:chgData name="Leong, Traci" userId="0f2e80df-2427-4a73-a275-7ca80575249d" providerId="ADAL" clId="{99B652CF-A64C-3748-92E3-314E80E96C62}" dt="2021-03-01T00:11:57.273" v="1268"/>
        <pc:sldMkLst>
          <pc:docMk/>
          <pc:sldMk cId="32402267" sldId="617"/>
        </pc:sldMkLst>
        <pc:spChg chg="mod">
          <ac:chgData name="Leong, Traci" userId="0f2e80df-2427-4a73-a275-7ca80575249d" providerId="ADAL" clId="{99B652CF-A64C-3748-92E3-314E80E96C62}" dt="2021-03-01T00:11:38.729" v="1267" actId="20577"/>
          <ac:spMkLst>
            <pc:docMk/>
            <pc:sldMk cId="32402267" sldId="617"/>
            <ac:spMk id="2" creationId="{31E51BBB-34D1-E54B-9DD0-728E9E297B85}"/>
          </ac:spMkLst>
        </pc:spChg>
        <pc:spChg chg="del">
          <ac:chgData name="Leong, Traci" userId="0f2e80df-2427-4a73-a275-7ca80575249d" providerId="ADAL" clId="{99B652CF-A64C-3748-92E3-314E80E96C62}" dt="2021-03-01T00:11:57.273" v="1268"/>
          <ac:spMkLst>
            <pc:docMk/>
            <pc:sldMk cId="32402267" sldId="617"/>
            <ac:spMk id="3" creationId="{2F6B269A-8BA2-CE41-998D-EE772937765B}"/>
          </ac:spMkLst>
        </pc:spChg>
        <pc:picChg chg="add mod">
          <ac:chgData name="Leong, Traci" userId="0f2e80df-2427-4a73-a275-7ca80575249d" providerId="ADAL" clId="{99B652CF-A64C-3748-92E3-314E80E96C62}" dt="2021-03-01T00:11:57.273" v="1268"/>
          <ac:picMkLst>
            <pc:docMk/>
            <pc:sldMk cId="32402267" sldId="617"/>
            <ac:picMk id="5" creationId="{F16B2E3B-3A09-0248-95B6-484156EE9B9D}"/>
          </ac:picMkLst>
        </pc:picChg>
      </pc:sldChg>
      <pc:sldChg chg="modSp new mod">
        <pc:chgData name="Leong, Traci" userId="0f2e80df-2427-4a73-a275-7ca80575249d" providerId="ADAL" clId="{99B652CF-A64C-3748-92E3-314E80E96C62}" dt="2021-03-01T00:12:20.046" v="1293" actId="20577"/>
        <pc:sldMkLst>
          <pc:docMk/>
          <pc:sldMk cId="3168105607" sldId="618"/>
        </pc:sldMkLst>
        <pc:spChg chg="mod">
          <ac:chgData name="Leong, Traci" userId="0f2e80df-2427-4a73-a275-7ca80575249d" providerId="ADAL" clId="{99B652CF-A64C-3748-92E3-314E80E96C62}" dt="2021-03-01T00:12:20.046" v="1293" actId="20577"/>
          <ac:spMkLst>
            <pc:docMk/>
            <pc:sldMk cId="3168105607" sldId="618"/>
            <ac:spMk id="2" creationId="{9E454793-CD03-5540-A47D-66E1630FB6C7}"/>
          </ac:spMkLst>
        </pc:spChg>
        <pc:spChg chg="mod">
          <ac:chgData name="Leong, Traci" userId="0f2e80df-2427-4a73-a275-7ca80575249d" providerId="ADAL" clId="{99B652CF-A64C-3748-92E3-314E80E96C62}" dt="2021-03-01T00:12:15.424" v="1271" actId="27636"/>
          <ac:spMkLst>
            <pc:docMk/>
            <pc:sldMk cId="3168105607" sldId="618"/>
            <ac:spMk id="3" creationId="{73B709F7-B61B-9740-98A4-48B362B9DED7}"/>
          </ac:spMkLst>
        </pc:spChg>
      </pc:sldChg>
      <pc:sldChg chg="modSp new mod">
        <pc:chgData name="Leong, Traci" userId="0f2e80df-2427-4a73-a275-7ca80575249d" providerId="ADAL" clId="{99B652CF-A64C-3748-92E3-314E80E96C62}" dt="2021-03-01T00:13:10.970" v="1318"/>
        <pc:sldMkLst>
          <pc:docMk/>
          <pc:sldMk cId="3033161125" sldId="619"/>
        </pc:sldMkLst>
        <pc:spChg chg="mod">
          <ac:chgData name="Leong, Traci" userId="0f2e80df-2427-4a73-a275-7ca80575249d" providerId="ADAL" clId="{99B652CF-A64C-3748-92E3-314E80E96C62}" dt="2021-03-01T00:12:42.566" v="1317" actId="20577"/>
          <ac:spMkLst>
            <pc:docMk/>
            <pc:sldMk cId="3033161125" sldId="619"/>
            <ac:spMk id="2" creationId="{C475AE29-D66E-CF41-A157-6B255654562D}"/>
          </ac:spMkLst>
        </pc:spChg>
        <pc:spChg chg="mod">
          <ac:chgData name="Leong, Traci" userId="0f2e80df-2427-4a73-a275-7ca80575249d" providerId="ADAL" clId="{99B652CF-A64C-3748-92E3-314E80E96C62}" dt="2021-03-01T00:13:10.970" v="1318"/>
          <ac:spMkLst>
            <pc:docMk/>
            <pc:sldMk cId="3033161125" sldId="619"/>
            <ac:spMk id="3" creationId="{46942746-36F2-994D-8C3C-B5DEFFB2E60A}"/>
          </ac:spMkLst>
        </pc:spChg>
      </pc:sldChg>
      <pc:sldChg chg="addSp delSp modSp new mod">
        <pc:chgData name="Leong, Traci" userId="0f2e80df-2427-4a73-a275-7ca80575249d" providerId="ADAL" clId="{99B652CF-A64C-3748-92E3-314E80E96C62}" dt="2021-03-01T00:13:45.450" v="1327" actId="20577"/>
        <pc:sldMkLst>
          <pc:docMk/>
          <pc:sldMk cId="1264890314" sldId="620"/>
        </pc:sldMkLst>
        <pc:spChg chg="mod">
          <ac:chgData name="Leong, Traci" userId="0f2e80df-2427-4a73-a275-7ca80575249d" providerId="ADAL" clId="{99B652CF-A64C-3748-92E3-314E80E96C62}" dt="2021-03-01T00:13:45.450" v="1327" actId="20577"/>
          <ac:spMkLst>
            <pc:docMk/>
            <pc:sldMk cId="1264890314" sldId="620"/>
            <ac:spMk id="2" creationId="{0AC155FD-D67D-654E-A4F1-E39E81D9D65E}"/>
          </ac:spMkLst>
        </pc:spChg>
        <pc:spChg chg="del">
          <ac:chgData name="Leong, Traci" userId="0f2e80df-2427-4a73-a275-7ca80575249d" providerId="ADAL" clId="{99B652CF-A64C-3748-92E3-314E80E96C62}" dt="2021-03-01T00:13:40.686" v="1319"/>
          <ac:spMkLst>
            <pc:docMk/>
            <pc:sldMk cId="1264890314" sldId="620"/>
            <ac:spMk id="3" creationId="{6C18D669-0909-2042-9B9B-CA3496E437E0}"/>
          </ac:spMkLst>
        </pc:spChg>
        <pc:picChg chg="add mod">
          <ac:chgData name="Leong, Traci" userId="0f2e80df-2427-4a73-a275-7ca80575249d" providerId="ADAL" clId="{99B652CF-A64C-3748-92E3-314E80E96C62}" dt="2021-03-01T00:13:40.686" v="1319"/>
          <ac:picMkLst>
            <pc:docMk/>
            <pc:sldMk cId="1264890314" sldId="620"/>
            <ac:picMk id="5" creationId="{8C92155B-3E70-2944-9A43-4FF1364EEA3D}"/>
          </ac:picMkLst>
        </pc:picChg>
      </pc:sldChg>
      <pc:sldChg chg="addSp modSp new mod">
        <pc:chgData name="Leong, Traci" userId="0f2e80df-2427-4a73-a275-7ca80575249d" providerId="ADAL" clId="{99B652CF-A64C-3748-92E3-314E80E96C62}" dt="2021-03-01T00:15:00.098" v="1355" actId="1076"/>
        <pc:sldMkLst>
          <pc:docMk/>
          <pc:sldMk cId="1625226895" sldId="621"/>
        </pc:sldMkLst>
        <pc:spChg chg="mod">
          <ac:chgData name="Leong, Traci" userId="0f2e80df-2427-4a73-a275-7ca80575249d" providerId="ADAL" clId="{99B652CF-A64C-3748-92E3-314E80E96C62}" dt="2021-03-01T00:14:57.089" v="1354" actId="1076"/>
          <ac:spMkLst>
            <pc:docMk/>
            <pc:sldMk cId="1625226895" sldId="621"/>
            <ac:spMk id="2" creationId="{C1EB6E8B-C9A6-FA48-BE08-24B7ED113CA3}"/>
          </ac:spMkLst>
        </pc:spChg>
        <pc:spChg chg="mod">
          <ac:chgData name="Leong, Traci" userId="0f2e80df-2427-4a73-a275-7ca80575249d" providerId="ADAL" clId="{99B652CF-A64C-3748-92E3-314E80E96C62}" dt="2021-03-01T00:15:00.098" v="1355" actId="1076"/>
          <ac:spMkLst>
            <pc:docMk/>
            <pc:sldMk cId="1625226895" sldId="621"/>
            <ac:spMk id="3" creationId="{9616BC88-DDE8-8642-9F7A-087884C2C145}"/>
          </ac:spMkLst>
        </pc:spChg>
        <pc:picChg chg="add mod">
          <ac:chgData name="Leong, Traci" userId="0f2e80df-2427-4a73-a275-7ca80575249d" providerId="ADAL" clId="{99B652CF-A64C-3748-92E3-314E80E96C62}" dt="2021-03-01T00:14:54.104" v="1353" actId="1076"/>
          <ac:picMkLst>
            <pc:docMk/>
            <pc:sldMk cId="1625226895" sldId="621"/>
            <ac:picMk id="5" creationId="{13CB6A83-069A-9E4E-94E9-1B010D9A93FF}"/>
          </ac:picMkLst>
        </pc:picChg>
      </pc:sldChg>
      <pc:sldChg chg="new">
        <pc:chgData name="Leong, Traci" userId="0f2e80df-2427-4a73-a275-7ca80575249d" providerId="ADAL" clId="{99B652CF-A64C-3748-92E3-314E80E96C62}" dt="2021-03-01T00:12:31.541" v="1297" actId="680"/>
        <pc:sldMkLst>
          <pc:docMk/>
          <pc:sldMk cId="779877595" sldId="622"/>
        </pc:sldMkLst>
      </pc:sldChg>
      <pc:sldChg chg="new">
        <pc:chgData name="Leong, Traci" userId="0f2e80df-2427-4a73-a275-7ca80575249d" providerId="ADAL" clId="{99B652CF-A64C-3748-92E3-314E80E96C62}" dt="2021-03-01T00:12:31.696" v="1298" actId="680"/>
        <pc:sldMkLst>
          <pc:docMk/>
          <pc:sldMk cId="2087991167" sldId="623"/>
        </pc:sldMkLst>
      </pc:sldChg>
      <pc:sldChg chg="addSp delSp modSp new del mod">
        <pc:chgData name="Leong, Traci" userId="0f2e80df-2427-4a73-a275-7ca80575249d" providerId="ADAL" clId="{99B652CF-A64C-3748-92E3-314E80E96C62}" dt="2021-03-01T17:08:14.182" v="1722" actId="2696"/>
        <pc:sldMkLst>
          <pc:docMk/>
          <pc:sldMk cId="3400078094" sldId="624"/>
        </pc:sldMkLst>
        <pc:spChg chg="mod">
          <ac:chgData name="Leong, Traci" userId="0f2e80df-2427-4a73-a275-7ca80575249d" providerId="ADAL" clId="{99B652CF-A64C-3748-92E3-314E80E96C62}" dt="2021-03-01T00:19:49.871" v="1390" actId="1076"/>
          <ac:spMkLst>
            <pc:docMk/>
            <pc:sldMk cId="3400078094" sldId="624"/>
            <ac:spMk id="2" creationId="{F52A60E1-AD12-BD45-B46D-82A674C46347}"/>
          </ac:spMkLst>
        </pc:spChg>
        <pc:spChg chg="del">
          <ac:chgData name="Leong, Traci" userId="0f2e80df-2427-4a73-a275-7ca80575249d" providerId="ADAL" clId="{99B652CF-A64C-3748-92E3-314E80E96C62}" dt="2021-03-01T00:19:43.618" v="1388" actId="478"/>
          <ac:spMkLst>
            <pc:docMk/>
            <pc:sldMk cId="3400078094" sldId="624"/>
            <ac:spMk id="3" creationId="{C9E5118A-AD3D-1549-A776-6E4601B048C6}"/>
          </ac:spMkLst>
        </pc:spChg>
        <pc:picChg chg="add mod">
          <ac:chgData name="Leong, Traci" userId="0f2e80df-2427-4a73-a275-7ca80575249d" providerId="ADAL" clId="{99B652CF-A64C-3748-92E3-314E80E96C62}" dt="2021-03-01T00:19:52.592" v="1391" actId="1076"/>
          <ac:picMkLst>
            <pc:docMk/>
            <pc:sldMk cId="3400078094" sldId="624"/>
            <ac:picMk id="4" creationId="{407E36D9-63E5-574A-83CF-5C5C9153786F}"/>
          </ac:picMkLst>
        </pc:picChg>
      </pc:sldChg>
      <pc:sldChg chg="modSp new mod">
        <pc:chgData name="Leong, Traci" userId="0f2e80df-2427-4a73-a275-7ca80575249d" providerId="ADAL" clId="{99B652CF-A64C-3748-92E3-314E80E96C62}" dt="2021-03-01T00:21:22.842" v="1419" actId="20577"/>
        <pc:sldMkLst>
          <pc:docMk/>
          <pc:sldMk cId="1865170619" sldId="625"/>
        </pc:sldMkLst>
        <pc:spChg chg="mod">
          <ac:chgData name="Leong, Traci" userId="0f2e80df-2427-4a73-a275-7ca80575249d" providerId="ADAL" clId="{99B652CF-A64C-3748-92E3-314E80E96C62}" dt="2021-03-01T00:21:12.722" v="1416" actId="20577"/>
          <ac:spMkLst>
            <pc:docMk/>
            <pc:sldMk cId="1865170619" sldId="625"/>
            <ac:spMk id="2" creationId="{4D9BD66C-D8A1-3E48-A571-7B440CF621BD}"/>
          </ac:spMkLst>
        </pc:spChg>
        <pc:spChg chg="mod">
          <ac:chgData name="Leong, Traci" userId="0f2e80df-2427-4a73-a275-7ca80575249d" providerId="ADAL" clId="{99B652CF-A64C-3748-92E3-314E80E96C62}" dt="2021-03-01T00:21:22.842" v="1419" actId="20577"/>
          <ac:spMkLst>
            <pc:docMk/>
            <pc:sldMk cId="1865170619" sldId="625"/>
            <ac:spMk id="3" creationId="{7960408E-A107-2048-9D15-2EAF95160881}"/>
          </ac:spMkLst>
        </pc:spChg>
      </pc:sldChg>
      <pc:sldChg chg="addSp delSp modSp new mod">
        <pc:chgData name="Leong, Traci" userId="0f2e80df-2427-4a73-a275-7ca80575249d" providerId="ADAL" clId="{99B652CF-A64C-3748-92E3-314E80E96C62}" dt="2021-03-01T00:21:49.578" v="1432" actId="20577"/>
        <pc:sldMkLst>
          <pc:docMk/>
          <pc:sldMk cId="2550902872" sldId="626"/>
        </pc:sldMkLst>
        <pc:spChg chg="mod">
          <ac:chgData name="Leong, Traci" userId="0f2e80df-2427-4a73-a275-7ca80575249d" providerId="ADAL" clId="{99B652CF-A64C-3748-92E3-314E80E96C62}" dt="2021-03-01T00:21:49.578" v="1432" actId="20577"/>
          <ac:spMkLst>
            <pc:docMk/>
            <pc:sldMk cId="2550902872" sldId="626"/>
            <ac:spMk id="2" creationId="{2C3D3D1B-5F13-2248-9D2C-5AB751D45FC3}"/>
          </ac:spMkLst>
        </pc:spChg>
        <pc:spChg chg="del">
          <ac:chgData name="Leong, Traci" userId="0f2e80df-2427-4a73-a275-7ca80575249d" providerId="ADAL" clId="{99B652CF-A64C-3748-92E3-314E80E96C62}" dt="2021-03-01T00:21:45.037" v="1424"/>
          <ac:spMkLst>
            <pc:docMk/>
            <pc:sldMk cId="2550902872" sldId="626"/>
            <ac:spMk id="3" creationId="{4F996647-65EC-8C4B-9A92-6FAFFE39A9A3}"/>
          </ac:spMkLst>
        </pc:spChg>
        <pc:picChg chg="add mod">
          <ac:chgData name="Leong, Traci" userId="0f2e80df-2427-4a73-a275-7ca80575249d" providerId="ADAL" clId="{99B652CF-A64C-3748-92E3-314E80E96C62}" dt="2021-03-01T00:21:45.037" v="1424"/>
          <ac:picMkLst>
            <pc:docMk/>
            <pc:sldMk cId="2550902872" sldId="626"/>
            <ac:picMk id="5" creationId="{0BE63475-64EB-5349-AEDB-451AC022DCEB}"/>
          </ac:picMkLst>
        </pc:picChg>
      </pc:sldChg>
      <pc:sldChg chg="addSp modSp new mod">
        <pc:chgData name="Leong, Traci" userId="0f2e80df-2427-4a73-a275-7ca80575249d" providerId="ADAL" clId="{99B652CF-A64C-3748-92E3-314E80E96C62}" dt="2021-03-01T00:22:35.491" v="1452" actId="14100"/>
        <pc:sldMkLst>
          <pc:docMk/>
          <pc:sldMk cId="3638674615" sldId="627"/>
        </pc:sldMkLst>
        <pc:spChg chg="mod">
          <ac:chgData name="Leong, Traci" userId="0f2e80df-2427-4a73-a275-7ca80575249d" providerId="ADAL" clId="{99B652CF-A64C-3748-92E3-314E80E96C62}" dt="2021-03-01T00:22:25.876" v="1449" actId="1076"/>
          <ac:spMkLst>
            <pc:docMk/>
            <pc:sldMk cId="3638674615" sldId="627"/>
            <ac:spMk id="2" creationId="{173DE816-F498-984A-9A29-59EC4A928A0D}"/>
          </ac:spMkLst>
        </pc:spChg>
        <pc:spChg chg="mod">
          <ac:chgData name="Leong, Traci" userId="0f2e80df-2427-4a73-a275-7ca80575249d" providerId="ADAL" clId="{99B652CF-A64C-3748-92E3-314E80E96C62}" dt="2021-03-01T00:22:29.368" v="1450" actId="1076"/>
          <ac:spMkLst>
            <pc:docMk/>
            <pc:sldMk cId="3638674615" sldId="627"/>
            <ac:spMk id="3" creationId="{F6CEC156-1BAD-DE44-9C47-96BDE2AD945A}"/>
          </ac:spMkLst>
        </pc:spChg>
        <pc:picChg chg="add mod">
          <ac:chgData name="Leong, Traci" userId="0f2e80df-2427-4a73-a275-7ca80575249d" providerId="ADAL" clId="{99B652CF-A64C-3748-92E3-314E80E96C62}" dt="2021-03-01T00:22:35.491" v="1452" actId="14100"/>
          <ac:picMkLst>
            <pc:docMk/>
            <pc:sldMk cId="3638674615" sldId="627"/>
            <ac:picMk id="5" creationId="{B4D28B09-4047-8547-9B32-CA511984276E}"/>
          </ac:picMkLst>
        </pc:picChg>
      </pc:sldChg>
      <pc:sldChg chg="modSp new mod">
        <pc:chgData name="Leong, Traci" userId="0f2e80df-2427-4a73-a275-7ca80575249d" providerId="ADAL" clId="{99B652CF-A64C-3748-92E3-314E80E96C62}" dt="2021-03-01T00:22:53.451" v="1468" actId="20577"/>
        <pc:sldMkLst>
          <pc:docMk/>
          <pc:sldMk cId="2654568749" sldId="628"/>
        </pc:sldMkLst>
        <pc:spChg chg="mod">
          <ac:chgData name="Leong, Traci" userId="0f2e80df-2427-4a73-a275-7ca80575249d" providerId="ADAL" clId="{99B652CF-A64C-3748-92E3-314E80E96C62}" dt="2021-03-01T00:22:53.451" v="1468" actId="20577"/>
          <ac:spMkLst>
            <pc:docMk/>
            <pc:sldMk cId="2654568749" sldId="628"/>
            <ac:spMk id="2" creationId="{6028773A-E19E-AE4D-BC4F-052530C5BDF2}"/>
          </ac:spMkLst>
        </pc:spChg>
        <pc:spChg chg="mod">
          <ac:chgData name="Leong, Traci" userId="0f2e80df-2427-4a73-a275-7ca80575249d" providerId="ADAL" clId="{99B652CF-A64C-3748-92E3-314E80E96C62}" dt="2021-03-01T00:22:49.598" v="1453"/>
          <ac:spMkLst>
            <pc:docMk/>
            <pc:sldMk cId="2654568749" sldId="628"/>
            <ac:spMk id="3" creationId="{B0D3145E-9FC8-254F-AC6B-0A0FE74E0189}"/>
          </ac:spMkLst>
        </pc:spChg>
      </pc:sldChg>
      <pc:sldChg chg="addSp delSp modSp new mod">
        <pc:chgData name="Leong, Traci" userId="0f2e80df-2427-4a73-a275-7ca80575249d" providerId="ADAL" clId="{99B652CF-A64C-3748-92E3-314E80E96C62}" dt="2021-03-01T17:08:00.546" v="1721" actId="1076"/>
        <pc:sldMkLst>
          <pc:docMk/>
          <pc:sldMk cId="3116816789" sldId="629"/>
        </pc:sldMkLst>
        <pc:spChg chg="mod">
          <ac:chgData name="Leong, Traci" userId="0f2e80df-2427-4a73-a275-7ca80575249d" providerId="ADAL" clId="{99B652CF-A64C-3748-92E3-314E80E96C62}" dt="2021-03-01T17:07:54.636" v="1719" actId="20577"/>
          <ac:spMkLst>
            <pc:docMk/>
            <pc:sldMk cId="3116816789" sldId="629"/>
            <ac:spMk id="2" creationId="{DC1881CA-BFB2-0E4F-A02A-D9D2A4DC1D1E}"/>
          </ac:spMkLst>
        </pc:spChg>
        <pc:spChg chg="del">
          <ac:chgData name="Leong, Traci" userId="0f2e80df-2427-4a73-a275-7ca80575249d" providerId="ADAL" clId="{99B652CF-A64C-3748-92E3-314E80E96C62}" dt="2021-03-01T17:07:36.401" v="1712"/>
          <ac:spMkLst>
            <pc:docMk/>
            <pc:sldMk cId="3116816789" sldId="629"/>
            <ac:spMk id="3" creationId="{DC328189-BCF5-7342-852F-66867330F252}"/>
          </ac:spMkLst>
        </pc:spChg>
        <pc:picChg chg="add mod">
          <ac:chgData name="Leong, Traci" userId="0f2e80df-2427-4a73-a275-7ca80575249d" providerId="ADAL" clId="{99B652CF-A64C-3748-92E3-314E80E96C62}" dt="2021-03-01T17:08:00.546" v="1721" actId="1076"/>
          <ac:picMkLst>
            <pc:docMk/>
            <pc:sldMk cId="3116816789" sldId="629"/>
            <ac:picMk id="5" creationId="{810CECFC-FE21-AE4D-BDE7-0BF6DE68AAA4}"/>
          </ac:picMkLst>
        </pc:picChg>
        <pc:picChg chg="add mod">
          <ac:chgData name="Leong, Traci" userId="0f2e80df-2427-4a73-a275-7ca80575249d" providerId="ADAL" clId="{99B652CF-A64C-3748-92E3-314E80E96C62}" dt="2021-03-01T17:07:58.057" v="1720" actId="1076"/>
          <ac:picMkLst>
            <pc:docMk/>
            <pc:sldMk cId="3116816789" sldId="629"/>
            <ac:picMk id="7" creationId="{7FD816FE-5DD2-474D-8944-BB15DE1376FF}"/>
          </ac:picMkLst>
        </pc:picChg>
      </pc:sldChg>
      <pc:sldChg chg="addSp modSp new mod">
        <pc:chgData name="Leong, Traci" userId="0f2e80df-2427-4a73-a275-7ca80575249d" providerId="ADAL" clId="{99B652CF-A64C-3748-92E3-314E80E96C62}" dt="2021-03-01T00:24:11.503" v="1505" actId="14100"/>
        <pc:sldMkLst>
          <pc:docMk/>
          <pc:sldMk cId="3258554575" sldId="630"/>
        </pc:sldMkLst>
        <pc:spChg chg="mod">
          <ac:chgData name="Leong, Traci" userId="0f2e80df-2427-4a73-a275-7ca80575249d" providerId="ADAL" clId="{99B652CF-A64C-3748-92E3-314E80E96C62}" dt="2021-03-01T00:23:51.656" v="1493" actId="1076"/>
          <ac:spMkLst>
            <pc:docMk/>
            <pc:sldMk cId="3258554575" sldId="630"/>
            <ac:spMk id="2" creationId="{71F0F0F8-A252-814C-9958-333C237F3404}"/>
          </ac:spMkLst>
        </pc:spChg>
        <pc:spChg chg="mod">
          <ac:chgData name="Leong, Traci" userId="0f2e80df-2427-4a73-a275-7ca80575249d" providerId="ADAL" clId="{99B652CF-A64C-3748-92E3-314E80E96C62}" dt="2021-03-01T00:24:05.131" v="1504" actId="27636"/>
          <ac:spMkLst>
            <pc:docMk/>
            <pc:sldMk cId="3258554575" sldId="630"/>
            <ac:spMk id="3" creationId="{07356972-FD39-3B49-8CC9-A928A60033F0}"/>
          </ac:spMkLst>
        </pc:spChg>
        <pc:picChg chg="add mod">
          <ac:chgData name="Leong, Traci" userId="0f2e80df-2427-4a73-a275-7ca80575249d" providerId="ADAL" clId="{99B652CF-A64C-3748-92E3-314E80E96C62}" dt="2021-03-01T00:24:11.503" v="1505" actId="14100"/>
          <ac:picMkLst>
            <pc:docMk/>
            <pc:sldMk cId="3258554575" sldId="630"/>
            <ac:picMk id="5" creationId="{FEF30571-57AB-0445-BFF7-BC0A969481B6}"/>
          </ac:picMkLst>
        </pc:picChg>
      </pc:sldChg>
      <pc:sldChg chg="modSp new mod">
        <pc:chgData name="Leong, Traci" userId="0f2e80df-2427-4a73-a275-7ca80575249d" providerId="ADAL" clId="{99B652CF-A64C-3748-92E3-314E80E96C62}" dt="2021-03-01T00:24:35.194" v="1521"/>
        <pc:sldMkLst>
          <pc:docMk/>
          <pc:sldMk cId="2564017945" sldId="631"/>
        </pc:sldMkLst>
        <pc:spChg chg="mod">
          <ac:chgData name="Leong, Traci" userId="0f2e80df-2427-4a73-a275-7ca80575249d" providerId="ADAL" clId="{99B652CF-A64C-3748-92E3-314E80E96C62}" dt="2021-03-01T00:24:26.668" v="1520" actId="20577"/>
          <ac:spMkLst>
            <pc:docMk/>
            <pc:sldMk cId="2564017945" sldId="631"/>
            <ac:spMk id="2" creationId="{BD267B9D-53DF-A54F-93CE-9499E7BAD956}"/>
          </ac:spMkLst>
        </pc:spChg>
        <pc:spChg chg="mod">
          <ac:chgData name="Leong, Traci" userId="0f2e80df-2427-4a73-a275-7ca80575249d" providerId="ADAL" clId="{99B652CF-A64C-3748-92E3-314E80E96C62}" dt="2021-03-01T00:24:35.194" v="1521"/>
          <ac:spMkLst>
            <pc:docMk/>
            <pc:sldMk cId="2564017945" sldId="631"/>
            <ac:spMk id="3" creationId="{F88F07FC-524F-6444-B374-F58C0D091CF1}"/>
          </ac:spMkLst>
        </pc:spChg>
      </pc:sldChg>
      <pc:sldChg chg="modSp new mod">
        <pc:chgData name="Leong, Traci" userId="0f2e80df-2427-4a73-a275-7ca80575249d" providerId="ADAL" clId="{99B652CF-A64C-3748-92E3-314E80E96C62}" dt="2021-03-01T00:25:15.507" v="1548" actId="27636"/>
        <pc:sldMkLst>
          <pc:docMk/>
          <pc:sldMk cId="3637310450" sldId="632"/>
        </pc:sldMkLst>
        <pc:spChg chg="mod">
          <ac:chgData name="Leong, Traci" userId="0f2e80df-2427-4a73-a275-7ca80575249d" providerId="ADAL" clId="{99B652CF-A64C-3748-92E3-314E80E96C62}" dt="2021-03-01T00:25:00.343" v="1538" actId="20577"/>
          <ac:spMkLst>
            <pc:docMk/>
            <pc:sldMk cId="3637310450" sldId="632"/>
            <ac:spMk id="2" creationId="{2D80F204-9B1B-4445-9E26-6B37A258B591}"/>
          </ac:spMkLst>
        </pc:spChg>
        <pc:spChg chg="mod">
          <ac:chgData name="Leong, Traci" userId="0f2e80df-2427-4a73-a275-7ca80575249d" providerId="ADAL" clId="{99B652CF-A64C-3748-92E3-314E80E96C62}" dt="2021-03-01T00:25:15.507" v="1548" actId="27636"/>
          <ac:spMkLst>
            <pc:docMk/>
            <pc:sldMk cId="3637310450" sldId="632"/>
            <ac:spMk id="3" creationId="{3385D471-B755-EA48-840A-61A78FF9C8D7}"/>
          </ac:spMkLst>
        </pc:spChg>
      </pc:sldChg>
      <pc:sldChg chg="addSp modSp new mod">
        <pc:chgData name="Leong, Traci" userId="0f2e80df-2427-4a73-a275-7ca80575249d" providerId="ADAL" clId="{99B652CF-A64C-3748-92E3-314E80E96C62}" dt="2021-03-01T00:26:05.308" v="1566" actId="1076"/>
        <pc:sldMkLst>
          <pc:docMk/>
          <pc:sldMk cId="3757909251" sldId="633"/>
        </pc:sldMkLst>
        <pc:spChg chg="mod">
          <ac:chgData name="Leong, Traci" userId="0f2e80df-2427-4a73-a275-7ca80575249d" providerId="ADAL" clId="{99B652CF-A64C-3748-92E3-314E80E96C62}" dt="2021-03-01T00:25:59.933" v="1564" actId="1076"/>
          <ac:spMkLst>
            <pc:docMk/>
            <pc:sldMk cId="3757909251" sldId="633"/>
            <ac:spMk id="2" creationId="{E544F862-64C6-9E46-8A14-8B69B9ECA3F1}"/>
          </ac:spMkLst>
        </pc:spChg>
        <pc:spChg chg="mod">
          <ac:chgData name="Leong, Traci" userId="0f2e80df-2427-4a73-a275-7ca80575249d" providerId="ADAL" clId="{99B652CF-A64C-3748-92E3-314E80E96C62}" dt="2021-03-01T00:26:03.114" v="1565" actId="1076"/>
          <ac:spMkLst>
            <pc:docMk/>
            <pc:sldMk cId="3757909251" sldId="633"/>
            <ac:spMk id="3" creationId="{71CBD27D-6720-F94B-9CDC-ED16AD012BA4}"/>
          </ac:spMkLst>
        </pc:spChg>
        <pc:picChg chg="add mod">
          <ac:chgData name="Leong, Traci" userId="0f2e80df-2427-4a73-a275-7ca80575249d" providerId="ADAL" clId="{99B652CF-A64C-3748-92E3-314E80E96C62}" dt="2021-03-01T00:26:05.308" v="1566" actId="1076"/>
          <ac:picMkLst>
            <pc:docMk/>
            <pc:sldMk cId="3757909251" sldId="633"/>
            <ac:picMk id="5" creationId="{98326944-767C-2F4C-9297-732F9DFA75E9}"/>
          </ac:picMkLst>
        </pc:picChg>
      </pc:sldChg>
      <pc:sldChg chg="addSp modSp new mod">
        <pc:chgData name="Leong, Traci" userId="0f2e80df-2427-4a73-a275-7ca80575249d" providerId="ADAL" clId="{99B652CF-A64C-3748-92E3-314E80E96C62}" dt="2021-03-01T00:27:01.363" v="1579" actId="1076"/>
        <pc:sldMkLst>
          <pc:docMk/>
          <pc:sldMk cId="2430589169" sldId="634"/>
        </pc:sldMkLst>
        <pc:spChg chg="mod">
          <ac:chgData name="Leong, Traci" userId="0f2e80df-2427-4a73-a275-7ca80575249d" providerId="ADAL" clId="{99B652CF-A64C-3748-92E3-314E80E96C62}" dt="2021-03-01T00:26:50.029" v="1576" actId="1076"/>
          <ac:spMkLst>
            <pc:docMk/>
            <pc:sldMk cId="2430589169" sldId="634"/>
            <ac:spMk id="2" creationId="{A9BEA572-40F4-B245-B31E-5BDBD81BDD74}"/>
          </ac:spMkLst>
        </pc:spChg>
        <pc:spChg chg="mod">
          <ac:chgData name="Leong, Traci" userId="0f2e80df-2427-4a73-a275-7ca80575249d" providerId="ADAL" clId="{99B652CF-A64C-3748-92E3-314E80E96C62}" dt="2021-03-01T00:26:56.157" v="1577" actId="1076"/>
          <ac:spMkLst>
            <pc:docMk/>
            <pc:sldMk cId="2430589169" sldId="634"/>
            <ac:spMk id="3" creationId="{82316514-9426-F843-BEA2-D9187D9EF11C}"/>
          </ac:spMkLst>
        </pc:spChg>
        <pc:picChg chg="add mod">
          <ac:chgData name="Leong, Traci" userId="0f2e80df-2427-4a73-a275-7ca80575249d" providerId="ADAL" clId="{99B652CF-A64C-3748-92E3-314E80E96C62}" dt="2021-03-01T00:27:01.363" v="1579" actId="1076"/>
          <ac:picMkLst>
            <pc:docMk/>
            <pc:sldMk cId="2430589169" sldId="634"/>
            <ac:picMk id="5" creationId="{55E49405-4551-FC40-A41A-DC19B2996C11}"/>
          </ac:picMkLst>
        </pc:picChg>
      </pc:sldChg>
      <pc:sldChg chg="addSp modSp new mod">
        <pc:chgData name="Leong, Traci" userId="0f2e80df-2427-4a73-a275-7ca80575249d" providerId="ADAL" clId="{99B652CF-A64C-3748-92E3-314E80E96C62}" dt="2021-03-01T00:27:43.496" v="1597" actId="1076"/>
        <pc:sldMkLst>
          <pc:docMk/>
          <pc:sldMk cId="3122931600" sldId="635"/>
        </pc:sldMkLst>
        <pc:spChg chg="mod">
          <ac:chgData name="Leong, Traci" userId="0f2e80df-2427-4a73-a275-7ca80575249d" providerId="ADAL" clId="{99B652CF-A64C-3748-92E3-314E80E96C62}" dt="2021-03-01T00:27:26.413" v="1595" actId="20577"/>
          <ac:spMkLst>
            <pc:docMk/>
            <pc:sldMk cId="3122931600" sldId="635"/>
            <ac:spMk id="2" creationId="{D2DAC835-A480-2241-AE47-0024C8BF544E}"/>
          </ac:spMkLst>
        </pc:spChg>
        <pc:spChg chg="mod">
          <ac:chgData name="Leong, Traci" userId="0f2e80df-2427-4a73-a275-7ca80575249d" providerId="ADAL" clId="{99B652CF-A64C-3748-92E3-314E80E96C62}" dt="2021-03-01T00:27:21.952" v="1580"/>
          <ac:spMkLst>
            <pc:docMk/>
            <pc:sldMk cId="3122931600" sldId="635"/>
            <ac:spMk id="3" creationId="{DC0ABED9-7DBC-134E-988A-4F5CABB26D2A}"/>
          </ac:spMkLst>
        </pc:spChg>
        <pc:picChg chg="add mod">
          <ac:chgData name="Leong, Traci" userId="0f2e80df-2427-4a73-a275-7ca80575249d" providerId="ADAL" clId="{99B652CF-A64C-3748-92E3-314E80E96C62}" dt="2021-03-01T00:27:43.496" v="1597" actId="1076"/>
          <ac:picMkLst>
            <pc:docMk/>
            <pc:sldMk cId="3122931600" sldId="635"/>
            <ac:picMk id="5" creationId="{55F6904B-5B67-3641-B888-2B994AE57049}"/>
          </ac:picMkLst>
        </pc:picChg>
      </pc:sldChg>
      <pc:sldChg chg="addSp delSp modSp new mod">
        <pc:chgData name="Leong, Traci" userId="0f2e80df-2427-4a73-a275-7ca80575249d" providerId="ADAL" clId="{99B652CF-A64C-3748-92E3-314E80E96C62}" dt="2021-03-01T16:54:16.747" v="1670"/>
        <pc:sldMkLst>
          <pc:docMk/>
          <pc:sldMk cId="2124691319" sldId="636"/>
        </pc:sldMkLst>
        <pc:spChg chg="mod">
          <ac:chgData name="Leong, Traci" userId="0f2e80df-2427-4a73-a275-7ca80575249d" providerId="ADAL" clId="{99B652CF-A64C-3748-92E3-314E80E96C62}" dt="2021-03-01T16:54:16.747" v="1670"/>
          <ac:spMkLst>
            <pc:docMk/>
            <pc:sldMk cId="2124691319" sldId="636"/>
            <ac:spMk id="2" creationId="{19AC2CA6-AA64-3C45-A6FF-45B99DD0551A}"/>
          </ac:spMkLst>
        </pc:spChg>
        <pc:spChg chg="mod">
          <ac:chgData name="Leong, Traci" userId="0f2e80df-2427-4a73-a275-7ca80575249d" providerId="ADAL" clId="{99B652CF-A64C-3748-92E3-314E80E96C62}" dt="2021-03-01T16:53:20.208" v="1663" actId="20577"/>
          <ac:spMkLst>
            <pc:docMk/>
            <pc:sldMk cId="2124691319" sldId="636"/>
            <ac:spMk id="3" creationId="{6F8D43D1-2C68-EA41-B0D9-8E1621D77BA2}"/>
          </ac:spMkLst>
        </pc:spChg>
        <pc:picChg chg="add del mod">
          <ac:chgData name="Leong, Traci" userId="0f2e80df-2427-4a73-a275-7ca80575249d" providerId="ADAL" clId="{99B652CF-A64C-3748-92E3-314E80E96C62}" dt="2021-03-01T16:54:01.573" v="1668" actId="21"/>
          <ac:picMkLst>
            <pc:docMk/>
            <pc:sldMk cId="2124691319" sldId="636"/>
            <ac:picMk id="5" creationId="{4B6395CD-EDDC-684F-818D-239477825A9C}"/>
          </ac:picMkLst>
        </pc:picChg>
      </pc:sldChg>
      <pc:sldChg chg="addSp delSp modSp new mod">
        <pc:chgData name="Leong, Traci" userId="0f2e80df-2427-4a73-a275-7ca80575249d" providerId="ADAL" clId="{99B652CF-A64C-3748-92E3-314E80E96C62}" dt="2021-03-01T17:07:18.992" v="1711" actId="1076"/>
        <pc:sldMkLst>
          <pc:docMk/>
          <pc:sldMk cId="598616785" sldId="637"/>
        </pc:sldMkLst>
        <pc:spChg chg="mod">
          <ac:chgData name="Leong, Traci" userId="0f2e80df-2427-4a73-a275-7ca80575249d" providerId="ADAL" clId="{99B652CF-A64C-3748-92E3-314E80E96C62}" dt="2021-03-01T17:04:45.240" v="1708" actId="20577"/>
          <ac:spMkLst>
            <pc:docMk/>
            <pc:sldMk cId="598616785" sldId="637"/>
            <ac:spMk id="2" creationId="{74A0DA83-1592-E44B-8E35-AAF20FC55604}"/>
          </ac:spMkLst>
        </pc:spChg>
        <pc:spChg chg="del">
          <ac:chgData name="Leong, Traci" userId="0f2e80df-2427-4a73-a275-7ca80575249d" providerId="ADAL" clId="{99B652CF-A64C-3748-92E3-314E80E96C62}" dt="2021-03-01T17:04:32.274" v="1704"/>
          <ac:spMkLst>
            <pc:docMk/>
            <pc:sldMk cId="598616785" sldId="637"/>
            <ac:spMk id="3" creationId="{D72647D4-66F3-FC43-A158-9D09D1C90E9D}"/>
          </ac:spMkLst>
        </pc:spChg>
        <pc:picChg chg="add mod">
          <ac:chgData name="Leong, Traci" userId="0f2e80df-2427-4a73-a275-7ca80575249d" providerId="ADAL" clId="{99B652CF-A64C-3748-92E3-314E80E96C62}" dt="2021-03-01T17:07:18.992" v="1711" actId="1076"/>
          <ac:picMkLst>
            <pc:docMk/>
            <pc:sldMk cId="598616785" sldId="637"/>
            <ac:picMk id="5" creationId="{460B6E81-8275-6A48-A896-5A94E12D5B51}"/>
          </ac:picMkLst>
        </pc:picChg>
        <pc:picChg chg="add mod">
          <ac:chgData name="Leong, Traci" userId="0f2e80df-2427-4a73-a275-7ca80575249d" providerId="ADAL" clId="{99B652CF-A64C-3748-92E3-314E80E96C62}" dt="2021-03-01T17:07:15.665" v="1710" actId="1076"/>
          <ac:picMkLst>
            <pc:docMk/>
            <pc:sldMk cId="598616785" sldId="637"/>
            <ac:picMk id="7" creationId="{E20017FF-DFE4-D74F-B12F-7BD246FA84CE}"/>
          </ac:picMkLst>
        </pc:picChg>
      </pc:sldChg>
      <pc:sldChg chg="addSp delSp modSp new mod">
        <pc:chgData name="Leong, Traci" userId="0f2e80df-2427-4a73-a275-7ca80575249d" providerId="ADAL" clId="{99B652CF-A64C-3748-92E3-314E80E96C62}" dt="2021-03-01T16:54:41.277" v="1675" actId="1076"/>
        <pc:sldMkLst>
          <pc:docMk/>
          <pc:sldMk cId="2768970294" sldId="638"/>
        </pc:sldMkLst>
        <pc:spChg chg="mod">
          <ac:chgData name="Leong, Traci" userId="0f2e80df-2427-4a73-a275-7ca80575249d" providerId="ADAL" clId="{99B652CF-A64C-3748-92E3-314E80E96C62}" dt="2021-03-01T16:54:21.895" v="1672"/>
          <ac:spMkLst>
            <pc:docMk/>
            <pc:sldMk cId="2768970294" sldId="638"/>
            <ac:spMk id="2" creationId="{3E7F3F58-376A-3F43-A325-BD4A5FF080C6}"/>
          </ac:spMkLst>
        </pc:spChg>
        <pc:spChg chg="del">
          <ac:chgData name="Leong, Traci" userId="0f2e80df-2427-4a73-a275-7ca80575249d" providerId="ADAL" clId="{99B652CF-A64C-3748-92E3-314E80E96C62}" dt="2021-03-01T16:54:33.803" v="1673"/>
          <ac:spMkLst>
            <pc:docMk/>
            <pc:sldMk cId="2768970294" sldId="638"/>
            <ac:spMk id="3" creationId="{79894021-C550-8F44-AFDB-B0CB6E64F1A4}"/>
          </ac:spMkLst>
        </pc:spChg>
        <pc:picChg chg="add mod">
          <ac:chgData name="Leong, Traci" userId="0f2e80df-2427-4a73-a275-7ca80575249d" providerId="ADAL" clId="{99B652CF-A64C-3748-92E3-314E80E96C62}" dt="2021-03-01T16:54:38.113" v="1674" actId="1076"/>
          <ac:picMkLst>
            <pc:docMk/>
            <pc:sldMk cId="2768970294" sldId="638"/>
            <ac:picMk id="4" creationId="{E1758ECA-3A7F-BF4E-A676-0D68E0D5B0BA}"/>
          </ac:picMkLst>
        </pc:picChg>
        <pc:picChg chg="add mod">
          <ac:chgData name="Leong, Traci" userId="0f2e80df-2427-4a73-a275-7ca80575249d" providerId="ADAL" clId="{99B652CF-A64C-3748-92E3-314E80E96C62}" dt="2021-03-01T16:54:41.277" v="1675" actId="1076"/>
          <ac:picMkLst>
            <pc:docMk/>
            <pc:sldMk cId="2768970294" sldId="638"/>
            <ac:picMk id="6" creationId="{F111EA23-3ACA-E742-8CAB-23C73CC0BE5D}"/>
          </ac:picMkLst>
        </pc:picChg>
      </pc:sldChg>
      <pc:sldChg chg="addSp delSp modSp new mod">
        <pc:chgData name="Leong, Traci" userId="0f2e80df-2427-4a73-a275-7ca80575249d" providerId="ADAL" clId="{99B652CF-A64C-3748-92E3-314E80E96C62}" dt="2021-03-01T16:57:32.219" v="1686"/>
        <pc:sldMkLst>
          <pc:docMk/>
          <pc:sldMk cId="4243225684" sldId="639"/>
        </pc:sldMkLst>
        <pc:spChg chg="mod">
          <ac:chgData name="Leong, Traci" userId="0f2e80df-2427-4a73-a275-7ca80575249d" providerId="ADAL" clId="{99B652CF-A64C-3748-92E3-314E80E96C62}" dt="2021-03-01T16:57:17.991" v="1685" actId="20577"/>
          <ac:spMkLst>
            <pc:docMk/>
            <pc:sldMk cId="4243225684" sldId="639"/>
            <ac:spMk id="2" creationId="{086644C9-FB82-F04D-BFF0-273F6D22B0E5}"/>
          </ac:spMkLst>
        </pc:spChg>
        <pc:spChg chg="del">
          <ac:chgData name="Leong, Traci" userId="0f2e80df-2427-4a73-a275-7ca80575249d" providerId="ADAL" clId="{99B652CF-A64C-3748-92E3-314E80E96C62}" dt="2021-03-01T16:57:32.219" v="1686"/>
          <ac:spMkLst>
            <pc:docMk/>
            <pc:sldMk cId="4243225684" sldId="639"/>
            <ac:spMk id="3" creationId="{70E04E88-A567-CF49-AB45-73FED32B514C}"/>
          </ac:spMkLst>
        </pc:spChg>
        <pc:picChg chg="add mod">
          <ac:chgData name="Leong, Traci" userId="0f2e80df-2427-4a73-a275-7ca80575249d" providerId="ADAL" clId="{99B652CF-A64C-3748-92E3-314E80E96C62}" dt="2021-03-01T16:57:32.219" v="1686"/>
          <ac:picMkLst>
            <pc:docMk/>
            <pc:sldMk cId="4243225684" sldId="639"/>
            <ac:picMk id="5" creationId="{3FC5F1B5-9982-E44E-8543-E17C8DC4D62D}"/>
          </ac:picMkLst>
        </pc:picChg>
      </pc:sldChg>
      <pc:sldChg chg="modSp new mod">
        <pc:chgData name="Leong, Traci" userId="0f2e80df-2427-4a73-a275-7ca80575249d" providerId="ADAL" clId="{99B652CF-A64C-3748-92E3-314E80E96C62}" dt="2021-03-01T17:04:12.175" v="1703" actId="27636"/>
        <pc:sldMkLst>
          <pc:docMk/>
          <pc:sldMk cId="1480702475" sldId="640"/>
        </pc:sldMkLst>
        <pc:spChg chg="mod">
          <ac:chgData name="Leong, Traci" userId="0f2e80df-2427-4a73-a275-7ca80575249d" providerId="ADAL" clId="{99B652CF-A64C-3748-92E3-314E80E96C62}" dt="2021-03-01T17:03:48.285" v="1701" actId="20577"/>
          <ac:spMkLst>
            <pc:docMk/>
            <pc:sldMk cId="1480702475" sldId="640"/>
            <ac:spMk id="2" creationId="{1CEB38E1-51AD-A546-B62F-29DB59CC124C}"/>
          </ac:spMkLst>
        </pc:spChg>
        <pc:spChg chg="mod">
          <ac:chgData name="Leong, Traci" userId="0f2e80df-2427-4a73-a275-7ca80575249d" providerId="ADAL" clId="{99B652CF-A64C-3748-92E3-314E80E96C62}" dt="2021-03-01T17:04:12.175" v="1703" actId="27636"/>
          <ac:spMkLst>
            <pc:docMk/>
            <pc:sldMk cId="1480702475" sldId="640"/>
            <ac:spMk id="3" creationId="{D221F87E-FCF2-6742-AA07-DD2CDCFA3C77}"/>
          </ac:spMkLst>
        </pc:spChg>
      </pc:sldChg>
      <pc:sldChg chg="addSp modSp new mod">
        <pc:chgData name="Leong, Traci" userId="0f2e80df-2427-4a73-a275-7ca80575249d" providerId="ADAL" clId="{99B652CF-A64C-3748-92E3-314E80E96C62}" dt="2021-03-01T17:09:42.254" v="1775" actId="20577"/>
        <pc:sldMkLst>
          <pc:docMk/>
          <pc:sldMk cId="2927729760" sldId="641"/>
        </pc:sldMkLst>
        <pc:spChg chg="mod">
          <ac:chgData name="Leong, Traci" userId="0f2e80df-2427-4a73-a275-7ca80575249d" providerId="ADAL" clId="{99B652CF-A64C-3748-92E3-314E80E96C62}" dt="2021-03-01T17:09:42.254" v="1775" actId="20577"/>
          <ac:spMkLst>
            <pc:docMk/>
            <pc:sldMk cId="2927729760" sldId="641"/>
            <ac:spMk id="2" creationId="{C873BCC3-ED47-5C4D-A9DC-0642564BA48D}"/>
          </ac:spMkLst>
        </pc:spChg>
        <pc:spChg chg="mod">
          <ac:chgData name="Leong, Traci" userId="0f2e80df-2427-4a73-a275-7ca80575249d" providerId="ADAL" clId="{99B652CF-A64C-3748-92E3-314E80E96C62}" dt="2021-03-01T17:09:17.905" v="1740" actId="20577"/>
          <ac:spMkLst>
            <pc:docMk/>
            <pc:sldMk cId="2927729760" sldId="641"/>
            <ac:spMk id="3" creationId="{4D8813BE-5B1C-614B-BD56-2E48C60A2C25}"/>
          </ac:spMkLst>
        </pc:spChg>
        <pc:picChg chg="add mod">
          <ac:chgData name="Leong, Traci" userId="0f2e80df-2427-4a73-a275-7ca80575249d" providerId="ADAL" clId="{99B652CF-A64C-3748-92E3-314E80E96C62}" dt="2021-03-01T17:09:34.015" v="1742" actId="1076"/>
          <ac:picMkLst>
            <pc:docMk/>
            <pc:sldMk cId="2927729760" sldId="641"/>
            <ac:picMk id="5" creationId="{014420AC-1F7F-E541-A3A3-82C57BA1F840}"/>
          </ac:picMkLst>
        </pc:picChg>
      </pc:sldChg>
      <pc:sldChg chg="modSp new mod">
        <pc:chgData name="Leong, Traci" userId="0f2e80df-2427-4a73-a275-7ca80575249d" providerId="ADAL" clId="{99B652CF-A64C-3748-92E3-314E80E96C62}" dt="2021-03-01T17:11:41.847" v="1811" actId="20577"/>
        <pc:sldMkLst>
          <pc:docMk/>
          <pc:sldMk cId="1016975750" sldId="642"/>
        </pc:sldMkLst>
        <pc:spChg chg="mod">
          <ac:chgData name="Leong, Traci" userId="0f2e80df-2427-4a73-a275-7ca80575249d" providerId="ADAL" clId="{99B652CF-A64C-3748-92E3-314E80E96C62}" dt="2021-03-01T17:11:41.847" v="1811" actId="20577"/>
          <ac:spMkLst>
            <pc:docMk/>
            <pc:sldMk cId="1016975750" sldId="642"/>
            <ac:spMk id="2" creationId="{3E25DF9C-16F5-9847-8897-C8899490CABB}"/>
          </ac:spMkLst>
        </pc:spChg>
        <pc:spChg chg="mod">
          <ac:chgData name="Leong, Traci" userId="0f2e80df-2427-4a73-a275-7ca80575249d" providerId="ADAL" clId="{99B652CF-A64C-3748-92E3-314E80E96C62}" dt="2021-03-01T17:11:02.304" v="1777" actId="5793"/>
          <ac:spMkLst>
            <pc:docMk/>
            <pc:sldMk cId="1016975750" sldId="642"/>
            <ac:spMk id="3" creationId="{9FA0EC26-B32E-8744-A69E-5411945834D5}"/>
          </ac:spMkLst>
        </pc:spChg>
      </pc:sldChg>
      <pc:sldChg chg="addSp delSp modSp new mod">
        <pc:chgData name="Leong, Traci" userId="0f2e80df-2427-4a73-a275-7ca80575249d" providerId="ADAL" clId="{99B652CF-A64C-3748-92E3-314E80E96C62}" dt="2021-03-01T17:14:49.143" v="1903" actId="14100"/>
        <pc:sldMkLst>
          <pc:docMk/>
          <pc:sldMk cId="3665762503" sldId="643"/>
        </pc:sldMkLst>
        <pc:spChg chg="mod">
          <ac:chgData name="Leong, Traci" userId="0f2e80df-2427-4a73-a275-7ca80575249d" providerId="ADAL" clId="{99B652CF-A64C-3748-92E3-314E80E96C62}" dt="2021-03-01T17:13:59.565" v="1849" actId="20577"/>
          <ac:spMkLst>
            <pc:docMk/>
            <pc:sldMk cId="3665762503" sldId="643"/>
            <ac:spMk id="2" creationId="{2CD28DFF-05A8-B247-A848-F24AE5381061}"/>
          </ac:spMkLst>
        </pc:spChg>
        <pc:spChg chg="del">
          <ac:chgData name="Leong, Traci" userId="0f2e80df-2427-4a73-a275-7ca80575249d" providerId="ADAL" clId="{99B652CF-A64C-3748-92E3-314E80E96C62}" dt="2021-03-01T17:11:59.412" v="1812"/>
          <ac:spMkLst>
            <pc:docMk/>
            <pc:sldMk cId="3665762503" sldId="643"/>
            <ac:spMk id="3" creationId="{BB5C6F3D-B26D-1343-A880-92B5A8D91851}"/>
          </ac:spMkLst>
        </pc:spChg>
        <pc:spChg chg="add mod">
          <ac:chgData name="Leong, Traci" userId="0f2e80df-2427-4a73-a275-7ca80575249d" providerId="ADAL" clId="{99B652CF-A64C-3748-92E3-314E80E96C62}" dt="2021-03-01T17:14:33.570" v="1900" actId="1076"/>
          <ac:spMkLst>
            <pc:docMk/>
            <pc:sldMk cId="3665762503" sldId="643"/>
            <ac:spMk id="8" creationId="{261F552A-F668-9747-9F4B-5A29F0B33754}"/>
          </ac:spMkLst>
        </pc:spChg>
        <pc:picChg chg="add mod">
          <ac:chgData name="Leong, Traci" userId="0f2e80df-2427-4a73-a275-7ca80575249d" providerId="ADAL" clId="{99B652CF-A64C-3748-92E3-314E80E96C62}" dt="2021-03-01T17:11:59.412" v="1812"/>
          <ac:picMkLst>
            <pc:docMk/>
            <pc:sldMk cId="3665762503" sldId="643"/>
            <ac:picMk id="5" creationId="{13DEC73B-D625-A648-8367-9BFBCEBDD2E9}"/>
          </ac:picMkLst>
        </pc:picChg>
        <pc:picChg chg="add mod">
          <ac:chgData name="Leong, Traci" userId="0f2e80df-2427-4a73-a275-7ca80575249d" providerId="ADAL" clId="{99B652CF-A64C-3748-92E3-314E80E96C62}" dt="2021-03-01T17:14:03.678" v="1850" actId="1076"/>
          <ac:picMkLst>
            <pc:docMk/>
            <pc:sldMk cId="3665762503" sldId="643"/>
            <ac:picMk id="7" creationId="{84A4B817-A60B-F84C-98C4-62C375C4D19F}"/>
          </ac:picMkLst>
        </pc:picChg>
        <pc:cxnChg chg="add mod">
          <ac:chgData name="Leong, Traci" userId="0f2e80df-2427-4a73-a275-7ca80575249d" providerId="ADAL" clId="{99B652CF-A64C-3748-92E3-314E80E96C62}" dt="2021-03-01T17:14:49.143" v="1903" actId="14100"/>
          <ac:cxnSpMkLst>
            <pc:docMk/>
            <pc:sldMk cId="3665762503" sldId="643"/>
            <ac:cxnSpMk id="10" creationId="{7958047C-68F5-AA4E-B778-DFE59FA7E9BA}"/>
          </ac:cxnSpMkLst>
        </pc:cxnChg>
      </pc:sldChg>
      <pc:sldChg chg="addSp modSp new mod">
        <pc:chgData name="Leong, Traci" userId="0f2e80df-2427-4a73-a275-7ca80575249d" providerId="ADAL" clId="{99B652CF-A64C-3748-92E3-314E80E96C62}" dt="2021-03-01T17:15:48.946" v="1919" actId="1076"/>
        <pc:sldMkLst>
          <pc:docMk/>
          <pc:sldMk cId="737507075" sldId="644"/>
        </pc:sldMkLst>
        <pc:spChg chg="mod">
          <ac:chgData name="Leong, Traci" userId="0f2e80df-2427-4a73-a275-7ca80575249d" providerId="ADAL" clId="{99B652CF-A64C-3748-92E3-314E80E96C62}" dt="2021-03-01T17:15:34.003" v="1914" actId="20577"/>
          <ac:spMkLst>
            <pc:docMk/>
            <pc:sldMk cId="737507075" sldId="644"/>
            <ac:spMk id="2" creationId="{0FDF3E1F-F780-994E-B1AA-1D093B4540F9}"/>
          </ac:spMkLst>
        </pc:spChg>
        <pc:spChg chg="mod">
          <ac:chgData name="Leong, Traci" userId="0f2e80df-2427-4a73-a275-7ca80575249d" providerId="ADAL" clId="{99B652CF-A64C-3748-92E3-314E80E96C62}" dt="2021-03-01T17:15:38.128" v="1915" actId="1076"/>
          <ac:spMkLst>
            <pc:docMk/>
            <pc:sldMk cId="737507075" sldId="644"/>
            <ac:spMk id="3" creationId="{7142481A-2DDC-9745-B952-8C217F8A684B}"/>
          </ac:spMkLst>
        </pc:spChg>
        <pc:picChg chg="add mod">
          <ac:chgData name="Leong, Traci" userId="0f2e80df-2427-4a73-a275-7ca80575249d" providerId="ADAL" clId="{99B652CF-A64C-3748-92E3-314E80E96C62}" dt="2021-03-01T17:15:48.946" v="1919" actId="1076"/>
          <ac:picMkLst>
            <pc:docMk/>
            <pc:sldMk cId="737507075" sldId="644"/>
            <ac:picMk id="5" creationId="{A8BFFD84-955B-334A-A78B-2ABC0EF6B027}"/>
          </ac:picMkLst>
        </pc:picChg>
      </pc:sldChg>
      <pc:sldChg chg="modSp new mod">
        <pc:chgData name="Leong, Traci" userId="0f2e80df-2427-4a73-a275-7ca80575249d" providerId="ADAL" clId="{99B652CF-A64C-3748-92E3-314E80E96C62}" dt="2021-03-01T17:16:10.394" v="1942" actId="20577"/>
        <pc:sldMkLst>
          <pc:docMk/>
          <pc:sldMk cId="352261338" sldId="645"/>
        </pc:sldMkLst>
        <pc:spChg chg="mod">
          <ac:chgData name="Leong, Traci" userId="0f2e80df-2427-4a73-a275-7ca80575249d" providerId="ADAL" clId="{99B652CF-A64C-3748-92E3-314E80E96C62}" dt="2021-03-01T17:16:10.394" v="1942" actId="20577"/>
          <ac:spMkLst>
            <pc:docMk/>
            <pc:sldMk cId="352261338" sldId="645"/>
            <ac:spMk id="2" creationId="{8C5B86F9-7141-F345-B3A0-84ED09B46EEB}"/>
          </ac:spMkLst>
        </pc:spChg>
        <pc:spChg chg="mod">
          <ac:chgData name="Leong, Traci" userId="0f2e80df-2427-4a73-a275-7ca80575249d" providerId="ADAL" clId="{99B652CF-A64C-3748-92E3-314E80E96C62}" dt="2021-03-01T17:16:03.516" v="1920"/>
          <ac:spMkLst>
            <pc:docMk/>
            <pc:sldMk cId="352261338" sldId="645"/>
            <ac:spMk id="3" creationId="{FDD994C0-4201-1048-BC48-F15143C2CE55}"/>
          </ac:spMkLst>
        </pc:spChg>
      </pc:sldChg>
      <pc:sldChg chg="addSp delSp modSp new mod">
        <pc:chgData name="Leong, Traci" userId="0f2e80df-2427-4a73-a275-7ca80575249d" providerId="ADAL" clId="{99B652CF-A64C-3748-92E3-314E80E96C62}" dt="2021-03-01T17:23:26.620" v="1999" actId="20577"/>
        <pc:sldMkLst>
          <pc:docMk/>
          <pc:sldMk cId="2072724726" sldId="646"/>
        </pc:sldMkLst>
        <pc:spChg chg="mod">
          <ac:chgData name="Leong, Traci" userId="0f2e80df-2427-4a73-a275-7ca80575249d" providerId="ADAL" clId="{99B652CF-A64C-3748-92E3-314E80E96C62}" dt="2021-03-01T17:23:26.620" v="1999" actId="20577"/>
          <ac:spMkLst>
            <pc:docMk/>
            <pc:sldMk cId="2072724726" sldId="646"/>
            <ac:spMk id="2" creationId="{7E6FCE5B-EEC3-7B4F-A5C9-EC33B7D03E74}"/>
          </ac:spMkLst>
        </pc:spChg>
        <pc:spChg chg="del">
          <ac:chgData name="Leong, Traci" userId="0f2e80df-2427-4a73-a275-7ca80575249d" providerId="ADAL" clId="{99B652CF-A64C-3748-92E3-314E80E96C62}" dt="2021-03-01T17:16:52.348" v="1948"/>
          <ac:spMkLst>
            <pc:docMk/>
            <pc:sldMk cId="2072724726" sldId="646"/>
            <ac:spMk id="3" creationId="{E8D5089E-06BE-2B45-B3EA-FBB7C36A5402}"/>
          </ac:spMkLst>
        </pc:spChg>
        <pc:picChg chg="add mod">
          <ac:chgData name="Leong, Traci" userId="0f2e80df-2427-4a73-a275-7ca80575249d" providerId="ADAL" clId="{99B652CF-A64C-3748-92E3-314E80E96C62}" dt="2021-03-01T17:16:52.348" v="1948"/>
          <ac:picMkLst>
            <pc:docMk/>
            <pc:sldMk cId="2072724726" sldId="646"/>
            <ac:picMk id="5" creationId="{1AE2CCAE-1111-1E47-AE74-0A8AC81ADAD9}"/>
          </ac:picMkLst>
        </pc:picChg>
      </pc:sldChg>
      <pc:sldChg chg="addSp modSp new mod">
        <pc:chgData name="Leong, Traci" userId="0f2e80df-2427-4a73-a275-7ca80575249d" providerId="ADAL" clId="{99B652CF-A64C-3748-92E3-314E80E96C62}" dt="2021-03-01T17:24:39.202" v="2002" actId="1076"/>
        <pc:sldMkLst>
          <pc:docMk/>
          <pc:sldMk cId="1036555783" sldId="647"/>
        </pc:sldMkLst>
        <pc:spChg chg="mod">
          <ac:chgData name="Leong, Traci" userId="0f2e80df-2427-4a73-a275-7ca80575249d" providerId="ADAL" clId="{99B652CF-A64C-3748-92E3-314E80E96C62}" dt="2021-03-01T17:18:12.644" v="1967" actId="1076"/>
          <ac:spMkLst>
            <pc:docMk/>
            <pc:sldMk cId="1036555783" sldId="647"/>
            <ac:spMk id="2" creationId="{584E29FB-8194-614A-96FD-C9FCF2FF3CD8}"/>
          </ac:spMkLst>
        </pc:spChg>
        <pc:spChg chg="mod">
          <ac:chgData name="Leong, Traci" userId="0f2e80df-2427-4a73-a275-7ca80575249d" providerId="ADAL" clId="{99B652CF-A64C-3748-92E3-314E80E96C62}" dt="2021-03-01T17:18:14.785" v="1968" actId="1076"/>
          <ac:spMkLst>
            <pc:docMk/>
            <pc:sldMk cId="1036555783" sldId="647"/>
            <ac:spMk id="3" creationId="{1CCBB834-79EC-EF42-9446-45C22DC44F5E}"/>
          </ac:spMkLst>
        </pc:spChg>
        <pc:picChg chg="add mod">
          <ac:chgData name="Leong, Traci" userId="0f2e80df-2427-4a73-a275-7ca80575249d" providerId="ADAL" clId="{99B652CF-A64C-3748-92E3-314E80E96C62}" dt="2021-03-01T17:24:36.877" v="2001" actId="1076"/>
          <ac:picMkLst>
            <pc:docMk/>
            <pc:sldMk cId="1036555783" sldId="647"/>
            <ac:picMk id="4" creationId="{60551D6B-8148-8E44-A38D-17E29F4E65AF}"/>
          </ac:picMkLst>
        </pc:picChg>
        <pc:picChg chg="add mod">
          <ac:chgData name="Leong, Traci" userId="0f2e80df-2427-4a73-a275-7ca80575249d" providerId="ADAL" clId="{99B652CF-A64C-3748-92E3-314E80E96C62}" dt="2021-03-01T17:24:39.202" v="2002" actId="1076"/>
          <ac:picMkLst>
            <pc:docMk/>
            <pc:sldMk cId="1036555783" sldId="647"/>
            <ac:picMk id="6" creationId="{192EFC9A-D7B3-AC41-8A9E-34AAE3CA5DF5}"/>
          </ac:picMkLst>
        </pc:picChg>
      </pc:sldChg>
      <pc:sldChg chg="addSp delSp modSp new mod ord">
        <pc:chgData name="Leong, Traci" userId="0f2e80df-2427-4a73-a275-7ca80575249d" providerId="ADAL" clId="{99B652CF-A64C-3748-92E3-314E80E96C62}" dt="2021-03-01T17:23:19.366" v="1989" actId="20577"/>
        <pc:sldMkLst>
          <pc:docMk/>
          <pc:sldMk cId="2628585504" sldId="648"/>
        </pc:sldMkLst>
        <pc:spChg chg="mod">
          <ac:chgData name="Leong, Traci" userId="0f2e80df-2427-4a73-a275-7ca80575249d" providerId="ADAL" clId="{99B652CF-A64C-3748-92E3-314E80E96C62}" dt="2021-03-01T17:23:19.366" v="1989" actId="20577"/>
          <ac:spMkLst>
            <pc:docMk/>
            <pc:sldMk cId="2628585504" sldId="648"/>
            <ac:spMk id="2" creationId="{5B56640A-087D-C940-89BF-6FCD266A1BFC}"/>
          </ac:spMkLst>
        </pc:spChg>
        <pc:spChg chg="del">
          <ac:chgData name="Leong, Traci" userId="0f2e80df-2427-4a73-a275-7ca80575249d" providerId="ADAL" clId="{99B652CF-A64C-3748-92E3-314E80E96C62}" dt="2021-03-01T17:16:26.956" v="1946"/>
          <ac:spMkLst>
            <pc:docMk/>
            <pc:sldMk cId="2628585504" sldId="648"/>
            <ac:spMk id="3" creationId="{3C5510A2-8F55-344B-BC72-4C82671DD766}"/>
          </ac:spMkLst>
        </pc:spChg>
        <pc:picChg chg="add mod">
          <ac:chgData name="Leong, Traci" userId="0f2e80df-2427-4a73-a275-7ca80575249d" providerId="ADAL" clId="{99B652CF-A64C-3748-92E3-314E80E96C62}" dt="2021-03-01T17:16:26.956" v="1946"/>
          <ac:picMkLst>
            <pc:docMk/>
            <pc:sldMk cId="2628585504" sldId="648"/>
            <ac:picMk id="5" creationId="{58C53ECA-AACE-D44D-BB27-A7320FF5A97F}"/>
          </ac:picMkLst>
        </pc:picChg>
      </pc:sldChg>
      <pc:sldChg chg="addSp delSp modSp new mod">
        <pc:chgData name="Leong, Traci" userId="0f2e80df-2427-4a73-a275-7ca80575249d" providerId="ADAL" clId="{99B652CF-A64C-3748-92E3-314E80E96C62}" dt="2021-03-01T17:25:16.707" v="2009" actId="1076"/>
        <pc:sldMkLst>
          <pc:docMk/>
          <pc:sldMk cId="1261288494" sldId="649"/>
        </pc:sldMkLst>
        <pc:spChg chg="mod">
          <ac:chgData name="Leong, Traci" userId="0f2e80df-2427-4a73-a275-7ca80575249d" providerId="ADAL" clId="{99B652CF-A64C-3748-92E3-314E80E96C62}" dt="2021-03-01T17:24:59.236" v="2004" actId="1076"/>
          <ac:spMkLst>
            <pc:docMk/>
            <pc:sldMk cId="1261288494" sldId="649"/>
            <ac:spMk id="2" creationId="{06547D50-7D8F-7540-8507-5CF2A5725985}"/>
          </ac:spMkLst>
        </pc:spChg>
        <pc:spChg chg="mod">
          <ac:chgData name="Leong, Traci" userId="0f2e80df-2427-4a73-a275-7ca80575249d" providerId="ADAL" clId="{99B652CF-A64C-3748-92E3-314E80E96C62}" dt="2021-03-01T17:25:02.418" v="2005" actId="1076"/>
          <ac:spMkLst>
            <pc:docMk/>
            <pc:sldMk cId="1261288494" sldId="649"/>
            <ac:spMk id="3" creationId="{581C8C4B-B413-BC4D-9079-C792183566B7}"/>
          </ac:spMkLst>
        </pc:spChg>
        <pc:picChg chg="add del mod">
          <ac:chgData name="Leong, Traci" userId="0f2e80df-2427-4a73-a275-7ca80575249d" providerId="ADAL" clId="{99B652CF-A64C-3748-92E3-314E80E96C62}" dt="2021-03-01T17:18:02.007" v="1964" actId="21"/>
          <ac:picMkLst>
            <pc:docMk/>
            <pc:sldMk cId="1261288494" sldId="649"/>
            <ac:picMk id="5" creationId="{618ACCBF-FE09-BF47-8B10-9EFA54184BED}"/>
          </ac:picMkLst>
        </pc:picChg>
        <pc:picChg chg="add mod">
          <ac:chgData name="Leong, Traci" userId="0f2e80df-2427-4a73-a275-7ca80575249d" providerId="ADAL" clId="{99B652CF-A64C-3748-92E3-314E80E96C62}" dt="2021-03-01T17:25:16.707" v="2009" actId="1076"/>
          <ac:picMkLst>
            <pc:docMk/>
            <pc:sldMk cId="1261288494" sldId="649"/>
            <ac:picMk id="7" creationId="{ABF4E840-E88F-2346-AF5A-23B7C804175D}"/>
          </ac:picMkLst>
        </pc:picChg>
        <pc:picChg chg="add mod">
          <ac:chgData name="Leong, Traci" userId="0f2e80df-2427-4a73-a275-7ca80575249d" providerId="ADAL" clId="{99B652CF-A64C-3748-92E3-314E80E96C62}" dt="2021-03-01T17:25:10.136" v="2007" actId="1076"/>
          <ac:picMkLst>
            <pc:docMk/>
            <pc:sldMk cId="1261288494" sldId="649"/>
            <ac:picMk id="9" creationId="{309A01B6-020A-E042-AE5A-1B21C68B0374}"/>
          </ac:picMkLst>
        </pc:picChg>
      </pc:sldChg>
      <pc:sldMasterChg chg="delSldLayout">
        <pc:chgData name="Leong, Traci" userId="0f2e80df-2427-4a73-a275-7ca80575249d" providerId="ADAL" clId="{99B652CF-A64C-3748-92E3-314E80E96C62}" dt="2021-03-01T17:20:30.961" v="1981" actId="2696"/>
        <pc:sldMasterMkLst>
          <pc:docMk/>
          <pc:sldMasterMk cId="0" sldId="2147483888"/>
        </pc:sldMasterMkLst>
        <pc:sldLayoutChg chg="del">
          <pc:chgData name="Leong, Traci" userId="0f2e80df-2427-4a73-a275-7ca80575249d" providerId="ADAL" clId="{99B652CF-A64C-3748-92E3-314E80E96C62}" dt="2021-03-01T17:20:30.961" v="1981" actId="2696"/>
          <pc:sldLayoutMkLst>
            <pc:docMk/>
            <pc:sldMasterMk cId="0" sldId="2147483888"/>
            <pc:sldLayoutMk cId="17578649" sldId="2147483900"/>
          </pc:sldLayoutMkLst>
        </pc:sldLayoutChg>
        <pc:sldLayoutChg chg="del">
          <pc:chgData name="Leong, Traci" userId="0f2e80df-2427-4a73-a275-7ca80575249d" providerId="ADAL" clId="{99B652CF-A64C-3748-92E3-314E80E96C62}" dt="2021-03-01T17:20:30.961" v="1981" actId="2696"/>
          <pc:sldLayoutMkLst>
            <pc:docMk/>
            <pc:sldMasterMk cId="0" sldId="2147483888"/>
            <pc:sldLayoutMk cId="3748693235" sldId="2147483901"/>
          </pc:sldLayoutMkLst>
        </pc:sldLayoutChg>
      </pc:sldMasterChg>
    </pc:docChg>
  </pc:docChgLst>
  <pc:docChgLst>
    <pc:chgData name="Leong, Traci" userId="0f2e80df-2427-4a73-a275-7ca80575249d" providerId="ADAL" clId="{0D49A723-41F7-174A-9908-E8C9FF66649E}"/>
    <pc:docChg chg="undo custSel addSld delSld modSld">
      <pc:chgData name="Leong, Traci" userId="0f2e80df-2427-4a73-a275-7ca80575249d" providerId="ADAL" clId="{0D49A723-41F7-174A-9908-E8C9FF66649E}" dt="2021-03-01T16:28:49.774" v="352" actId="1076"/>
      <pc:docMkLst>
        <pc:docMk/>
      </pc:docMkLst>
      <pc:sldChg chg="add">
        <pc:chgData name="Leong, Traci" userId="0f2e80df-2427-4a73-a275-7ca80575249d" providerId="ADAL" clId="{0D49A723-41F7-174A-9908-E8C9FF66649E}" dt="2021-03-01T16:06:35.444" v="139"/>
        <pc:sldMkLst>
          <pc:docMk/>
          <pc:sldMk cId="567846653" sldId="262"/>
        </pc:sldMkLst>
      </pc:sldChg>
      <pc:sldChg chg="modSp del mod">
        <pc:chgData name="Leong, Traci" userId="0f2e80df-2427-4a73-a275-7ca80575249d" providerId="ADAL" clId="{0D49A723-41F7-174A-9908-E8C9FF66649E}" dt="2021-03-01T16:06:29.385" v="138" actId="2696"/>
        <pc:sldMkLst>
          <pc:docMk/>
          <pc:sldMk cId="2047743676" sldId="262"/>
        </pc:sldMkLst>
        <pc:spChg chg="mod">
          <ac:chgData name="Leong, Traci" userId="0f2e80df-2427-4a73-a275-7ca80575249d" providerId="ADAL" clId="{0D49A723-41F7-174A-9908-E8C9FF66649E}" dt="2021-03-01T16:05:33.776" v="134" actId="20577"/>
          <ac:spMkLst>
            <pc:docMk/>
            <pc:sldMk cId="2047743676" sldId="262"/>
            <ac:spMk id="28674" creationId="{E23AF104-03C6-6B4C-9847-007A23B3C206}"/>
          </ac:spMkLst>
        </pc:spChg>
      </pc:sldChg>
      <pc:sldChg chg="modSp del mod">
        <pc:chgData name="Leong, Traci" userId="0f2e80df-2427-4a73-a275-7ca80575249d" providerId="ADAL" clId="{0D49A723-41F7-174A-9908-E8C9FF66649E}" dt="2021-03-01T16:05:59.130" v="136" actId="2696"/>
        <pc:sldMkLst>
          <pc:docMk/>
          <pc:sldMk cId="275472769" sldId="266"/>
        </pc:sldMkLst>
        <pc:spChg chg="mod">
          <ac:chgData name="Leong, Traci" userId="0f2e80df-2427-4a73-a275-7ca80575249d" providerId="ADAL" clId="{0D49A723-41F7-174A-9908-E8C9FF66649E}" dt="2021-03-01T16:05:40.670" v="135" actId="1076"/>
          <ac:spMkLst>
            <pc:docMk/>
            <pc:sldMk cId="275472769" sldId="266"/>
            <ac:spMk id="40963" creationId="{D9245618-61D7-3849-BA7B-6BE6A0145A0E}"/>
          </ac:spMkLst>
        </pc:spChg>
      </pc:sldChg>
      <pc:sldChg chg="add">
        <pc:chgData name="Leong, Traci" userId="0f2e80df-2427-4a73-a275-7ca80575249d" providerId="ADAL" clId="{0D49A723-41F7-174A-9908-E8C9FF66649E}" dt="2021-03-01T16:06:04.766" v="137"/>
        <pc:sldMkLst>
          <pc:docMk/>
          <pc:sldMk cId="3114579214" sldId="266"/>
        </pc:sldMkLst>
      </pc:sldChg>
      <pc:sldChg chg="modSp mod">
        <pc:chgData name="Leong, Traci" userId="0f2e80df-2427-4a73-a275-7ca80575249d" providerId="ADAL" clId="{0D49A723-41F7-174A-9908-E8C9FF66649E}" dt="2021-03-01T15:49:57.612" v="32" actId="20577"/>
        <pc:sldMkLst>
          <pc:docMk/>
          <pc:sldMk cId="3808486975" sldId="301"/>
        </pc:sldMkLst>
        <pc:spChg chg="mod">
          <ac:chgData name="Leong, Traci" userId="0f2e80df-2427-4a73-a275-7ca80575249d" providerId="ADAL" clId="{0D49A723-41F7-174A-9908-E8C9FF66649E}" dt="2021-03-01T15:49:57.612" v="32" actId="20577"/>
          <ac:spMkLst>
            <pc:docMk/>
            <pc:sldMk cId="3808486975" sldId="301"/>
            <ac:spMk id="26626" creationId="{90D827BF-6A7E-BC41-B01E-BB9BA2C57D92}"/>
          </ac:spMkLst>
        </pc:spChg>
      </pc:sldChg>
      <pc:sldChg chg="addSp delSp modSp mod">
        <pc:chgData name="Leong, Traci" userId="0f2e80df-2427-4a73-a275-7ca80575249d" providerId="ADAL" clId="{0D49A723-41F7-174A-9908-E8C9FF66649E}" dt="2021-03-01T13:53:07.123" v="13" actId="478"/>
        <pc:sldMkLst>
          <pc:docMk/>
          <pc:sldMk cId="4033458523" sldId="449"/>
        </pc:sldMkLst>
        <pc:spChg chg="add del mod">
          <ac:chgData name="Leong, Traci" userId="0f2e80df-2427-4a73-a275-7ca80575249d" providerId="ADAL" clId="{0D49A723-41F7-174A-9908-E8C9FF66649E}" dt="2021-03-01T13:53:07.123" v="13" actId="478"/>
          <ac:spMkLst>
            <pc:docMk/>
            <pc:sldMk cId="4033458523" sldId="449"/>
            <ac:spMk id="4" creationId="{6BD82332-D2C4-5E49-9B8D-2C86A35BA09F}"/>
          </ac:spMkLst>
        </pc:spChg>
        <pc:spChg chg="add del">
          <ac:chgData name="Leong, Traci" userId="0f2e80df-2427-4a73-a275-7ca80575249d" providerId="ADAL" clId="{0D49A723-41F7-174A-9908-E8C9FF66649E}" dt="2021-03-01T13:53:07.123" v="13" actId="478"/>
          <ac:spMkLst>
            <pc:docMk/>
            <pc:sldMk cId="4033458523" sldId="449"/>
            <ac:spMk id="11266" creationId="{4AC188A1-70C4-CD40-A9B6-40BBD3C90FF0}"/>
          </ac:spMkLst>
        </pc:spChg>
      </pc:sldChg>
      <pc:sldChg chg="modSp del mod">
        <pc:chgData name="Leong, Traci" userId="0f2e80df-2427-4a73-a275-7ca80575249d" providerId="ADAL" clId="{0D49A723-41F7-174A-9908-E8C9FF66649E}" dt="2021-03-01T13:51:57.223" v="8" actId="2696"/>
        <pc:sldMkLst>
          <pc:docMk/>
          <pc:sldMk cId="3811406879" sldId="486"/>
        </pc:sldMkLst>
        <pc:spChg chg="mod">
          <ac:chgData name="Leong, Traci" userId="0f2e80df-2427-4a73-a275-7ca80575249d" providerId="ADAL" clId="{0D49A723-41F7-174A-9908-E8C9FF66649E}" dt="2021-03-01T13:50:34.412" v="1" actId="113"/>
          <ac:spMkLst>
            <pc:docMk/>
            <pc:sldMk cId="3811406879" sldId="486"/>
            <ac:spMk id="8194" creationId="{71FD5B9D-9AE2-4947-BA67-1A8DFC4AE48B}"/>
          </ac:spMkLst>
        </pc:spChg>
      </pc:sldChg>
      <pc:sldChg chg="modAnim">
        <pc:chgData name="Leong, Traci" userId="0f2e80df-2427-4a73-a275-7ca80575249d" providerId="ADAL" clId="{0D49A723-41F7-174A-9908-E8C9FF66649E}" dt="2021-03-01T13:54:03.402" v="17"/>
        <pc:sldMkLst>
          <pc:docMk/>
          <pc:sldMk cId="3614604384" sldId="536"/>
        </pc:sldMkLst>
      </pc:sldChg>
      <pc:sldChg chg="modAnim">
        <pc:chgData name="Leong, Traci" userId="0f2e80df-2427-4a73-a275-7ca80575249d" providerId="ADAL" clId="{0D49A723-41F7-174A-9908-E8C9FF66649E}" dt="2021-03-01T13:49:47.946" v="0"/>
        <pc:sldMkLst>
          <pc:docMk/>
          <pc:sldMk cId="286301314" sldId="586"/>
        </pc:sldMkLst>
      </pc:sldChg>
      <pc:sldChg chg="modSp mod modAnim">
        <pc:chgData name="Leong, Traci" userId="0f2e80df-2427-4a73-a275-7ca80575249d" providerId="ADAL" clId="{0D49A723-41F7-174A-9908-E8C9FF66649E}" dt="2021-03-01T13:52:26.519" v="11"/>
        <pc:sldMkLst>
          <pc:docMk/>
          <pc:sldMk cId="538233631" sldId="587"/>
        </pc:sldMkLst>
        <pc:spChg chg="mod">
          <ac:chgData name="Leong, Traci" userId="0f2e80df-2427-4a73-a275-7ca80575249d" providerId="ADAL" clId="{0D49A723-41F7-174A-9908-E8C9FF66649E}" dt="2021-03-01T13:52:09.809" v="10" actId="20577"/>
          <ac:spMkLst>
            <pc:docMk/>
            <pc:sldMk cId="538233631" sldId="587"/>
            <ac:spMk id="3" creationId="{B32F3959-D00C-4A49-BD0F-08343C02C51C}"/>
          </ac:spMkLst>
        </pc:spChg>
        <pc:graphicFrameChg chg="mod">
          <ac:chgData name="Leong, Traci" userId="0f2e80df-2427-4a73-a275-7ca80575249d" providerId="ADAL" clId="{0D49A723-41F7-174A-9908-E8C9FF66649E}" dt="2021-03-01T13:52:07.108" v="9" actId="1076"/>
          <ac:graphicFrameMkLst>
            <pc:docMk/>
            <pc:sldMk cId="538233631" sldId="587"/>
            <ac:graphicFrameMk id="6" creationId="{E0CD2976-FCBB-9D41-BE6D-F887C373C7A8}"/>
          </ac:graphicFrameMkLst>
        </pc:graphicFrameChg>
      </pc:sldChg>
      <pc:sldChg chg="modSp mod modAnim">
        <pc:chgData name="Leong, Traci" userId="0f2e80df-2427-4a73-a275-7ca80575249d" providerId="ADAL" clId="{0D49A723-41F7-174A-9908-E8C9FF66649E}" dt="2021-03-01T13:54:44.187" v="24"/>
        <pc:sldMkLst>
          <pc:docMk/>
          <pc:sldMk cId="3688501600" sldId="589"/>
        </pc:sldMkLst>
        <pc:spChg chg="mod">
          <ac:chgData name="Leong, Traci" userId="0f2e80df-2427-4a73-a275-7ca80575249d" providerId="ADAL" clId="{0D49A723-41F7-174A-9908-E8C9FF66649E}" dt="2021-03-01T13:54:31.690" v="23" actId="20577"/>
          <ac:spMkLst>
            <pc:docMk/>
            <pc:sldMk cId="3688501600" sldId="589"/>
            <ac:spMk id="3" creationId="{F0A07357-C80D-304C-9EC8-DD64E6B58D18}"/>
          </ac:spMkLst>
        </pc:spChg>
      </pc:sldChg>
      <pc:sldChg chg="modAnim">
        <pc:chgData name="Leong, Traci" userId="0f2e80df-2427-4a73-a275-7ca80575249d" providerId="ADAL" clId="{0D49A723-41F7-174A-9908-E8C9FF66649E}" dt="2021-03-01T15:54:38.467" v="91"/>
        <pc:sldMkLst>
          <pc:docMk/>
          <pc:sldMk cId="3550950169" sldId="590"/>
        </pc:sldMkLst>
      </pc:sldChg>
      <pc:sldChg chg="modSp mod">
        <pc:chgData name="Leong, Traci" userId="0f2e80df-2427-4a73-a275-7ca80575249d" providerId="ADAL" clId="{0D49A723-41F7-174A-9908-E8C9FF66649E}" dt="2021-03-01T15:59:08.320" v="123" actId="20577"/>
        <pc:sldMkLst>
          <pc:docMk/>
          <pc:sldMk cId="1483816792" sldId="594"/>
        </pc:sldMkLst>
        <pc:spChg chg="mod">
          <ac:chgData name="Leong, Traci" userId="0f2e80df-2427-4a73-a275-7ca80575249d" providerId="ADAL" clId="{0D49A723-41F7-174A-9908-E8C9FF66649E}" dt="2021-03-01T15:59:08.320" v="123" actId="20577"/>
          <ac:spMkLst>
            <pc:docMk/>
            <pc:sldMk cId="1483816792" sldId="594"/>
            <ac:spMk id="3" creationId="{C5CF73A2-E822-0548-A8D3-581A4C1C6F7A}"/>
          </ac:spMkLst>
        </pc:spChg>
      </pc:sldChg>
      <pc:sldChg chg="modAnim">
        <pc:chgData name="Leong, Traci" userId="0f2e80df-2427-4a73-a275-7ca80575249d" providerId="ADAL" clId="{0D49A723-41F7-174A-9908-E8C9FF66649E}" dt="2021-03-01T15:59:38.253" v="125"/>
        <pc:sldMkLst>
          <pc:docMk/>
          <pc:sldMk cId="1775634181" sldId="602"/>
        </pc:sldMkLst>
      </pc:sldChg>
      <pc:sldChg chg="modAnim">
        <pc:chgData name="Leong, Traci" userId="0f2e80df-2427-4a73-a275-7ca80575249d" providerId="ADAL" clId="{0D49A723-41F7-174A-9908-E8C9FF66649E}" dt="2021-03-01T15:59:32.720" v="124"/>
        <pc:sldMkLst>
          <pc:docMk/>
          <pc:sldMk cId="3051236988" sldId="603"/>
        </pc:sldMkLst>
      </pc:sldChg>
      <pc:sldChg chg="delSp mod">
        <pc:chgData name="Leong, Traci" userId="0f2e80df-2427-4a73-a275-7ca80575249d" providerId="ADAL" clId="{0D49A723-41F7-174A-9908-E8C9FF66649E}" dt="2021-03-01T16:14:05.029" v="291" actId="478"/>
        <pc:sldMkLst>
          <pc:docMk/>
          <pc:sldMk cId="1325751754" sldId="611"/>
        </pc:sldMkLst>
        <pc:spChg chg="del">
          <ac:chgData name="Leong, Traci" userId="0f2e80df-2427-4a73-a275-7ca80575249d" providerId="ADAL" clId="{0D49A723-41F7-174A-9908-E8C9FF66649E}" dt="2021-03-01T16:14:05.029" v="291" actId="478"/>
          <ac:spMkLst>
            <pc:docMk/>
            <pc:sldMk cId="1325751754" sldId="611"/>
            <ac:spMk id="3" creationId="{4A018CEF-E88C-844D-9010-EB0D2B4FA1E6}"/>
          </ac:spMkLst>
        </pc:spChg>
      </pc:sldChg>
      <pc:sldChg chg="delSp add mod">
        <pc:chgData name="Leong, Traci" userId="0f2e80df-2427-4a73-a275-7ca80575249d" providerId="ADAL" clId="{0D49A723-41F7-174A-9908-E8C9FF66649E}" dt="2021-03-01T15:53:57.185" v="57" actId="478"/>
        <pc:sldMkLst>
          <pc:docMk/>
          <pc:sldMk cId="2860955165" sldId="612"/>
        </pc:sldMkLst>
        <pc:spChg chg="del">
          <ac:chgData name="Leong, Traci" userId="0f2e80df-2427-4a73-a275-7ca80575249d" providerId="ADAL" clId="{0D49A723-41F7-174A-9908-E8C9FF66649E}" dt="2021-03-01T15:53:57.185" v="57" actId="478"/>
          <ac:spMkLst>
            <pc:docMk/>
            <pc:sldMk cId="2860955165" sldId="612"/>
            <ac:spMk id="3" creationId="{03B2BBEB-FF9D-1346-999D-90E1C875924E}"/>
          </ac:spMkLst>
        </pc:spChg>
      </pc:sldChg>
      <pc:sldChg chg="del">
        <pc:chgData name="Leong, Traci" userId="0f2e80df-2427-4a73-a275-7ca80575249d" providerId="ADAL" clId="{0D49A723-41F7-174A-9908-E8C9FF66649E}" dt="2021-03-01T15:48:59.296" v="25" actId="2696"/>
        <pc:sldMkLst>
          <pc:docMk/>
          <pc:sldMk cId="4290698317" sldId="612"/>
        </pc:sldMkLst>
      </pc:sldChg>
      <pc:sldChg chg="del">
        <pc:chgData name="Leong, Traci" userId="0f2e80df-2427-4a73-a275-7ca80575249d" providerId="ADAL" clId="{0D49A723-41F7-174A-9908-E8C9FF66649E}" dt="2021-03-01T15:48:59.296" v="25" actId="2696"/>
        <pc:sldMkLst>
          <pc:docMk/>
          <pc:sldMk cId="1082301474" sldId="613"/>
        </pc:sldMkLst>
      </pc:sldChg>
      <pc:sldChg chg="modSp add modAnim">
        <pc:chgData name="Leong, Traci" userId="0f2e80df-2427-4a73-a275-7ca80575249d" providerId="ADAL" clId="{0D49A723-41F7-174A-9908-E8C9FF66649E}" dt="2021-03-01T15:54:14.917" v="90" actId="20577"/>
        <pc:sldMkLst>
          <pc:docMk/>
          <pc:sldMk cId="3782086083" sldId="613"/>
        </pc:sldMkLst>
        <pc:spChg chg="mod">
          <ac:chgData name="Leong, Traci" userId="0f2e80df-2427-4a73-a275-7ca80575249d" providerId="ADAL" clId="{0D49A723-41F7-174A-9908-E8C9FF66649E}" dt="2021-03-01T15:54:14.917" v="90" actId="20577"/>
          <ac:spMkLst>
            <pc:docMk/>
            <pc:sldMk cId="3782086083" sldId="613"/>
            <ac:spMk id="3" creationId="{EB25993B-C26C-DF45-8CA6-E2EC86BF803D}"/>
          </ac:spMkLst>
        </pc:spChg>
      </pc:sldChg>
      <pc:sldChg chg="modSp mod">
        <pc:chgData name="Leong, Traci" userId="0f2e80df-2427-4a73-a275-7ca80575249d" providerId="ADAL" clId="{0D49A723-41F7-174A-9908-E8C9FF66649E}" dt="2021-03-01T16:13:52.031" v="288" actId="20577"/>
        <pc:sldMkLst>
          <pc:docMk/>
          <pc:sldMk cId="3168105607" sldId="618"/>
        </pc:sldMkLst>
        <pc:spChg chg="mod">
          <ac:chgData name="Leong, Traci" userId="0f2e80df-2427-4a73-a275-7ca80575249d" providerId="ADAL" clId="{0D49A723-41F7-174A-9908-E8C9FF66649E}" dt="2021-03-01T16:13:52.031" v="288" actId="20577"/>
          <ac:spMkLst>
            <pc:docMk/>
            <pc:sldMk cId="3168105607" sldId="618"/>
            <ac:spMk id="3" creationId="{73B709F7-B61B-9740-98A4-48B362B9DED7}"/>
          </ac:spMkLst>
        </pc:spChg>
      </pc:sldChg>
      <pc:sldChg chg="modSp add mod">
        <pc:chgData name="Leong, Traci" userId="0f2e80df-2427-4a73-a275-7ca80575249d" providerId="ADAL" clId="{0D49A723-41F7-174A-9908-E8C9FF66649E}" dt="2021-03-01T15:52:45.462" v="56" actId="20577"/>
        <pc:sldMkLst>
          <pc:docMk/>
          <pc:sldMk cId="1535675329" sldId="619"/>
        </pc:sldMkLst>
        <pc:spChg chg="mod">
          <ac:chgData name="Leong, Traci" userId="0f2e80df-2427-4a73-a275-7ca80575249d" providerId="ADAL" clId="{0D49A723-41F7-174A-9908-E8C9FF66649E}" dt="2021-03-01T15:52:45.462" v="56" actId="20577"/>
          <ac:spMkLst>
            <pc:docMk/>
            <pc:sldMk cId="1535675329" sldId="619"/>
            <ac:spMk id="2" creationId="{C475AE29-D66E-CF41-A157-6B255654562D}"/>
          </ac:spMkLst>
        </pc:spChg>
      </pc:sldChg>
      <pc:sldChg chg="add del">
        <pc:chgData name="Leong, Traci" userId="0f2e80df-2427-4a73-a275-7ca80575249d" providerId="ADAL" clId="{0D49A723-41F7-174A-9908-E8C9FF66649E}" dt="2021-03-01T15:52:27.483" v="35" actId="2696"/>
        <pc:sldMkLst>
          <pc:docMk/>
          <pc:sldMk cId="3033161125" sldId="619"/>
        </pc:sldMkLst>
      </pc:sldChg>
      <pc:sldChg chg="add del">
        <pc:chgData name="Leong, Traci" userId="0f2e80df-2427-4a73-a275-7ca80575249d" providerId="ADAL" clId="{0D49A723-41F7-174A-9908-E8C9FF66649E}" dt="2021-03-01T15:52:27.483" v="35" actId="2696"/>
        <pc:sldMkLst>
          <pc:docMk/>
          <pc:sldMk cId="1264890314" sldId="620"/>
        </pc:sldMkLst>
      </pc:sldChg>
      <pc:sldChg chg="addSp modSp add mod">
        <pc:chgData name="Leong, Traci" userId="0f2e80df-2427-4a73-a275-7ca80575249d" providerId="ADAL" clId="{0D49A723-41F7-174A-9908-E8C9FF66649E}" dt="2021-03-01T16:10:18.556" v="149" actId="1076"/>
        <pc:sldMkLst>
          <pc:docMk/>
          <pc:sldMk cId="1497368620" sldId="620"/>
        </pc:sldMkLst>
        <pc:spChg chg="mod">
          <ac:chgData name="Leong, Traci" userId="0f2e80df-2427-4a73-a275-7ca80575249d" providerId="ADAL" clId="{0D49A723-41F7-174A-9908-E8C9FF66649E}" dt="2021-03-01T16:09:59.969" v="146" actId="1076"/>
          <ac:spMkLst>
            <pc:docMk/>
            <pc:sldMk cId="1497368620" sldId="620"/>
            <ac:spMk id="2" creationId="{0AC155FD-D67D-654E-A4F1-E39E81D9D65E}"/>
          </ac:spMkLst>
        </pc:spChg>
        <pc:picChg chg="add mod">
          <ac:chgData name="Leong, Traci" userId="0f2e80df-2427-4a73-a275-7ca80575249d" providerId="ADAL" clId="{0D49A723-41F7-174A-9908-E8C9FF66649E}" dt="2021-03-01T16:10:18.556" v="149" actId="1076"/>
          <ac:picMkLst>
            <pc:docMk/>
            <pc:sldMk cId="1497368620" sldId="620"/>
            <ac:picMk id="4" creationId="{A8F97C0D-F6A9-8648-8653-5803696E05A9}"/>
          </ac:picMkLst>
        </pc:picChg>
        <pc:picChg chg="mod">
          <ac:chgData name="Leong, Traci" userId="0f2e80df-2427-4a73-a275-7ca80575249d" providerId="ADAL" clId="{0D49A723-41F7-174A-9908-E8C9FF66649E}" dt="2021-03-01T16:10:03.145" v="147" actId="1076"/>
          <ac:picMkLst>
            <pc:docMk/>
            <pc:sldMk cId="1497368620" sldId="620"/>
            <ac:picMk id="5" creationId="{8C92155B-3E70-2944-9A43-4FF1364EEA3D}"/>
          </ac:picMkLst>
        </pc:picChg>
      </pc:sldChg>
      <pc:sldChg chg="addSp modSp add mod">
        <pc:chgData name="Leong, Traci" userId="0f2e80df-2427-4a73-a275-7ca80575249d" providerId="ADAL" clId="{0D49A723-41F7-174A-9908-E8C9FF66649E}" dt="2021-03-01T16:10:49.843" v="154" actId="1076"/>
        <pc:sldMkLst>
          <pc:docMk/>
          <pc:sldMk cId="627097920" sldId="621"/>
        </pc:sldMkLst>
        <pc:picChg chg="mod">
          <ac:chgData name="Leong, Traci" userId="0f2e80df-2427-4a73-a275-7ca80575249d" providerId="ADAL" clId="{0D49A723-41F7-174A-9908-E8C9FF66649E}" dt="2021-03-01T16:10:25.676" v="150" actId="1076"/>
          <ac:picMkLst>
            <pc:docMk/>
            <pc:sldMk cId="627097920" sldId="621"/>
            <ac:picMk id="5" creationId="{13CB6A83-069A-9E4E-94E9-1B010D9A93FF}"/>
          </ac:picMkLst>
        </pc:picChg>
        <pc:picChg chg="add mod">
          <ac:chgData name="Leong, Traci" userId="0f2e80df-2427-4a73-a275-7ca80575249d" providerId="ADAL" clId="{0D49A723-41F7-174A-9908-E8C9FF66649E}" dt="2021-03-01T16:10:49.843" v="154" actId="1076"/>
          <ac:picMkLst>
            <pc:docMk/>
            <pc:sldMk cId="627097920" sldId="621"/>
            <ac:picMk id="6" creationId="{0EDA02CF-C82C-3F4E-93BB-7290BEDB7982}"/>
          </ac:picMkLst>
        </pc:picChg>
      </pc:sldChg>
      <pc:sldChg chg="add del">
        <pc:chgData name="Leong, Traci" userId="0f2e80df-2427-4a73-a275-7ca80575249d" providerId="ADAL" clId="{0D49A723-41F7-174A-9908-E8C9FF66649E}" dt="2021-03-01T15:52:27.483" v="35" actId="2696"/>
        <pc:sldMkLst>
          <pc:docMk/>
          <pc:sldMk cId="1625226895" sldId="621"/>
        </pc:sldMkLst>
      </pc:sldChg>
      <pc:sldChg chg="del">
        <pc:chgData name="Leong, Traci" userId="0f2e80df-2427-4a73-a275-7ca80575249d" providerId="ADAL" clId="{0D49A723-41F7-174A-9908-E8C9FF66649E}" dt="2021-03-01T16:13:59.991" v="289" actId="2696"/>
        <pc:sldMkLst>
          <pc:docMk/>
          <pc:sldMk cId="779877595" sldId="622"/>
        </pc:sldMkLst>
      </pc:sldChg>
      <pc:sldChg chg="del">
        <pc:chgData name="Leong, Traci" userId="0f2e80df-2427-4a73-a275-7ca80575249d" providerId="ADAL" clId="{0D49A723-41F7-174A-9908-E8C9FF66649E}" dt="2021-03-01T16:14:00.785" v="290" actId="2696"/>
        <pc:sldMkLst>
          <pc:docMk/>
          <pc:sldMk cId="2087991167" sldId="623"/>
        </pc:sldMkLst>
      </pc:sldChg>
      <pc:sldChg chg="modSp mod">
        <pc:chgData name="Leong, Traci" userId="0f2e80df-2427-4a73-a275-7ca80575249d" providerId="ADAL" clId="{0D49A723-41F7-174A-9908-E8C9FF66649E}" dt="2021-03-01T16:14:14.671" v="294" actId="27636"/>
        <pc:sldMkLst>
          <pc:docMk/>
          <pc:sldMk cId="1865170619" sldId="625"/>
        </pc:sldMkLst>
        <pc:spChg chg="mod">
          <ac:chgData name="Leong, Traci" userId="0f2e80df-2427-4a73-a275-7ca80575249d" providerId="ADAL" clId="{0D49A723-41F7-174A-9908-E8C9FF66649E}" dt="2021-03-01T16:14:14.671" v="294" actId="27636"/>
          <ac:spMkLst>
            <pc:docMk/>
            <pc:sldMk cId="1865170619" sldId="625"/>
            <ac:spMk id="3" creationId="{7960408E-A107-2048-9D15-2EAF95160881}"/>
          </ac:spMkLst>
        </pc:spChg>
      </pc:sldChg>
      <pc:sldChg chg="addSp modSp mod">
        <pc:chgData name="Leong, Traci" userId="0f2e80df-2427-4a73-a275-7ca80575249d" providerId="ADAL" clId="{0D49A723-41F7-174A-9908-E8C9FF66649E}" dt="2021-03-01T16:19:51.089" v="314" actId="1076"/>
        <pc:sldMkLst>
          <pc:docMk/>
          <pc:sldMk cId="2550902872" sldId="626"/>
        </pc:sldMkLst>
        <pc:spChg chg="mod">
          <ac:chgData name="Leong, Traci" userId="0f2e80df-2427-4a73-a275-7ca80575249d" providerId="ADAL" clId="{0D49A723-41F7-174A-9908-E8C9FF66649E}" dt="2021-03-01T16:18:37.284" v="302" actId="20577"/>
          <ac:spMkLst>
            <pc:docMk/>
            <pc:sldMk cId="2550902872" sldId="626"/>
            <ac:spMk id="2" creationId="{2C3D3D1B-5F13-2248-9D2C-5AB751D45FC3}"/>
          </ac:spMkLst>
        </pc:spChg>
        <pc:picChg chg="add mod">
          <ac:chgData name="Leong, Traci" userId="0f2e80df-2427-4a73-a275-7ca80575249d" providerId="ADAL" clId="{0D49A723-41F7-174A-9908-E8C9FF66649E}" dt="2021-03-01T16:19:47.004" v="313" actId="1076"/>
          <ac:picMkLst>
            <pc:docMk/>
            <pc:sldMk cId="2550902872" sldId="626"/>
            <ac:picMk id="4" creationId="{A02D3E4D-BC43-874B-B008-A168009AC1E3}"/>
          </ac:picMkLst>
        </pc:picChg>
        <pc:picChg chg="mod">
          <ac:chgData name="Leong, Traci" userId="0f2e80df-2427-4a73-a275-7ca80575249d" providerId="ADAL" clId="{0D49A723-41F7-174A-9908-E8C9FF66649E}" dt="2021-03-01T16:19:51.089" v="314" actId="1076"/>
          <ac:picMkLst>
            <pc:docMk/>
            <pc:sldMk cId="2550902872" sldId="626"/>
            <ac:picMk id="5" creationId="{0BE63475-64EB-5349-AEDB-451AC022DCEB}"/>
          </ac:picMkLst>
        </pc:picChg>
      </pc:sldChg>
      <pc:sldChg chg="addSp modSp mod">
        <pc:chgData name="Leong, Traci" userId="0f2e80df-2427-4a73-a275-7ca80575249d" providerId="ADAL" clId="{0D49A723-41F7-174A-9908-E8C9FF66649E}" dt="2021-03-01T16:21:05.214" v="325" actId="208"/>
        <pc:sldMkLst>
          <pc:docMk/>
          <pc:sldMk cId="3638674615" sldId="627"/>
        </pc:sldMkLst>
        <pc:spChg chg="mod">
          <ac:chgData name="Leong, Traci" userId="0f2e80df-2427-4a73-a275-7ca80575249d" providerId="ADAL" clId="{0D49A723-41F7-174A-9908-E8C9FF66649E}" dt="2021-03-01T16:18:06.209" v="296" actId="20577"/>
          <ac:spMkLst>
            <pc:docMk/>
            <pc:sldMk cId="3638674615" sldId="627"/>
            <ac:spMk id="3" creationId="{F6CEC156-1BAD-DE44-9C47-96BDE2AD945A}"/>
          </ac:spMkLst>
        </pc:spChg>
        <pc:spChg chg="add mod">
          <ac:chgData name="Leong, Traci" userId="0f2e80df-2427-4a73-a275-7ca80575249d" providerId="ADAL" clId="{0D49A723-41F7-174A-9908-E8C9FF66649E}" dt="2021-03-01T16:20:44.424" v="322" actId="208"/>
          <ac:spMkLst>
            <pc:docMk/>
            <pc:sldMk cId="3638674615" sldId="627"/>
            <ac:spMk id="7" creationId="{6CF9A7B4-AB33-854C-9B48-1AB40797D59B}"/>
          </ac:spMkLst>
        </pc:spChg>
        <pc:spChg chg="add mod">
          <ac:chgData name="Leong, Traci" userId="0f2e80df-2427-4a73-a275-7ca80575249d" providerId="ADAL" clId="{0D49A723-41F7-174A-9908-E8C9FF66649E}" dt="2021-03-01T16:21:05.214" v="325" actId="208"/>
          <ac:spMkLst>
            <pc:docMk/>
            <pc:sldMk cId="3638674615" sldId="627"/>
            <ac:spMk id="8" creationId="{8FE113C0-511D-CD45-B62E-E7D6C7B5865E}"/>
          </ac:spMkLst>
        </pc:spChg>
        <pc:picChg chg="add mod">
          <ac:chgData name="Leong, Traci" userId="0f2e80df-2427-4a73-a275-7ca80575249d" providerId="ADAL" clId="{0D49A723-41F7-174A-9908-E8C9FF66649E}" dt="2021-03-01T16:20:14.217" v="318" actId="1076"/>
          <ac:picMkLst>
            <pc:docMk/>
            <pc:sldMk cId="3638674615" sldId="627"/>
            <ac:picMk id="6" creationId="{B68B7A34-DC0D-9143-A294-7BCFED8C291D}"/>
          </ac:picMkLst>
        </pc:picChg>
      </pc:sldChg>
      <pc:sldChg chg="modAnim">
        <pc:chgData name="Leong, Traci" userId="0f2e80df-2427-4a73-a275-7ca80575249d" providerId="ADAL" clId="{0D49A723-41F7-174A-9908-E8C9FF66649E}" dt="2021-03-01T16:21:42.623" v="326"/>
        <pc:sldMkLst>
          <pc:docMk/>
          <pc:sldMk cId="2654568749" sldId="628"/>
        </pc:sldMkLst>
      </pc:sldChg>
      <pc:sldChg chg="modAnim">
        <pc:chgData name="Leong, Traci" userId="0f2e80df-2427-4a73-a275-7ca80575249d" providerId="ADAL" clId="{0D49A723-41F7-174A-9908-E8C9FF66649E}" dt="2021-03-01T16:22:16.185" v="327"/>
        <pc:sldMkLst>
          <pc:docMk/>
          <pc:sldMk cId="2564017945" sldId="631"/>
        </pc:sldMkLst>
      </pc:sldChg>
      <pc:sldChg chg="modAnim">
        <pc:chgData name="Leong, Traci" userId="0f2e80df-2427-4a73-a275-7ca80575249d" providerId="ADAL" clId="{0D49A723-41F7-174A-9908-E8C9FF66649E}" dt="2021-03-01T16:22:41.749" v="331"/>
        <pc:sldMkLst>
          <pc:docMk/>
          <pc:sldMk cId="3637310450" sldId="632"/>
        </pc:sldMkLst>
      </pc:sldChg>
      <pc:sldChg chg="addSp delSp modSp mod">
        <pc:chgData name="Leong, Traci" userId="0f2e80df-2427-4a73-a275-7ca80575249d" providerId="ADAL" clId="{0D49A723-41F7-174A-9908-E8C9FF66649E}" dt="2021-03-01T16:28:49.774" v="352" actId="1076"/>
        <pc:sldMkLst>
          <pc:docMk/>
          <pc:sldMk cId="3757909251" sldId="633"/>
        </pc:sldMkLst>
        <pc:spChg chg="mod">
          <ac:chgData name="Leong, Traci" userId="0f2e80df-2427-4a73-a275-7ca80575249d" providerId="ADAL" clId="{0D49A723-41F7-174A-9908-E8C9FF66649E}" dt="2021-03-01T16:27:10.314" v="340" actId="20577"/>
          <ac:spMkLst>
            <pc:docMk/>
            <pc:sldMk cId="3757909251" sldId="633"/>
            <ac:spMk id="2" creationId="{E544F862-64C6-9E46-8A14-8B69B9ECA3F1}"/>
          </ac:spMkLst>
        </pc:spChg>
        <pc:picChg chg="mod">
          <ac:chgData name="Leong, Traci" userId="0f2e80df-2427-4a73-a275-7ca80575249d" providerId="ADAL" clId="{0D49A723-41F7-174A-9908-E8C9FF66649E}" dt="2021-03-01T16:27:03.011" v="333" actId="1076"/>
          <ac:picMkLst>
            <pc:docMk/>
            <pc:sldMk cId="3757909251" sldId="633"/>
            <ac:picMk id="5" creationId="{98326944-767C-2F4C-9297-732F9DFA75E9}"/>
          </ac:picMkLst>
        </pc:picChg>
        <pc:picChg chg="add del mod">
          <ac:chgData name="Leong, Traci" userId="0f2e80df-2427-4a73-a275-7ca80575249d" providerId="ADAL" clId="{0D49A723-41F7-174A-9908-E8C9FF66649E}" dt="2021-03-01T16:28:31.061" v="350" actId="478"/>
          <ac:picMkLst>
            <pc:docMk/>
            <pc:sldMk cId="3757909251" sldId="633"/>
            <ac:picMk id="6" creationId="{926FA265-4FA0-614E-94ED-0FA0FE78602A}"/>
          </ac:picMkLst>
        </pc:picChg>
        <pc:picChg chg="add mod">
          <ac:chgData name="Leong, Traci" userId="0f2e80df-2427-4a73-a275-7ca80575249d" providerId="ADAL" clId="{0D49A723-41F7-174A-9908-E8C9FF66649E}" dt="2021-03-01T16:28:49.774" v="352" actId="1076"/>
          <ac:picMkLst>
            <pc:docMk/>
            <pc:sldMk cId="3757909251" sldId="633"/>
            <ac:picMk id="8" creationId="{72AB7C27-FAA3-AB4A-A02B-C3F51EA62F97}"/>
          </ac:picMkLst>
        </pc:picChg>
      </pc:sldChg>
      <pc:sldChg chg="addSp delSp modSp mod">
        <pc:chgData name="Leong, Traci" userId="0f2e80df-2427-4a73-a275-7ca80575249d" providerId="ADAL" clId="{0D49A723-41F7-174A-9908-E8C9FF66649E}" dt="2021-03-01T16:28:27.393" v="349" actId="1076"/>
        <pc:sldMkLst>
          <pc:docMk/>
          <pc:sldMk cId="2430589169" sldId="634"/>
        </pc:sldMkLst>
        <pc:picChg chg="add del mod">
          <ac:chgData name="Leong, Traci" userId="0f2e80df-2427-4a73-a275-7ca80575249d" providerId="ADAL" clId="{0D49A723-41F7-174A-9908-E8C9FF66649E}" dt="2021-03-01T16:27:54.427" v="345" actId="478"/>
          <ac:picMkLst>
            <pc:docMk/>
            <pc:sldMk cId="2430589169" sldId="634"/>
            <ac:picMk id="6" creationId="{A7F27C31-7E79-884F-9307-B65F80A30056}"/>
          </ac:picMkLst>
        </pc:picChg>
        <pc:picChg chg="add mod">
          <ac:chgData name="Leong, Traci" userId="0f2e80df-2427-4a73-a275-7ca80575249d" providerId="ADAL" clId="{0D49A723-41F7-174A-9908-E8C9FF66649E}" dt="2021-03-01T16:28:27.393" v="349" actId="1076"/>
          <ac:picMkLst>
            <pc:docMk/>
            <pc:sldMk cId="2430589169" sldId="634"/>
            <ac:picMk id="8" creationId="{8480B345-362F-214C-9C83-A8DF12B99CE7}"/>
          </ac:picMkLst>
        </pc:picChg>
      </pc:sldChg>
    </pc:docChg>
  </pc:docChgLst>
  <pc:docChgLst>
    <pc:chgData name="Leong, Traci" userId="0f2e80df-2427-4a73-a275-7ca80575249d" providerId="ADAL" clId="{D149F797-7C8C-D84A-BA26-CDB7B46A74A3}"/>
    <pc:docChg chg="custSel addSld delSld modSld">
      <pc:chgData name="Leong, Traci" userId="0f2e80df-2427-4a73-a275-7ca80575249d" providerId="ADAL" clId="{D149F797-7C8C-D84A-BA26-CDB7B46A74A3}" dt="2021-03-01T13:23:48.022" v="263" actId="15"/>
      <pc:docMkLst>
        <pc:docMk/>
      </pc:docMkLst>
      <pc:sldChg chg="modSp mod">
        <pc:chgData name="Leong, Traci" userId="0f2e80df-2427-4a73-a275-7ca80575249d" providerId="ADAL" clId="{D149F797-7C8C-D84A-BA26-CDB7B46A74A3}" dt="2021-03-01T12:58:26.957" v="144" actId="20577"/>
        <pc:sldMkLst>
          <pc:docMk/>
          <pc:sldMk cId="1985289601" sldId="256"/>
        </pc:sldMkLst>
        <pc:spChg chg="mod">
          <ac:chgData name="Leong, Traci" userId="0f2e80df-2427-4a73-a275-7ca80575249d" providerId="ADAL" clId="{D149F797-7C8C-D84A-BA26-CDB7B46A74A3}" dt="2021-03-01T12:58:20.832" v="131" actId="20577"/>
          <ac:spMkLst>
            <pc:docMk/>
            <pc:sldMk cId="1985289601" sldId="256"/>
            <ac:spMk id="2" creationId="{00000000-0000-0000-0000-000000000000}"/>
          </ac:spMkLst>
        </pc:spChg>
        <pc:spChg chg="mod">
          <ac:chgData name="Leong, Traci" userId="0f2e80df-2427-4a73-a275-7ca80575249d" providerId="ADAL" clId="{D149F797-7C8C-D84A-BA26-CDB7B46A74A3}" dt="2021-03-01T12:58:26.957" v="144" actId="20577"/>
          <ac:spMkLst>
            <pc:docMk/>
            <pc:sldMk cId="1985289601" sldId="256"/>
            <ac:spMk id="3" creationId="{00000000-0000-0000-0000-000000000000}"/>
          </ac:spMkLst>
        </pc:spChg>
      </pc:sldChg>
      <pc:sldChg chg="modSp mod">
        <pc:chgData name="Leong, Traci" userId="0f2e80df-2427-4a73-a275-7ca80575249d" providerId="ADAL" clId="{D149F797-7C8C-D84A-BA26-CDB7B46A74A3}" dt="2021-03-01T13:23:48.022" v="263" actId="15"/>
        <pc:sldMkLst>
          <pc:docMk/>
          <pc:sldMk cId="1152340073" sldId="257"/>
        </pc:sldMkLst>
        <pc:spChg chg="mod">
          <ac:chgData name="Leong, Traci" userId="0f2e80df-2427-4a73-a275-7ca80575249d" providerId="ADAL" clId="{D149F797-7C8C-D84A-BA26-CDB7B46A74A3}" dt="2021-03-01T13:23:48.022" v="263" actId="15"/>
          <ac:spMkLst>
            <pc:docMk/>
            <pc:sldMk cId="1152340073" sldId="257"/>
            <ac:spMk id="3" creationId="{1E0FC1AD-F191-2E46-85A7-7A2050AA2CDB}"/>
          </ac:spMkLst>
        </pc:spChg>
      </pc:sldChg>
      <pc:sldChg chg="del">
        <pc:chgData name="Leong, Traci" userId="0f2e80df-2427-4a73-a275-7ca80575249d" providerId="ADAL" clId="{D149F797-7C8C-D84A-BA26-CDB7B46A74A3}" dt="2021-02-28T17:21:19.933" v="77" actId="2696"/>
        <pc:sldMkLst>
          <pc:docMk/>
          <pc:sldMk cId="1265924516" sldId="258"/>
        </pc:sldMkLst>
      </pc:sldChg>
      <pc:sldChg chg="add">
        <pc:chgData name="Leong, Traci" userId="0f2e80df-2427-4a73-a275-7ca80575249d" providerId="ADAL" clId="{D149F797-7C8C-D84A-BA26-CDB7B46A74A3}" dt="2021-02-28T17:21:27.054" v="78"/>
        <pc:sldMkLst>
          <pc:docMk/>
          <pc:sldMk cId="4277242354" sldId="258"/>
        </pc:sldMkLst>
      </pc:sldChg>
      <pc:sldChg chg="modSp mod">
        <pc:chgData name="Leong, Traci" userId="0f2e80df-2427-4a73-a275-7ca80575249d" providerId="ADAL" clId="{D149F797-7C8C-D84A-BA26-CDB7B46A74A3}" dt="2021-02-28T17:20:39.740" v="57" actId="27636"/>
        <pc:sldMkLst>
          <pc:docMk/>
          <pc:sldMk cId="3763920865" sldId="259"/>
        </pc:sldMkLst>
        <pc:spChg chg="mod">
          <ac:chgData name="Leong, Traci" userId="0f2e80df-2427-4a73-a275-7ca80575249d" providerId="ADAL" clId="{D149F797-7C8C-D84A-BA26-CDB7B46A74A3}" dt="2021-02-28T17:20:39.740" v="57" actId="27636"/>
          <ac:spMkLst>
            <pc:docMk/>
            <pc:sldMk cId="3763920865" sldId="259"/>
            <ac:spMk id="81921" creationId="{921133CB-4C6D-744D-801B-BCFFC4D81E52}"/>
          </ac:spMkLst>
        </pc:spChg>
      </pc:sldChg>
      <pc:sldChg chg="modSp del mod">
        <pc:chgData name="Leong, Traci" userId="0f2e80df-2427-4a73-a275-7ca80575249d" providerId="ADAL" clId="{D149F797-7C8C-D84A-BA26-CDB7B46A74A3}" dt="2021-02-28T17:21:19.933" v="77" actId="2696"/>
        <pc:sldMkLst>
          <pc:docMk/>
          <pc:sldMk cId="654409313" sldId="260"/>
        </pc:sldMkLst>
        <pc:spChg chg="mod">
          <ac:chgData name="Leong, Traci" userId="0f2e80df-2427-4a73-a275-7ca80575249d" providerId="ADAL" clId="{D149F797-7C8C-D84A-BA26-CDB7B46A74A3}" dt="2021-02-28T17:20:38.664" v="32" actId="27636"/>
          <ac:spMkLst>
            <pc:docMk/>
            <pc:sldMk cId="654409313" sldId="260"/>
            <ac:spMk id="17409" creationId="{681FE4CF-E809-994D-935E-04A1C8B21A42}"/>
          </ac:spMkLst>
        </pc:spChg>
      </pc:sldChg>
      <pc:sldChg chg="add">
        <pc:chgData name="Leong, Traci" userId="0f2e80df-2427-4a73-a275-7ca80575249d" providerId="ADAL" clId="{D149F797-7C8C-D84A-BA26-CDB7B46A74A3}" dt="2021-02-28T17:21:27.054" v="78"/>
        <pc:sldMkLst>
          <pc:docMk/>
          <pc:sldMk cId="4135083193" sldId="260"/>
        </pc:sldMkLst>
      </pc:sldChg>
      <pc:sldChg chg="modSp mod">
        <pc:chgData name="Leong, Traci" userId="0f2e80df-2427-4a73-a275-7ca80575249d" providerId="ADAL" clId="{D149F797-7C8C-D84A-BA26-CDB7B46A74A3}" dt="2021-02-28T17:20:39.791" v="59" actId="27636"/>
        <pc:sldMkLst>
          <pc:docMk/>
          <pc:sldMk cId="189192864" sldId="261"/>
        </pc:sldMkLst>
        <pc:spChg chg="mod">
          <ac:chgData name="Leong, Traci" userId="0f2e80df-2427-4a73-a275-7ca80575249d" providerId="ADAL" clId="{D149F797-7C8C-D84A-BA26-CDB7B46A74A3}" dt="2021-02-28T17:20:39.791" v="59" actId="27636"/>
          <ac:spMkLst>
            <pc:docMk/>
            <pc:sldMk cId="189192864" sldId="261"/>
            <ac:spMk id="83969" creationId="{DF56B913-727E-C84F-A97F-10F4A45211C1}"/>
          </ac:spMkLst>
        </pc:spChg>
      </pc:sldChg>
      <pc:sldChg chg="add">
        <pc:chgData name="Leong, Traci" userId="0f2e80df-2427-4a73-a275-7ca80575249d" providerId="ADAL" clId="{D149F797-7C8C-D84A-BA26-CDB7B46A74A3}" dt="2021-02-28T17:21:27.054" v="78"/>
        <pc:sldMkLst>
          <pc:docMk/>
          <pc:sldMk cId="2410097749" sldId="263"/>
        </pc:sldMkLst>
      </pc:sldChg>
      <pc:sldChg chg="del">
        <pc:chgData name="Leong, Traci" userId="0f2e80df-2427-4a73-a275-7ca80575249d" providerId="ADAL" clId="{D149F797-7C8C-D84A-BA26-CDB7B46A74A3}" dt="2021-02-28T17:21:19.933" v="77" actId="2696"/>
        <pc:sldMkLst>
          <pc:docMk/>
          <pc:sldMk cId="3168766443" sldId="263"/>
        </pc:sldMkLst>
      </pc:sldChg>
      <pc:sldChg chg="modSp del mod">
        <pc:chgData name="Leong, Traci" userId="0f2e80df-2427-4a73-a275-7ca80575249d" providerId="ADAL" clId="{D149F797-7C8C-D84A-BA26-CDB7B46A74A3}" dt="2021-02-28T17:21:19.933" v="77" actId="2696"/>
        <pc:sldMkLst>
          <pc:docMk/>
          <pc:sldMk cId="1525624520" sldId="265"/>
        </pc:sldMkLst>
        <pc:spChg chg="mod">
          <ac:chgData name="Leong, Traci" userId="0f2e80df-2427-4a73-a275-7ca80575249d" providerId="ADAL" clId="{D149F797-7C8C-D84A-BA26-CDB7B46A74A3}" dt="2021-02-28T17:20:38.812" v="34" actId="27636"/>
          <ac:spMkLst>
            <pc:docMk/>
            <pc:sldMk cId="1525624520" sldId="265"/>
            <ac:spMk id="19457" creationId="{BFFF8FFB-225C-4641-9959-36A12099FD50}"/>
          </ac:spMkLst>
        </pc:spChg>
      </pc:sldChg>
      <pc:sldChg chg="add">
        <pc:chgData name="Leong, Traci" userId="0f2e80df-2427-4a73-a275-7ca80575249d" providerId="ADAL" clId="{D149F797-7C8C-D84A-BA26-CDB7B46A74A3}" dt="2021-02-28T17:21:27.054" v="78"/>
        <pc:sldMkLst>
          <pc:docMk/>
          <pc:sldMk cId="3563621945" sldId="265"/>
        </pc:sldMkLst>
      </pc:sldChg>
      <pc:sldChg chg="modSp del mod">
        <pc:chgData name="Leong, Traci" userId="0f2e80df-2427-4a73-a275-7ca80575249d" providerId="ADAL" clId="{D149F797-7C8C-D84A-BA26-CDB7B46A74A3}" dt="2021-02-28T17:21:19.933" v="77" actId="2696"/>
        <pc:sldMkLst>
          <pc:docMk/>
          <pc:sldMk cId="172252053" sldId="267"/>
        </pc:sldMkLst>
        <pc:spChg chg="mod">
          <ac:chgData name="Leong, Traci" userId="0f2e80df-2427-4a73-a275-7ca80575249d" providerId="ADAL" clId="{D149F797-7C8C-D84A-BA26-CDB7B46A74A3}" dt="2021-02-28T17:20:38.885" v="37" actId="27636"/>
          <ac:spMkLst>
            <pc:docMk/>
            <pc:sldMk cId="172252053" sldId="267"/>
            <ac:spMk id="21505" creationId="{333609AD-C08F-6D4C-A292-514F52ABF9BD}"/>
          </ac:spMkLst>
        </pc:spChg>
      </pc:sldChg>
      <pc:sldChg chg="add">
        <pc:chgData name="Leong, Traci" userId="0f2e80df-2427-4a73-a275-7ca80575249d" providerId="ADAL" clId="{D149F797-7C8C-D84A-BA26-CDB7B46A74A3}" dt="2021-02-28T17:21:27.054" v="78"/>
        <pc:sldMkLst>
          <pc:docMk/>
          <pc:sldMk cId="1153297231" sldId="267"/>
        </pc:sldMkLst>
      </pc:sldChg>
      <pc:sldChg chg="add">
        <pc:chgData name="Leong, Traci" userId="0f2e80df-2427-4a73-a275-7ca80575249d" providerId="ADAL" clId="{D149F797-7C8C-D84A-BA26-CDB7B46A74A3}" dt="2021-02-28T17:21:27.054" v="78"/>
        <pc:sldMkLst>
          <pc:docMk/>
          <pc:sldMk cId="79509375" sldId="270"/>
        </pc:sldMkLst>
      </pc:sldChg>
      <pc:sldChg chg="modSp del mod">
        <pc:chgData name="Leong, Traci" userId="0f2e80df-2427-4a73-a275-7ca80575249d" providerId="ADAL" clId="{D149F797-7C8C-D84A-BA26-CDB7B46A74A3}" dt="2021-02-28T17:21:19.933" v="77" actId="2696"/>
        <pc:sldMkLst>
          <pc:docMk/>
          <pc:sldMk cId="4176090515" sldId="270"/>
        </pc:sldMkLst>
        <pc:spChg chg="mod">
          <ac:chgData name="Leong, Traci" userId="0f2e80df-2427-4a73-a275-7ca80575249d" providerId="ADAL" clId="{D149F797-7C8C-D84A-BA26-CDB7B46A74A3}" dt="2021-02-28T17:20:38.706" v="33" actId="27636"/>
          <ac:spMkLst>
            <pc:docMk/>
            <pc:sldMk cId="4176090515" sldId="270"/>
            <ac:spMk id="18433" creationId="{DDD9C73D-3CF7-A849-A3F1-B407FF62EE27}"/>
          </ac:spMkLst>
        </pc:spChg>
      </pc:sldChg>
      <pc:sldChg chg="modSp mod">
        <pc:chgData name="Leong, Traci" userId="0f2e80df-2427-4a73-a275-7ca80575249d" providerId="ADAL" clId="{D149F797-7C8C-D84A-BA26-CDB7B46A74A3}" dt="2021-02-28T17:20:39.120" v="40" actId="27636"/>
        <pc:sldMkLst>
          <pc:docMk/>
          <pc:sldMk cId="3317766639" sldId="271"/>
        </pc:sldMkLst>
        <pc:spChg chg="mod">
          <ac:chgData name="Leong, Traci" userId="0f2e80df-2427-4a73-a275-7ca80575249d" providerId="ADAL" clId="{D149F797-7C8C-D84A-BA26-CDB7B46A74A3}" dt="2021-02-28T17:20:39.120" v="40" actId="27636"/>
          <ac:spMkLst>
            <pc:docMk/>
            <pc:sldMk cId="3317766639" sldId="271"/>
            <ac:spMk id="45058" creationId="{FD320824-4281-3F4C-A9AF-5B2FFE166F23}"/>
          </ac:spMkLst>
        </pc:spChg>
      </pc:sldChg>
      <pc:sldChg chg="modSp mod">
        <pc:chgData name="Leong, Traci" userId="0f2e80df-2427-4a73-a275-7ca80575249d" providerId="ADAL" clId="{D149F797-7C8C-D84A-BA26-CDB7B46A74A3}" dt="2021-02-28T17:20:39.146" v="41" actId="27636"/>
        <pc:sldMkLst>
          <pc:docMk/>
          <pc:sldMk cId="785352893" sldId="272"/>
        </pc:sldMkLst>
        <pc:spChg chg="mod">
          <ac:chgData name="Leong, Traci" userId="0f2e80df-2427-4a73-a275-7ca80575249d" providerId="ADAL" clId="{D149F797-7C8C-D84A-BA26-CDB7B46A74A3}" dt="2021-02-28T17:20:39.146" v="41" actId="27636"/>
          <ac:spMkLst>
            <pc:docMk/>
            <pc:sldMk cId="785352893" sldId="272"/>
            <ac:spMk id="47106" creationId="{99396599-89EE-EC45-9BB2-D8A55A573F78}"/>
          </ac:spMkLst>
        </pc:spChg>
      </pc:sldChg>
      <pc:sldChg chg="add">
        <pc:chgData name="Leong, Traci" userId="0f2e80df-2427-4a73-a275-7ca80575249d" providerId="ADAL" clId="{D149F797-7C8C-D84A-BA26-CDB7B46A74A3}" dt="2021-02-28T17:21:27.054" v="78"/>
        <pc:sldMkLst>
          <pc:docMk/>
          <pc:sldMk cId="3551480597" sldId="274"/>
        </pc:sldMkLst>
      </pc:sldChg>
      <pc:sldChg chg="modSp del mod">
        <pc:chgData name="Leong, Traci" userId="0f2e80df-2427-4a73-a275-7ca80575249d" providerId="ADAL" clId="{D149F797-7C8C-D84A-BA26-CDB7B46A74A3}" dt="2021-02-28T17:21:19.933" v="77" actId="2696"/>
        <pc:sldMkLst>
          <pc:docMk/>
          <pc:sldMk cId="4226800832" sldId="274"/>
        </pc:sldMkLst>
        <pc:spChg chg="mod">
          <ac:chgData name="Leong, Traci" userId="0f2e80df-2427-4a73-a275-7ca80575249d" providerId="ADAL" clId="{D149F797-7C8C-D84A-BA26-CDB7B46A74A3}" dt="2021-02-28T17:20:38.844" v="35" actId="27636"/>
          <ac:spMkLst>
            <pc:docMk/>
            <pc:sldMk cId="4226800832" sldId="274"/>
            <ac:spMk id="20481" creationId="{680DA02F-4F41-854A-AA75-698DC2CCE26C}"/>
          </ac:spMkLst>
        </pc:spChg>
        <pc:spChg chg="mod">
          <ac:chgData name="Leong, Traci" userId="0f2e80df-2427-4a73-a275-7ca80575249d" providerId="ADAL" clId="{D149F797-7C8C-D84A-BA26-CDB7B46A74A3}" dt="2021-02-28T17:20:38.862" v="36" actId="27636"/>
          <ac:spMkLst>
            <pc:docMk/>
            <pc:sldMk cId="4226800832" sldId="274"/>
            <ac:spMk id="20482" creationId="{2C50DD65-1264-9143-B467-DF68939185F5}"/>
          </ac:spMkLst>
        </pc:spChg>
      </pc:sldChg>
      <pc:sldChg chg="add">
        <pc:chgData name="Leong, Traci" userId="0f2e80df-2427-4a73-a275-7ca80575249d" providerId="ADAL" clId="{D149F797-7C8C-D84A-BA26-CDB7B46A74A3}" dt="2021-02-28T17:21:27.054" v="78"/>
        <pc:sldMkLst>
          <pc:docMk/>
          <pc:sldMk cId="1649034724" sldId="275"/>
        </pc:sldMkLst>
      </pc:sldChg>
      <pc:sldChg chg="modSp del mod">
        <pc:chgData name="Leong, Traci" userId="0f2e80df-2427-4a73-a275-7ca80575249d" providerId="ADAL" clId="{D149F797-7C8C-D84A-BA26-CDB7B46A74A3}" dt="2021-02-28T17:21:19.933" v="77" actId="2696"/>
        <pc:sldMkLst>
          <pc:docMk/>
          <pc:sldMk cId="2724879485" sldId="275"/>
        </pc:sldMkLst>
        <pc:spChg chg="mod">
          <ac:chgData name="Leong, Traci" userId="0f2e80df-2427-4a73-a275-7ca80575249d" providerId="ADAL" clId="{D149F797-7C8C-D84A-BA26-CDB7B46A74A3}" dt="2021-02-28T17:20:38.623" v="31" actId="27636"/>
          <ac:spMkLst>
            <pc:docMk/>
            <pc:sldMk cId="2724879485" sldId="275"/>
            <ac:spMk id="16385" creationId="{F77BBDD7-E1BF-1044-BDCC-7A4EA233A7EB}"/>
          </ac:spMkLst>
        </pc:spChg>
      </pc:sldChg>
      <pc:sldChg chg="modSp del mod">
        <pc:chgData name="Leong, Traci" userId="0f2e80df-2427-4a73-a275-7ca80575249d" providerId="ADAL" clId="{D149F797-7C8C-D84A-BA26-CDB7B46A74A3}" dt="2021-02-28T17:21:19.933" v="77" actId="2696"/>
        <pc:sldMkLst>
          <pc:docMk/>
          <pc:sldMk cId="2612382824" sldId="276"/>
        </pc:sldMkLst>
        <pc:spChg chg="mod">
          <ac:chgData name="Leong, Traci" userId="0f2e80df-2427-4a73-a275-7ca80575249d" providerId="ADAL" clId="{D149F797-7C8C-D84A-BA26-CDB7B46A74A3}" dt="2021-02-28T17:20:38.960" v="39" actId="27636"/>
          <ac:spMkLst>
            <pc:docMk/>
            <pc:sldMk cId="2612382824" sldId="276"/>
            <ac:spMk id="23553" creationId="{EC67260C-4D35-7748-9964-AD50FDF517CE}"/>
          </ac:spMkLst>
        </pc:spChg>
        <pc:spChg chg="mod">
          <ac:chgData name="Leong, Traci" userId="0f2e80df-2427-4a73-a275-7ca80575249d" providerId="ADAL" clId="{D149F797-7C8C-D84A-BA26-CDB7B46A74A3}" dt="2021-02-28T17:20:38.954" v="38" actId="27636"/>
          <ac:spMkLst>
            <pc:docMk/>
            <pc:sldMk cId="2612382824" sldId="276"/>
            <ac:spMk id="23554" creationId="{954514CD-7D6C-E04A-A861-EDFDA0E3E457}"/>
          </ac:spMkLst>
        </pc:spChg>
      </pc:sldChg>
      <pc:sldChg chg="add">
        <pc:chgData name="Leong, Traci" userId="0f2e80df-2427-4a73-a275-7ca80575249d" providerId="ADAL" clId="{D149F797-7C8C-D84A-BA26-CDB7B46A74A3}" dt="2021-02-28T17:21:27.054" v="78"/>
        <pc:sldMkLst>
          <pc:docMk/>
          <pc:sldMk cId="2941512172" sldId="276"/>
        </pc:sldMkLst>
      </pc:sldChg>
      <pc:sldChg chg="del">
        <pc:chgData name="Leong, Traci" userId="0f2e80df-2427-4a73-a275-7ca80575249d" providerId="ADAL" clId="{D149F797-7C8C-D84A-BA26-CDB7B46A74A3}" dt="2021-02-28T17:21:19.933" v="77" actId="2696"/>
        <pc:sldMkLst>
          <pc:docMk/>
          <pc:sldMk cId="1163224272" sldId="277"/>
        </pc:sldMkLst>
      </pc:sldChg>
      <pc:sldChg chg="add">
        <pc:chgData name="Leong, Traci" userId="0f2e80df-2427-4a73-a275-7ca80575249d" providerId="ADAL" clId="{D149F797-7C8C-D84A-BA26-CDB7B46A74A3}" dt="2021-02-28T17:21:27.054" v="78"/>
        <pc:sldMkLst>
          <pc:docMk/>
          <pc:sldMk cId="3522752120" sldId="277"/>
        </pc:sldMkLst>
      </pc:sldChg>
      <pc:sldChg chg="modSp mod">
        <pc:chgData name="Leong, Traci" userId="0f2e80df-2427-4a73-a275-7ca80575249d" providerId="ADAL" clId="{D149F797-7C8C-D84A-BA26-CDB7B46A74A3}" dt="2021-02-28T17:20:40.156" v="70" actId="27636"/>
        <pc:sldMkLst>
          <pc:docMk/>
          <pc:sldMk cId="2715927396" sldId="278"/>
        </pc:sldMkLst>
        <pc:spChg chg="mod">
          <ac:chgData name="Leong, Traci" userId="0f2e80df-2427-4a73-a275-7ca80575249d" providerId="ADAL" clId="{D149F797-7C8C-D84A-BA26-CDB7B46A74A3}" dt="2021-02-28T17:20:40.156" v="70" actId="27636"/>
          <ac:spMkLst>
            <pc:docMk/>
            <pc:sldMk cId="2715927396" sldId="278"/>
            <ac:spMk id="108545" creationId="{A3A7F699-700D-6C40-847F-9B5E197358E8}"/>
          </ac:spMkLst>
        </pc:spChg>
      </pc:sldChg>
      <pc:sldChg chg="modSp">
        <pc:chgData name="Leong, Traci" userId="0f2e80df-2427-4a73-a275-7ca80575249d" providerId="ADAL" clId="{D149F797-7C8C-D84A-BA26-CDB7B46A74A3}" dt="2021-02-28T17:55:10.802" v="116" actId="207"/>
        <pc:sldMkLst>
          <pc:docMk/>
          <pc:sldMk cId="4255540455" sldId="280"/>
        </pc:sldMkLst>
        <pc:graphicFrameChg chg="mod">
          <ac:chgData name="Leong, Traci" userId="0f2e80df-2427-4a73-a275-7ca80575249d" providerId="ADAL" clId="{D149F797-7C8C-D84A-BA26-CDB7B46A74A3}" dt="2021-02-28T17:55:10.802" v="116" actId="207"/>
          <ac:graphicFrameMkLst>
            <pc:docMk/>
            <pc:sldMk cId="4255540455" sldId="280"/>
            <ac:graphicFrameMk id="62468" creationId="{DFDD263D-8E62-F941-9497-C15D0FE398BF}"/>
          </ac:graphicFrameMkLst>
        </pc:graphicFrameChg>
      </pc:sldChg>
      <pc:sldChg chg="modSp">
        <pc:chgData name="Leong, Traci" userId="0f2e80df-2427-4a73-a275-7ca80575249d" providerId="ADAL" clId="{D149F797-7C8C-D84A-BA26-CDB7B46A74A3}" dt="2021-02-28T17:55:52.193" v="120" actId="207"/>
        <pc:sldMkLst>
          <pc:docMk/>
          <pc:sldMk cId="691859447" sldId="281"/>
        </pc:sldMkLst>
        <pc:graphicFrameChg chg="mod">
          <ac:chgData name="Leong, Traci" userId="0f2e80df-2427-4a73-a275-7ca80575249d" providerId="ADAL" clId="{D149F797-7C8C-D84A-BA26-CDB7B46A74A3}" dt="2021-02-28T17:55:47.104" v="118" actId="207"/>
          <ac:graphicFrameMkLst>
            <pc:docMk/>
            <pc:sldMk cId="691859447" sldId="281"/>
            <ac:graphicFrameMk id="63491" creationId="{D5C14431-C3E4-2048-9B81-D4180AE321C5}"/>
          </ac:graphicFrameMkLst>
        </pc:graphicFrameChg>
        <pc:graphicFrameChg chg="mod">
          <ac:chgData name="Leong, Traci" userId="0f2e80df-2427-4a73-a275-7ca80575249d" providerId="ADAL" clId="{D149F797-7C8C-D84A-BA26-CDB7B46A74A3}" dt="2021-02-28T17:55:49.549" v="119" actId="207"/>
          <ac:graphicFrameMkLst>
            <pc:docMk/>
            <pc:sldMk cId="691859447" sldId="281"/>
            <ac:graphicFrameMk id="63492" creationId="{24EE9854-F126-A643-AEED-2C075AA7FD3C}"/>
          </ac:graphicFrameMkLst>
        </pc:graphicFrameChg>
        <pc:graphicFrameChg chg="mod">
          <ac:chgData name="Leong, Traci" userId="0f2e80df-2427-4a73-a275-7ca80575249d" providerId="ADAL" clId="{D149F797-7C8C-D84A-BA26-CDB7B46A74A3}" dt="2021-02-28T17:55:52.193" v="120" actId="207"/>
          <ac:graphicFrameMkLst>
            <pc:docMk/>
            <pc:sldMk cId="691859447" sldId="281"/>
            <ac:graphicFrameMk id="63493" creationId="{7A8217E7-5E28-BB47-ABB3-28AA681D5520}"/>
          </ac:graphicFrameMkLst>
        </pc:graphicFrameChg>
      </pc:sldChg>
      <pc:sldChg chg="modSp mod">
        <pc:chgData name="Leong, Traci" userId="0f2e80df-2427-4a73-a275-7ca80575249d" providerId="ADAL" clId="{D149F797-7C8C-D84A-BA26-CDB7B46A74A3}" dt="2021-02-28T17:20:39.435" v="48" actId="27636"/>
        <pc:sldMkLst>
          <pc:docMk/>
          <pc:sldMk cId="1805106730" sldId="282"/>
        </pc:sldMkLst>
        <pc:spChg chg="mod">
          <ac:chgData name="Leong, Traci" userId="0f2e80df-2427-4a73-a275-7ca80575249d" providerId="ADAL" clId="{D149F797-7C8C-D84A-BA26-CDB7B46A74A3}" dt="2021-02-28T17:20:39.435" v="48" actId="27636"/>
          <ac:spMkLst>
            <pc:docMk/>
            <pc:sldMk cId="1805106730" sldId="282"/>
            <ac:spMk id="64514" creationId="{363AC8BD-933C-5C44-9072-9C4A07535ADD}"/>
          </ac:spMkLst>
        </pc:spChg>
      </pc:sldChg>
      <pc:sldChg chg="modSp mod">
        <pc:chgData name="Leong, Traci" userId="0f2e80df-2427-4a73-a275-7ca80575249d" providerId="ADAL" clId="{D149F797-7C8C-D84A-BA26-CDB7B46A74A3}" dt="2021-02-28T17:20:39.455" v="49" actId="27636"/>
        <pc:sldMkLst>
          <pc:docMk/>
          <pc:sldMk cId="500755768" sldId="283"/>
        </pc:sldMkLst>
        <pc:spChg chg="mod">
          <ac:chgData name="Leong, Traci" userId="0f2e80df-2427-4a73-a275-7ca80575249d" providerId="ADAL" clId="{D149F797-7C8C-D84A-BA26-CDB7B46A74A3}" dt="2021-02-28T17:20:39.455" v="49" actId="27636"/>
          <ac:spMkLst>
            <pc:docMk/>
            <pc:sldMk cId="500755768" sldId="283"/>
            <ac:spMk id="65538" creationId="{A017A96C-BFD2-3F47-9252-B08735D4D25D}"/>
          </ac:spMkLst>
        </pc:spChg>
      </pc:sldChg>
      <pc:sldChg chg="modSp mod">
        <pc:chgData name="Leong, Traci" userId="0f2e80df-2427-4a73-a275-7ca80575249d" providerId="ADAL" clId="{D149F797-7C8C-D84A-BA26-CDB7B46A74A3}" dt="2021-02-28T17:20:39.485" v="50" actId="27636"/>
        <pc:sldMkLst>
          <pc:docMk/>
          <pc:sldMk cId="1675931077" sldId="284"/>
        </pc:sldMkLst>
        <pc:spChg chg="mod">
          <ac:chgData name="Leong, Traci" userId="0f2e80df-2427-4a73-a275-7ca80575249d" providerId="ADAL" clId="{D149F797-7C8C-D84A-BA26-CDB7B46A74A3}" dt="2021-02-28T17:20:39.485" v="50" actId="27636"/>
          <ac:spMkLst>
            <pc:docMk/>
            <pc:sldMk cId="1675931077" sldId="284"/>
            <ac:spMk id="66562" creationId="{113F4BF4-0D4E-8B48-A0A1-EDEB594D4BAC}"/>
          </ac:spMkLst>
        </pc:spChg>
      </pc:sldChg>
      <pc:sldChg chg="modSp mod">
        <pc:chgData name="Leong, Traci" userId="0f2e80df-2427-4a73-a275-7ca80575249d" providerId="ADAL" clId="{D149F797-7C8C-D84A-BA26-CDB7B46A74A3}" dt="2021-02-28T17:20:39.560" v="52" actId="27636"/>
        <pc:sldMkLst>
          <pc:docMk/>
          <pc:sldMk cId="4052932268" sldId="289"/>
        </pc:sldMkLst>
        <pc:spChg chg="mod">
          <ac:chgData name="Leong, Traci" userId="0f2e80df-2427-4a73-a275-7ca80575249d" providerId="ADAL" clId="{D149F797-7C8C-D84A-BA26-CDB7B46A74A3}" dt="2021-02-28T17:20:39.560" v="52" actId="27636"/>
          <ac:spMkLst>
            <pc:docMk/>
            <pc:sldMk cId="4052932268" sldId="289"/>
            <ac:spMk id="72706" creationId="{C858763E-B064-014C-AC6F-0492AA617EA6}"/>
          </ac:spMkLst>
        </pc:spChg>
      </pc:sldChg>
      <pc:sldChg chg="modSp mod">
        <pc:chgData name="Leong, Traci" userId="0f2e80df-2427-4a73-a275-7ca80575249d" providerId="ADAL" clId="{D149F797-7C8C-D84A-BA26-CDB7B46A74A3}" dt="2021-02-28T17:20:39.576" v="53" actId="27636"/>
        <pc:sldMkLst>
          <pc:docMk/>
          <pc:sldMk cId="2154865157" sldId="290"/>
        </pc:sldMkLst>
        <pc:spChg chg="mod">
          <ac:chgData name="Leong, Traci" userId="0f2e80df-2427-4a73-a275-7ca80575249d" providerId="ADAL" clId="{D149F797-7C8C-D84A-BA26-CDB7B46A74A3}" dt="2021-02-28T17:20:39.576" v="53" actId="27636"/>
          <ac:spMkLst>
            <pc:docMk/>
            <pc:sldMk cId="2154865157" sldId="290"/>
            <ac:spMk id="73730" creationId="{216B0F8E-EABD-9C46-AE74-2A64FCAE87C8}"/>
          </ac:spMkLst>
        </pc:spChg>
      </pc:sldChg>
      <pc:sldChg chg="modSp mod">
        <pc:chgData name="Leong, Traci" userId="0f2e80df-2427-4a73-a275-7ca80575249d" providerId="ADAL" clId="{D149F797-7C8C-D84A-BA26-CDB7B46A74A3}" dt="2021-02-28T17:20:39.523" v="51" actId="27636"/>
        <pc:sldMkLst>
          <pc:docMk/>
          <pc:sldMk cId="468588372" sldId="296"/>
        </pc:sldMkLst>
        <pc:spChg chg="mod">
          <ac:chgData name="Leong, Traci" userId="0f2e80df-2427-4a73-a275-7ca80575249d" providerId="ADAL" clId="{D149F797-7C8C-D84A-BA26-CDB7B46A74A3}" dt="2021-02-28T17:20:39.523" v="51" actId="27636"/>
          <ac:spMkLst>
            <pc:docMk/>
            <pc:sldMk cId="468588372" sldId="296"/>
            <ac:spMk id="69634" creationId="{1B6AB72B-2E1A-044A-A717-8018A1F608F7}"/>
          </ac:spMkLst>
        </pc:spChg>
      </pc:sldChg>
      <pc:sldChg chg="modSp mod">
        <pc:chgData name="Leong, Traci" userId="0f2e80df-2427-4a73-a275-7ca80575249d" providerId="ADAL" clId="{D149F797-7C8C-D84A-BA26-CDB7B46A74A3}" dt="2021-02-28T17:21:43.299" v="81" actId="1076"/>
        <pc:sldMkLst>
          <pc:docMk/>
          <pc:sldMk cId="2254200211" sldId="300"/>
        </pc:sldMkLst>
        <pc:spChg chg="mod">
          <ac:chgData name="Leong, Traci" userId="0f2e80df-2427-4a73-a275-7ca80575249d" providerId="ADAL" clId="{D149F797-7C8C-D84A-BA26-CDB7B46A74A3}" dt="2021-02-28T17:21:43.299" v="81" actId="1076"/>
          <ac:spMkLst>
            <pc:docMk/>
            <pc:sldMk cId="2254200211" sldId="300"/>
            <ac:spMk id="25603" creationId="{54F3CC9A-9EF5-D34C-84D9-FE7906D29DB5}"/>
          </ac:spMkLst>
        </pc:spChg>
      </pc:sldChg>
      <pc:sldChg chg="modSp mod">
        <pc:chgData name="Leong, Traci" userId="0f2e80df-2427-4a73-a275-7ca80575249d" providerId="ADAL" clId="{D149F797-7C8C-D84A-BA26-CDB7B46A74A3}" dt="2021-02-28T17:20:39.285" v="45" actId="27636"/>
        <pc:sldMkLst>
          <pc:docMk/>
          <pc:sldMk cId="74041573" sldId="302"/>
        </pc:sldMkLst>
        <pc:spChg chg="mod">
          <ac:chgData name="Leong, Traci" userId="0f2e80df-2427-4a73-a275-7ca80575249d" providerId="ADAL" clId="{D149F797-7C8C-D84A-BA26-CDB7B46A74A3}" dt="2021-02-28T17:20:39.285" v="45" actId="27636"/>
          <ac:spMkLst>
            <pc:docMk/>
            <pc:sldMk cId="74041573" sldId="302"/>
            <ac:spMk id="58370" creationId="{BDD71C86-061C-A44D-BCCB-21181D895200}"/>
          </ac:spMkLst>
        </pc:spChg>
      </pc:sldChg>
      <pc:sldChg chg="modSp mod">
        <pc:chgData name="Leong, Traci" userId="0f2e80df-2427-4a73-a275-7ca80575249d" providerId="ADAL" clId="{D149F797-7C8C-D84A-BA26-CDB7B46A74A3}" dt="2021-02-28T17:20:39.315" v="46" actId="27636"/>
        <pc:sldMkLst>
          <pc:docMk/>
          <pc:sldMk cId="3957796652" sldId="303"/>
        </pc:sldMkLst>
        <pc:spChg chg="mod">
          <ac:chgData name="Leong, Traci" userId="0f2e80df-2427-4a73-a275-7ca80575249d" providerId="ADAL" clId="{D149F797-7C8C-D84A-BA26-CDB7B46A74A3}" dt="2021-02-28T17:20:39.315" v="46" actId="27636"/>
          <ac:spMkLst>
            <pc:docMk/>
            <pc:sldMk cId="3957796652" sldId="303"/>
            <ac:spMk id="60418" creationId="{13259134-1C3F-174A-B689-D63F7FC9A777}"/>
          </ac:spMkLst>
        </pc:spChg>
      </pc:sldChg>
      <pc:sldChg chg="modSp mod">
        <pc:chgData name="Leong, Traci" userId="0f2e80df-2427-4a73-a275-7ca80575249d" providerId="ADAL" clId="{D149F797-7C8C-D84A-BA26-CDB7B46A74A3}" dt="2021-02-28T17:55:32.460" v="117" actId="207"/>
        <pc:sldMkLst>
          <pc:docMk/>
          <pc:sldMk cId="2105771091" sldId="304"/>
        </pc:sldMkLst>
        <pc:spChg chg="mod">
          <ac:chgData name="Leong, Traci" userId="0f2e80df-2427-4a73-a275-7ca80575249d" providerId="ADAL" clId="{D149F797-7C8C-D84A-BA26-CDB7B46A74A3}" dt="2021-02-28T17:54:07.679" v="114" actId="1076"/>
          <ac:spMkLst>
            <pc:docMk/>
            <pc:sldMk cId="2105771091" sldId="304"/>
            <ac:spMk id="61442" creationId="{574CF536-E453-A746-958A-22CB279E1E58}"/>
          </ac:spMkLst>
        </pc:spChg>
        <pc:graphicFrameChg chg="mod">
          <ac:chgData name="Leong, Traci" userId="0f2e80df-2427-4a73-a275-7ca80575249d" providerId="ADAL" clId="{D149F797-7C8C-D84A-BA26-CDB7B46A74A3}" dt="2021-02-28T17:54:27.326" v="115" actId="207"/>
          <ac:graphicFrameMkLst>
            <pc:docMk/>
            <pc:sldMk cId="2105771091" sldId="304"/>
            <ac:graphicFrameMk id="61444" creationId="{7F227794-88EC-2F40-A553-43F3E60FC9BA}"/>
          </ac:graphicFrameMkLst>
        </pc:graphicFrameChg>
        <pc:graphicFrameChg chg="mod">
          <ac:chgData name="Leong, Traci" userId="0f2e80df-2427-4a73-a275-7ca80575249d" providerId="ADAL" clId="{D149F797-7C8C-D84A-BA26-CDB7B46A74A3}" dt="2021-02-28T17:55:32.460" v="117" actId="207"/>
          <ac:graphicFrameMkLst>
            <pc:docMk/>
            <pc:sldMk cId="2105771091" sldId="304"/>
            <ac:graphicFrameMk id="61445" creationId="{3E0E3A0F-E713-1146-A35D-CC623F0E3AAA}"/>
          </ac:graphicFrameMkLst>
        </pc:graphicFrameChg>
      </pc:sldChg>
      <pc:sldChg chg="modSp mod">
        <pc:chgData name="Leong, Traci" userId="0f2e80df-2427-4a73-a275-7ca80575249d" providerId="ADAL" clId="{D149F797-7C8C-D84A-BA26-CDB7B46A74A3}" dt="2021-02-28T17:20:39.631" v="55" actId="27636"/>
        <pc:sldMkLst>
          <pc:docMk/>
          <pc:sldMk cId="314653387" sldId="314"/>
        </pc:sldMkLst>
        <pc:spChg chg="mod">
          <ac:chgData name="Leong, Traci" userId="0f2e80df-2427-4a73-a275-7ca80575249d" providerId="ADAL" clId="{D149F797-7C8C-D84A-BA26-CDB7B46A74A3}" dt="2021-02-28T17:20:39.620" v="54" actId="27636"/>
          <ac:spMkLst>
            <pc:docMk/>
            <pc:sldMk cId="314653387" sldId="314"/>
            <ac:spMk id="78850" creationId="{8913BB3D-1F8A-E147-BBD4-CB43B11450F9}"/>
          </ac:spMkLst>
        </pc:spChg>
        <pc:spChg chg="mod">
          <ac:chgData name="Leong, Traci" userId="0f2e80df-2427-4a73-a275-7ca80575249d" providerId="ADAL" clId="{D149F797-7C8C-D84A-BA26-CDB7B46A74A3}" dt="2021-02-28T17:20:39.631" v="55" actId="27636"/>
          <ac:spMkLst>
            <pc:docMk/>
            <pc:sldMk cId="314653387" sldId="314"/>
            <ac:spMk id="78851" creationId="{B8D0DFED-62A7-684D-9603-3F6CFF46712E}"/>
          </ac:spMkLst>
        </pc:spChg>
      </pc:sldChg>
      <pc:sldChg chg="modSp mod">
        <pc:chgData name="Leong, Traci" userId="0f2e80df-2427-4a73-a275-7ca80575249d" providerId="ADAL" clId="{D149F797-7C8C-D84A-BA26-CDB7B46A74A3}" dt="2021-02-28T17:20:39.189" v="42" actId="27636"/>
        <pc:sldMkLst>
          <pc:docMk/>
          <pc:sldMk cId="2532249381" sldId="327"/>
        </pc:sldMkLst>
        <pc:spChg chg="mod">
          <ac:chgData name="Leong, Traci" userId="0f2e80df-2427-4a73-a275-7ca80575249d" providerId="ADAL" clId="{D149F797-7C8C-D84A-BA26-CDB7B46A74A3}" dt="2021-02-28T17:20:39.189" v="42" actId="27636"/>
          <ac:spMkLst>
            <pc:docMk/>
            <pc:sldMk cId="2532249381" sldId="327"/>
            <ac:spMk id="50179" creationId="{58B5D344-CFB5-824D-A9E9-D3BCCDD09C10}"/>
          </ac:spMkLst>
        </pc:spChg>
      </pc:sldChg>
      <pc:sldChg chg="modSp mod">
        <pc:chgData name="Leong, Traci" userId="0f2e80df-2427-4a73-a275-7ca80575249d" providerId="ADAL" clId="{D149F797-7C8C-D84A-BA26-CDB7B46A74A3}" dt="2021-02-28T17:20:39.230" v="43" actId="27636"/>
        <pc:sldMkLst>
          <pc:docMk/>
          <pc:sldMk cId="146707848" sldId="330"/>
        </pc:sldMkLst>
        <pc:spChg chg="mod">
          <ac:chgData name="Leong, Traci" userId="0f2e80df-2427-4a73-a275-7ca80575249d" providerId="ADAL" clId="{D149F797-7C8C-D84A-BA26-CDB7B46A74A3}" dt="2021-02-28T17:20:39.230" v="43" actId="27636"/>
          <ac:spMkLst>
            <pc:docMk/>
            <pc:sldMk cId="146707848" sldId="330"/>
            <ac:spMk id="55298" creationId="{BEA0FBCC-8FC1-BE43-A5F1-D63D2D3BC886}"/>
          </ac:spMkLst>
        </pc:spChg>
      </pc:sldChg>
      <pc:sldChg chg="modSp mod">
        <pc:chgData name="Leong, Traci" userId="0f2e80df-2427-4a73-a275-7ca80575249d" providerId="ADAL" clId="{D149F797-7C8C-D84A-BA26-CDB7B46A74A3}" dt="2021-02-28T17:20:39.266" v="44" actId="27636"/>
        <pc:sldMkLst>
          <pc:docMk/>
          <pc:sldMk cId="2885629973" sldId="332"/>
        </pc:sldMkLst>
        <pc:spChg chg="mod">
          <ac:chgData name="Leong, Traci" userId="0f2e80df-2427-4a73-a275-7ca80575249d" providerId="ADAL" clId="{D149F797-7C8C-D84A-BA26-CDB7B46A74A3}" dt="2021-02-28T17:20:39.266" v="44" actId="27636"/>
          <ac:spMkLst>
            <pc:docMk/>
            <pc:sldMk cId="2885629973" sldId="332"/>
            <ac:spMk id="57346" creationId="{3DBE66FC-B4B2-6B4E-B8F4-D2408461D535}"/>
          </ac:spMkLst>
        </pc:spChg>
      </pc:sldChg>
      <pc:sldChg chg="modSp mod">
        <pc:chgData name="Leong, Traci" userId="0f2e80df-2427-4a73-a275-7ca80575249d" providerId="ADAL" clId="{D149F797-7C8C-D84A-BA26-CDB7B46A74A3}" dt="2021-02-28T17:20:39.697" v="56" actId="27636"/>
        <pc:sldMkLst>
          <pc:docMk/>
          <pc:sldMk cId="2047741282" sldId="333"/>
        </pc:sldMkLst>
        <pc:spChg chg="mod">
          <ac:chgData name="Leong, Traci" userId="0f2e80df-2427-4a73-a275-7ca80575249d" providerId="ADAL" clId="{D149F797-7C8C-D84A-BA26-CDB7B46A74A3}" dt="2021-02-28T17:20:39.697" v="56" actId="27636"/>
          <ac:spMkLst>
            <pc:docMk/>
            <pc:sldMk cId="2047741282" sldId="333"/>
            <ac:spMk id="80897" creationId="{4A3D061F-2EF9-F04E-A127-61E02505C4BD}"/>
          </ac:spMkLst>
        </pc:spChg>
      </pc:sldChg>
      <pc:sldChg chg="modSp mod">
        <pc:chgData name="Leong, Traci" userId="0f2e80df-2427-4a73-a275-7ca80575249d" providerId="ADAL" clId="{D149F797-7C8C-D84A-BA26-CDB7B46A74A3}" dt="2021-02-28T17:20:39.763" v="58" actId="27636"/>
        <pc:sldMkLst>
          <pc:docMk/>
          <pc:sldMk cId="2107337778" sldId="334"/>
        </pc:sldMkLst>
        <pc:spChg chg="mod">
          <ac:chgData name="Leong, Traci" userId="0f2e80df-2427-4a73-a275-7ca80575249d" providerId="ADAL" clId="{D149F797-7C8C-D84A-BA26-CDB7B46A74A3}" dt="2021-02-28T17:20:39.763" v="58" actId="27636"/>
          <ac:spMkLst>
            <pc:docMk/>
            <pc:sldMk cId="2107337778" sldId="334"/>
            <ac:spMk id="82945" creationId="{10AA2C42-0EB1-094A-BF07-B5E56DF68E42}"/>
          </ac:spMkLst>
        </pc:spChg>
      </pc:sldChg>
      <pc:sldChg chg="modSp mod">
        <pc:chgData name="Leong, Traci" userId="0f2e80df-2427-4a73-a275-7ca80575249d" providerId="ADAL" clId="{D149F797-7C8C-D84A-BA26-CDB7B46A74A3}" dt="2021-02-28T17:20:39.810" v="60" actId="27636"/>
        <pc:sldMkLst>
          <pc:docMk/>
          <pc:sldMk cId="3205523013" sldId="335"/>
        </pc:sldMkLst>
        <pc:spChg chg="mod">
          <ac:chgData name="Leong, Traci" userId="0f2e80df-2427-4a73-a275-7ca80575249d" providerId="ADAL" clId="{D149F797-7C8C-D84A-BA26-CDB7B46A74A3}" dt="2021-02-28T17:20:39.810" v="60" actId="27636"/>
          <ac:spMkLst>
            <pc:docMk/>
            <pc:sldMk cId="3205523013" sldId="335"/>
            <ac:spMk id="84993" creationId="{05C1C86E-5AF1-D44F-823A-139DB1F4F5D3}"/>
          </ac:spMkLst>
        </pc:spChg>
      </pc:sldChg>
      <pc:sldChg chg="modSp mod">
        <pc:chgData name="Leong, Traci" userId="0f2e80df-2427-4a73-a275-7ca80575249d" providerId="ADAL" clId="{D149F797-7C8C-D84A-BA26-CDB7B46A74A3}" dt="2021-02-28T17:20:39.850" v="62" actId="27636"/>
        <pc:sldMkLst>
          <pc:docMk/>
          <pc:sldMk cId="2008366312" sldId="337"/>
        </pc:sldMkLst>
        <pc:spChg chg="mod">
          <ac:chgData name="Leong, Traci" userId="0f2e80df-2427-4a73-a275-7ca80575249d" providerId="ADAL" clId="{D149F797-7C8C-D84A-BA26-CDB7B46A74A3}" dt="2021-02-28T17:20:39.850" v="62" actId="27636"/>
          <ac:spMkLst>
            <pc:docMk/>
            <pc:sldMk cId="2008366312" sldId="337"/>
            <ac:spMk id="87041" creationId="{2BC23B04-4022-D44F-B7EF-9788FF524079}"/>
          </ac:spMkLst>
        </pc:spChg>
        <pc:spChg chg="mod">
          <ac:chgData name="Leong, Traci" userId="0f2e80df-2427-4a73-a275-7ca80575249d" providerId="ADAL" clId="{D149F797-7C8C-D84A-BA26-CDB7B46A74A3}" dt="2021-02-28T17:20:39.845" v="61" actId="27636"/>
          <ac:spMkLst>
            <pc:docMk/>
            <pc:sldMk cId="2008366312" sldId="337"/>
            <ac:spMk id="87042" creationId="{643052AE-A06B-BB4A-BD4E-0A52F59B35A3}"/>
          </ac:spMkLst>
        </pc:spChg>
      </pc:sldChg>
      <pc:sldChg chg="modSp mod">
        <pc:chgData name="Leong, Traci" userId="0f2e80df-2427-4a73-a275-7ca80575249d" providerId="ADAL" clId="{D149F797-7C8C-D84A-BA26-CDB7B46A74A3}" dt="2021-02-28T17:20:39.879" v="63" actId="27636"/>
        <pc:sldMkLst>
          <pc:docMk/>
          <pc:sldMk cId="648025947" sldId="338"/>
        </pc:sldMkLst>
        <pc:spChg chg="mod">
          <ac:chgData name="Leong, Traci" userId="0f2e80df-2427-4a73-a275-7ca80575249d" providerId="ADAL" clId="{D149F797-7C8C-D84A-BA26-CDB7B46A74A3}" dt="2021-02-28T17:20:39.879" v="63" actId="27636"/>
          <ac:spMkLst>
            <pc:docMk/>
            <pc:sldMk cId="648025947" sldId="338"/>
            <ac:spMk id="88065" creationId="{E3BCAF91-E296-F448-80D8-789D9A010D5A}"/>
          </ac:spMkLst>
        </pc:spChg>
      </pc:sldChg>
      <pc:sldChg chg="modSp mod">
        <pc:chgData name="Leong, Traci" userId="0f2e80df-2427-4a73-a275-7ca80575249d" providerId="ADAL" clId="{D149F797-7C8C-D84A-BA26-CDB7B46A74A3}" dt="2021-02-28T17:20:39.920" v="64" actId="27636"/>
        <pc:sldMkLst>
          <pc:docMk/>
          <pc:sldMk cId="1651314789" sldId="342"/>
        </pc:sldMkLst>
        <pc:spChg chg="mod">
          <ac:chgData name="Leong, Traci" userId="0f2e80df-2427-4a73-a275-7ca80575249d" providerId="ADAL" clId="{D149F797-7C8C-D84A-BA26-CDB7B46A74A3}" dt="2021-02-28T17:20:39.920" v="64" actId="27636"/>
          <ac:spMkLst>
            <pc:docMk/>
            <pc:sldMk cId="1651314789" sldId="342"/>
            <ac:spMk id="93185" creationId="{58ABE8F0-5A9C-CB4B-87E3-C399AF282E10}"/>
          </ac:spMkLst>
        </pc:spChg>
      </pc:sldChg>
      <pc:sldChg chg="modSp mod">
        <pc:chgData name="Leong, Traci" userId="0f2e80df-2427-4a73-a275-7ca80575249d" providerId="ADAL" clId="{D149F797-7C8C-D84A-BA26-CDB7B46A74A3}" dt="2021-02-28T17:20:39.965" v="65" actId="27636"/>
        <pc:sldMkLst>
          <pc:docMk/>
          <pc:sldMk cId="2422072679" sldId="343"/>
        </pc:sldMkLst>
        <pc:spChg chg="mod">
          <ac:chgData name="Leong, Traci" userId="0f2e80df-2427-4a73-a275-7ca80575249d" providerId="ADAL" clId="{D149F797-7C8C-D84A-BA26-CDB7B46A74A3}" dt="2021-02-28T17:20:39.965" v="65" actId="27636"/>
          <ac:spMkLst>
            <pc:docMk/>
            <pc:sldMk cId="2422072679" sldId="343"/>
            <ac:spMk id="94209" creationId="{733B07FE-DC12-0B47-B021-EC21CBC4FA67}"/>
          </ac:spMkLst>
        </pc:spChg>
      </pc:sldChg>
      <pc:sldChg chg="modSp mod">
        <pc:chgData name="Leong, Traci" userId="0f2e80df-2427-4a73-a275-7ca80575249d" providerId="ADAL" clId="{D149F797-7C8C-D84A-BA26-CDB7B46A74A3}" dt="2021-02-28T17:20:40.025" v="66" actId="27636"/>
        <pc:sldMkLst>
          <pc:docMk/>
          <pc:sldMk cId="2021477090" sldId="344"/>
        </pc:sldMkLst>
        <pc:spChg chg="mod">
          <ac:chgData name="Leong, Traci" userId="0f2e80df-2427-4a73-a275-7ca80575249d" providerId="ADAL" clId="{D149F797-7C8C-D84A-BA26-CDB7B46A74A3}" dt="2021-02-28T17:20:40.025" v="66" actId="27636"/>
          <ac:spMkLst>
            <pc:docMk/>
            <pc:sldMk cId="2021477090" sldId="344"/>
            <ac:spMk id="96257" creationId="{679CF556-47B9-EB48-A794-36AE35996CE6}"/>
          </ac:spMkLst>
        </pc:spChg>
      </pc:sldChg>
      <pc:sldChg chg="modSp mod">
        <pc:chgData name="Leong, Traci" userId="0f2e80df-2427-4a73-a275-7ca80575249d" providerId="ADAL" clId="{D149F797-7C8C-D84A-BA26-CDB7B46A74A3}" dt="2021-02-28T17:20:40.044" v="67" actId="27636"/>
        <pc:sldMkLst>
          <pc:docMk/>
          <pc:sldMk cId="422624244" sldId="345"/>
        </pc:sldMkLst>
        <pc:spChg chg="mod">
          <ac:chgData name="Leong, Traci" userId="0f2e80df-2427-4a73-a275-7ca80575249d" providerId="ADAL" clId="{D149F797-7C8C-D84A-BA26-CDB7B46A74A3}" dt="2021-02-28T17:20:40.044" v="67" actId="27636"/>
          <ac:spMkLst>
            <pc:docMk/>
            <pc:sldMk cId="422624244" sldId="345"/>
            <ac:spMk id="97281" creationId="{CFC4ADD0-AB72-9140-9640-2767A2872870}"/>
          </ac:spMkLst>
        </pc:spChg>
      </pc:sldChg>
      <pc:sldChg chg="modSp mod">
        <pc:chgData name="Leong, Traci" userId="0f2e80df-2427-4a73-a275-7ca80575249d" providerId="ADAL" clId="{D149F797-7C8C-D84A-BA26-CDB7B46A74A3}" dt="2021-02-28T17:20:40.067" v="68" actId="27636"/>
        <pc:sldMkLst>
          <pc:docMk/>
          <pc:sldMk cId="454731600" sldId="346"/>
        </pc:sldMkLst>
        <pc:spChg chg="mod">
          <ac:chgData name="Leong, Traci" userId="0f2e80df-2427-4a73-a275-7ca80575249d" providerId="ADAL" clId="{D149F797-7C8C-D84A-BA26-CDB7B46A74A3}" dt="2021-02-28T17:20:40.067" v="68" actId="27636"/>
          <ac:spMkLst>
            <pc:docMk/>
            <pc:sldMk cId="454731600" sldId="346"/>
            <ac:spMk id="98305" creationId="{7FBB34AB-2FA5-7849-AEDE-A7DAEA8D2011}"/>
          </ac:spMkLst>
        </pc:spChg>
      </pc:sldChg>
      <pc:sldChg chg="modSp mod">
        <pc:chgData name="Leong, Traci" userId="0f2e80df-2427-4a73-a275-7ca80575249d" providerId="ADAL" clId="{D149F797-7C8C-D84A-BA26-CDB7B46A74A3}" dt="2021-02-28T17:20:40.131" v="69" actId="27636"/>
        <pc:sldMkLst>
          <pc:docMk/>
          <pc:sldMk cId="3400927428" sldId="355"/>
        </pc:sldMkLst>
        <pc:spChg chg="mod">
          <ac:chgData name="Leong, Traci" userId="0f2e80df-2427-4a73-a275-7ca80575249d" providerId="ADAL" clId="{D149F797-7C8C-D84A-BA26-CDB7B46A74A3}" dt="2021-02-28T17:20:40.131" v="69" actId="27636"/>
          <ac:spMkLst>
            <pc:docMk/>
            <pc:sldMk cId="3400927428" sldId="355"/>
            <ac:spMk id="107521" creationId="{0F283A84-46AD-2441-A32B-9DCFF8DE8678}"/>
          </ac:spMkLst>
        </pc:spChg>
      </pc:sldChg>
      <pc:sldChg chg="modSp mod">
        <pc:chgData name="Leong, Traci" userId="0f2e80df-2427-4a73-a275-7ca80575249d" providerId="ADAL" clId="{D149F797-7C8C-D84A-BA26-CDB7B46A74A3}" dt="2021-02-28T17:20:40.174" v="71" actId="27636"/>
        <pc:sldMkLst>
          <pc:docMk/>
          <pc:sldMk cId="4211565217" sldId="356"/>
        </pc:sldMkLst>
        <pc:spChg chg="mod">
          <ac:chgData name="Leong, Traci" userId="0f2e80df-2427-4a73-a275-7ca80575249d" providerId="ADAL" clId="{D149F797-7C8C-D84A-BA26-CDB7B46A74A3}" dt="2021-02-28T17:20:40.174" v="71" actId="27636"/>
          <ac:spMkLst>
            <pc:docMk/>
            <pc:sldMk cId="4211565217" sldId="356"/>
            <ac:spMk id="109569" creationId="{94D8CFDE-C251-8B40-846F-B1965F113F7A}"/>
          </ac:spMkLst>
        </pc:spChg>
      </pc:sldChg>
      <pc:sldChg chg="modSp mod">
        <pc:chgData name="Leong, Traci" userId="0f2e80df-2427-4a73-a275-7ca80575249d" providerId="ADAL" clId="{D149F797-7C8C-D84A-BA26-CDB7B46A74A3}" dt="2021-02-28T17:20:40.250" v="72" actId="27636"/>
        <pc:sldMkLst>
          <pc:docMk/>
          <pc:sldMk cId="2883762265" sldId="361"/>
        </pc:sldMkLst>
        <pc:spChg chg="mod">
          <ac:chgData name="Leong, Traci" userId="0f2e80df-2427-4a73-a275-7ca80575249d" providerId="ADAL" clId="{D149F797-7C8C-D84A-BA26-CDB7B46A74A3}" dt="2021-02-28T17:20:40.250" v="72" actId="27636"/>
          <ac:spMkLst>
            <pc:docMk/>
            <pc:sldMk cId="2883762265" sldId="361"/>
            <ac:spMk id="114689" creationId="{57538983-D6D8-2F40-ADA8-B0A9DDE608D0}"/>
          </ac:spMkLst>
        </pc:spChg>
      </pc:sldChg>
      <pc:sldChg chg="modSp mod">
        <pc:chgData name="Leong, Traci" userId="0f2e80df-2427-4a73-a275-7ca80575249d" providerId="ADAL" clId="{D149F797-7C8C-D84A-BA26-CDB7B46A74A3}" dt="2021-02-28T17:20:40.357" v="73" actId="27636"/>
        <pc:sldMkLst>
          <pc:docMk/>
          <pc:sldMk cId="484723590" sldId="362"/>
        </pc:sldMkLst>
        <pc:spChg chg="mod">
          <ac:chgData name="Leong, Traci" userId="0f2e80df-2427-4a73-a275-7ca80575249d" providerId="ADAL" clId="{D149F797-7C8C-D84A-BA26-CDB7B46A74A3}" dt="2021-02-28T17:20:40.357" v="73" actId="27636"/>
          <ac:spMkLst>
            <pc:docMk/>
            <pc:sldMk cId="484723590" sldId="362"/>
            <ac:spMk id="115713" creationId="{0DC10BFA-5CE7-0444-B677-56E859B8553B}"/>
          </ac:spMkLst>
        </pc:spChg>
      </pc:sldChg>
      <pc:sldChg chg="modSp new del mod">
        <pc:chgData name="Leong, Traci" userId="0f2e80df-2427-4a73-a275-7ca80575249d" providerId="ADAL" clId="{D149F797-7C8C-D84A-BA26-CDB7B46A74A3}" dt="2021-02-28T17:21:00.014" v="76" actId="2696"/>
        <pc:sldMkLst>
          <pc:docMk/>
          <pc:sldMk cId="3001369454" sldId="367"/>
        </pc:sldMkLst>
        <pc:spChg chg="mod">
          <ac:chgData name="Leong, Traci" userId="0f2e80df-2427-4a73-a275-7ca80575249d" providerId="ADAL" clId="{D149F797-7C8C-D84A-BA26-CDB7B46A74A3}" dt="2021-02-28T17:13:29.888" v="29" actId="20577"/>
          <ac:spMkLst>
            <pc:docMk/>
            <pc:sldMk cId="3001369454" sldId="367"/>
            <ac:spMk id="2" creationId="{2F3804C1-DBF2-E54F-ADF0-5866895D7266}"/>
          </ac:spMkLst>
        </pc:spChg>
      </pc:sldChg>
      <pc:sldChg chg="new del">
        <pc:chgData name="Leong, Traci" userId="0f2e80df-2427-4a73-a275-7ca80575249d" providerId="ADAL" clId="{D149F797-7C8C-D84A-BA26-CDB7B46A74A3}" dt="2021-02-28T17:21:33.695" v="79" actId="2696"/>
        <pc:sldMkLst>
          <pc:docMk/>
          <pc:sldMk cId="1763944744" sldId="368"/>
        </pc:sldMkLst>
      </pc:sldChg>
      <pc:sldChg chg="new del">
        <pc:chgData name="Leong, Traci" userId="0f2e80df-2427-4a73-a275-7ca80575249d" providerId="ADAL" clId="{D149F797-7C8C-D84A-BA26-CDB7B46A74A3}" dt="2021-02-28T17:21:35.295" v="80" actId="2696"/>
        <pc:sldMkLst>
          <pc:docMk/>
          <pc:sldMk cId="1103444108" sldId="369"/>
        </pc:sldMkLst>
      </pc:sldChg>
      <pc:sldChg chg="add">
        <pc:chgData name="Leong, Traci" userId="0f2e80df-2427-4a73-a275-7ca80575249d" providerId="ADAL" clId="{D149F797-7C8C-D84A-BA26-CDB7B46A74A3}" dt="2021-02-28T17:20:38.291" v="30"/>
        <pc:sldMkLst>
          <pc:docMk/>
          <pc:sldMk cId="4033458523" sldId="449"/>
        </pc:sldMkLst>
      </pc:sldChg>
      <pc:sldChg chg="modSp add mod">
        <pc:chgData name="Leong, Traci" userId="0f2e80df-2427-4a73-a275-7ca80575249d" providerId="ADAL" clId="{D149F797-7C8C-D84A-BA26-CDB7B46A74A3}" dt="2021-02-28T17:20:45.662" v="74" actId="1076"/>
        <pc:sldMkLst>
          <pc:docMk/>
          <pc:sldMk cId="3811406879" sldId="486"/>
        </pc:sldMkLst>
        <pc:spChg chg="mod">
          <ac:chgData name="Leong, Traci" userId="0f2e80df-2427-4a73-a275-7ca80575249d" providerId="ADAL" clId="{D149F797-7C8C-D84A-BA26-CDB7B46A74A3}" dt="2021-02-28T17:20:45.662" v="74" actId="1076"/>
          <ac:spMkLst>
            <pc:docMk/>
            <pc:sldMk cId="3811406879" sldId="486"/>
            <ac:spMk id="8194" creationId="{71FD5B9D-9AE2-4947-BA67-1A8DFC4AE48B}"/>
          </ac:spMkLst>
        </pc:spChg>
      </pc:sldChg>
      <pc:sldChg chg="modSp add mod">
        <pc:chgData name="Leong, Traci" userId="0f2e80df-2427-4a73-a275-7ca80575249d" providerId="ADAL" clId="{D149F797-7C8C-D84A-BA26-CDB7B46A74A3}" dt="2021-02-28T17:20:52.890" v="75" actId="1076"/>
        <pc:sldMkLst>
          <pc:docMk/>
          <pc:sldMk cId="677080838" sldId="487"/>
        </pc:sldMkLst>
        <pc:graphicFrameChg chg="mod">
          <ac:chgData name="Leong, Traci" userId="0f2e80df-2427-4a73-a275-7ca80575249d" providerId="ADAL" clId="{D149F797-7C8C-D84A-BA26-CDB7B46A74A3}" dt="2021-02-28T17:20:52.890" v="75" actId="1076"/>
          <ac:graphicFrameMkLst>
            <pc:docMk/>
            <pc:sldMk cId="677080838" sldId="487"/>
            <ac:graphicFrameMk id="4" creationId="{D2DACEF5-4B52-44D6-92D8-DF0AC3FCE391}"/>
          </ac:graphicFrameMkLst>
        </pc:graphicFrameChg>
      </pc:sldChg>
      <pc:sldChg chg="add">
        <pc:chgData name="Leong, Traci" userId="0f2e80df-2427-4a73-a275-7ca80575249d" providerId="ADAL" clId="{D149F797-7C8C-D84A-BA26-CDB7B46A74A3}" dt="2021-02-28T17:20:38.291" v="30"/>
        <pc:sldMkLst>
          <pc:docMk/>
          <pc:sldMk cId="3614604384" sldId="536"/>
        </pc:sldMkLst>
      </pc:sldChg>
      <pc:sldChg chg="add">
        <pc:chgData name="Leong, Traci" userId="0f2e80df-2427-4a73-a275-7ca80575249d" providerId="ADAL" clId="{D149F797-7C8C-D84A-BA26-CDB7B46A74A3}" dt="2021-02-28T17:20:38.291" v="30"/>
        <pc:sldMkLst>
          <pc:docMk/>
          <pc:sldMk cId="2602366672" sldId="5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AB6B3-EFC3-4AB3-A663-06EF8092204A}" type="datetimeFigureOut">
              <a:rPr lang="en-US" smtClean="0"/>
              <a:pPr/>
              <a:t>2/23/23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76C17-00F2-4F63-ADDE-14174DE37C0F}" type="slidenum">
              <a:rPr lang="en-US" smtClean="0"/>
              <a:pPr/>
              <a:t>‹#›</a:t>
            </a:fld>
            <a:endParaRPr lang="en-US"/>
          </a:p>
        </p:txBody>
      </p:sp>
    </p:spTree>
    <p:extLst>
      <p:ext uri="{BB962C8B-B14F-4D97-AF65-F5344CB8AC3E}">
        <p14:creationId xmlns:p14="http://schemas.microsoft.com/office/powerpoint/2010/main" val="377539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076C17-00F2-4F63-ADDE-14174DE37C0F}" type="slidenum">
              <a:rPr lang="en-US" smtClean="0"/>
              <a:pPr/>
              <a:t>17</a:t>
            </a:fld>
            <a:endParaRPr lang="en-US"/>
          </a:p>
        </p:txBody>
      </p:sp>
    </p:spTree>
    <p:extLst>
      <p:ext uri="{BB962C8B-B14F-4D97-AF65-F5344CB8AC3E}">
        <p14:creationId xmlns:p14="http://schemas.microsoft.com/office/powerpoint/2010/main" val="1148442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 Bernard Rosner, </a:t>
            </a:r>
            <a:r>
              <a:rPr lang="en-US" i="1" dirty="0"/>
              <a:t>Fundamentals of Biostatistics </a:t>
            </a:r>
            <a:r>
              <a:rPr lang="en-US" dirty="0"/>
              <a:t>(2006, p. 229). </a:t>
            </a:r>
          </a:p>
          <a:p>
            <a:endParaRPr lang="en-US" dirty="0"/>
          </a:p>
        </p:txBody>
      </p:sp>
      <p:sp>
        <p:nvSpPr>
          <p:cNvPr id="4" name="Slide Number Placeholder 3"/>
          <p:cNvSpPr>
            <a:spLocks noGrp="1"/>
          </p:cNvSpPr>
          <p:nvPr>
            <p:ph type="sldNum" sz="quarter" idx="5"/>
          </p:nvPr>
        </p:nvSpPr>
        <p:spPr/>
        <p:txBody>
          <a:bodyPr/>
          <a:lstStyle/>
          <a:p>
            <a:fld id="{A2076C17-00F2-4F63-ADDE-14174DE37C0F}" type="slidenum">
              <a:rPr lang="en-US" smtClean="0"/>
              <a:pPr/>
              <a:t>60</a:t>
            </a:fld>
            <a:endParaRPr lang="en-US"/>
          </a:p>
        </p:txBody>
      </p:sp>
    </p:spTree>
    <p:extLst>
      <p:ext uri="{BB962C8B-B14F-4D97-AF65-F5344CB8AC3E}">
        <p14:creationId xmlns:p14="http://schemas.microsoft.com/office/powerpoint/2010/main" val="1445845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6"/>
          <p:cNvSpPr>
            <a:spLocks noGrp="1"/>
          </p:cNvSpPr>
          <p:nvPr>
            <p:ph type="dt" sz="half" idx="10"/>
          </p:nvPr>
        </p:nvSpPr>
        <p:spPr/>
        <p:txBody>
          <a:bodyPr/>
          <a:lstStyle/>
          <a:p>
            <a:fld id="{2352027B-61A8-8B46-BE4D-388A70E9704E}" type="datetime1">
              <a:rPr lang="en-US" smtClean="0"/>
              <a:t>2/23/23</a:t>
            </a:fld>
            <a:endParaRPr lang="en-US"/>
          </a:p>
        </p:txBody>
      </p:sp>
      <p:sp>
        <p:nvSpPr>
          <p:cNvPr id="8" name="Slide Number Placeholder 7"/>
          <p:cNvSpPr>
            <a:spLocks noGrp="1"/>
          </p:cNvSpPr>
          <p:nvPr>
            <p:ph type="sldNum" sz="quarter" idx="11"/>
          </p:nvPr>
        </p:nvSpPr>
        <p:spPr/>
        <p:txBody>
          <a:bodyPr/>
          <a:lstStyle/>
          <a:p>
            <a:fld id="{DF28FB93-0A08-4E7D-8E63-9EFA29F1E09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69F603-B4FC-0B4B-9FE9-AC75C7746567}" type="datetime1">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FD38A7-819F-4342-8326-2F5F8FE7EEC0}" type="datetime1">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9A031-14D0-C14A-ABD4-1B8D6039BEE7}" type="datetime1">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0D39-9B30-1342-B9F7-71A68ACECE91}" type="datetime1">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0022F21-112A-E74D-A488-1F0B7A8ADF4C}" type="datetime1">
              <a:rPr lang="en-US" smtClean="0"/>
              <a:t>2/23/23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89478E5-B5F0-4446-A8F9-1F559D59A911}" type="datetime1">
              <a:rPr lang="en-US" smtClean="0"/>
              <a:t>2/23/23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9E7B9-9D62-42F2-81CD-D85AC9647F2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87484D-AD66-6941-8D20-271D6C54E5CA}" type="datetime1">
              <a:rPr lang="en-US" smtClean="0"/>
              <a:t>2/23/23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ADFC3-7BB8-6B49-8572-60BECE7B7787}" type="datetime1">
              <a:rPr lang="en-US" smtClean="0"/>
              <a:t>2/23/23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84A8F8-5176-9F4E-BA0F-1FCFD6413F74}" type="datetime1">
              <a:rPr lang="en-US" smtClean="0"/>
              <a:t>2/23/23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BFC788-9A40-5F49-9B91-D9E8263F1FEB}" type="datetime1">
              <a:rPr lang="en-US" smtClean="0"/>
              <a:t>2/23/23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0D53B9BE-2FE1-5348-9BBD-9BC56F4592A4}" type="datetime1">
              <a:rPr lang="en-US" smtClean="0"/>
              <a:t>2/23/23</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F789E7B9-9D62-42F2-81CD-D85AC9647F2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Bios 520-Clinical Trials-Sample size</a:t>
            </a:r>
          </a:p>
        </p:txBody>
      </p:sp>
      <p:sp>
        <p:nvSpPr>
          <p:cNvPr id="3" name="Subtitle 2"/>
          <p:cNvSpPr>
            <a:spLocks noGrp="1"/>
          </p:cNvSpPr>
          <p:nvPr>
            <p:ph type="subTitle" idx="1"/>
          </p:nvPr>
        </p:nvSpPr>
        <p:spPr/>
        <p:txBody>
          <a:bodyPr/>
          <a:lstStyle/>
          <a:p>
            <a:r>
              <a:rPr lang="en-US" dirty="0"/>
              <a:t>February 23, 2023</a:t>
            </a:r>
          </a:p>
        </p:txBody>
      </p:sp>
    </p:spTree>
    <p:extLst>
      <p:ext uri="{BB962C8B-B14F-4D97-AF65-F5344CB8AC3E}">
        <p14:creationId xmlns:p14="http://schemas.microsoft.com/office/powerpoint/2010/main" val="198528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4FD1-F75A-CD4B-A98B-8472F8E46F91}"/>
              </a:ext>
            </a:extLst>
          </p:cNvPr>
          <p:cNvSpPr>
            <a:spLocks noGrp="1"/>
          </p:cNvSpPr>
          <p:nvPr>
            <p:ph type="title"/>
          </p:nvPr>
        </p:nvSpPr>
        <p:spPr/>
        <p:txBody>
          <a:bodyPr/>
          <a:lstStyle/>
          <a:p>
            <a:r>
              <a:rPr lang="en-US" dirty="0"/>
              <a:t>Self check!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FF0B5C-E8AB-7D48-860C-5E07250AEF0C}"/>
                  </a:ext>
                </a:extLst>
              </p:cNvPr>
              <p:cNvSpPr>
                <a:spLocks noGrp="1"/>
              </p:cNvSpPr>
              <p:nvPr>
                <p:ph idx="1"/>
              </p:nvPr>
            </p:nvSpPr>
            <p:spPr/>
            <p:txBody>
              <a:bodyPr/>
              <a:lstStyle/>
              <a:p>
                <a:r>
                  <a:rPr lang="en-US" dirty="0"/>
                  <a:t>Power is the probability of: </a:t>
                </a:r>
              </a:p>
              <a:p>
                <a:pPr lvl="1"/>
                <a:r>
                  <a:rPr lang="en-US" dirty="0"/>
                  <a:t>rejecting a true null hypothesis</a:t>
                </a:r>
              </a:p>
              <a:p>
                <a:pPr lvl="1"/>
                <a:r>
                  <a:rPr lang="en-US" dirty="0"/>
                  <a:t>failing to reject a true null hypothesis </a:t>
                </a:r>
              </a:p>
              <a:p>
                <a:pPr lvl="1"/>
                <a:r>
                  <a:rPr lang="en-US" dirty="0"/>
                  <a:t>rejecting a false null hypothesis</a:t>
                </a:r>
              </a:p>
              <a:p>
                <a:pPr lvl="1"/>
                <a:r>
                  <a:rPr lang="en-US" dirty="0"/>
                  <a:t>failing to reject a false null hypothesis</a:t>
                </a:r>
              </a:p>
              <a:p>
                <a:pPr lvl="1"/>
                <a:endParaRPr lang="en-US" dirty="0"/>
              </a:p>
              <a:p>
                <a:pPr marL="320040" lvl="1" indent="0">
                  <a:buNone/>
                </a:pPr>
                <a:endParaRPr lang="en-US" dirty="0"/>
              </a:p>
              <a:p>
                <a:r>
                  <a:rPr lang="en-US" dirty="0"/>
                  <a:t>Do you want power to be close to 0 or 1? What about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91FF0B5C-E8AB-7D48-860C-5E07250AEF0C}"/>
                  </a:ext>
                </a:extLst>
              </p:cNvPr>
              <p:cNvSpPr>
                <a:spLocks noGrp="1" noRot="1" noChangeAspect="1" noMove="1" noResize="1" noEditPoints="1" noAdjustHandles="1" noChangeArrowheads="1" noChangeShapeType="1" noTextEdit="1"/>
              </p:cNvSpPr>
              <p:nvPr>
                <p:ph idx="1"/>
              </p:nvPr>
            </p:nvSpPr>
            <p:spPr>
              <a:blipFill>
                <a:blip r:embed="rId2"/>
                <a:stretch>
                  <a:fillRect l="-174" t="-714"/>
                </a:stretch>
              </a:blipFill>
            </p:spPr>
            <p:txBody>
              <a:bodyPr/>
              <a:lstStyle/>
              <a:p>
                <a:r>
                  <a:rPr lang="en-US">
                    <a:noFill/>
                  </a:rPr>
                  <a:t> </a:t>
                </a:r>
              </a:p>
            </p:txBody>
          </p:sp>
        </mc:Fallback>
      </mc:AlternateContent>
    </p:spTree>
    <p:extLst>
      <p:ext uri="{BB962C8B-B14F-4D97-AF65-F5344CB8AC3E}">
        <p14:creationId xmlns:p14="http://schemas.microsoft.com/office/powerpoint/2010/main" val="91312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2F782F-66A5-42C5-B539-F6F608A5BAD3}"/>
              </a:ext>
            </a:extLst>
          </p:cNvPr>
          <p:cNvSpPr>
            <a:spLocks noGrp="1"/>
          </p:cNvSpPr>
          <p:nvPr>
            <p:ph type="title"/>
          </p:nvPr>
        </p:nvSpPr>
        <p:spPr>
          <a:xfrm>
            <a:off x="457200" y="0"/>
            <a:ext cx="8229600" cy="1219200"/>
          </a:xfrm>
        </p:spPr>
        <p:txBody>
          <a:bodyPr/>
          <a:lstStyle/>
          <a:p>
            <a:pPr>
              <a:defRPr/>
            </a:pPr>
            <a:r>
              <a:t>Type I, Type II errors &amp; power</a:t>
            </a:r>
          </a:p>
        </p:txBody>
      </p:sp>
      <p:sp>
        <p:nvSpPr>
          <p:cNvPr id="12291" name="Content Placeholder 8">
            <a:extLst>
              <a:ext uri="{FF2B5EF4-FFF2-40B4-BE49-F238E27FC236}">
                <a16:creationId xmlns:a16="http://schemas.microsoft.com/office/drawing/2014/main" id="{019EB6FE-A3E1-FC48-B268-810C75DEB395}"/>
              </a:ext>
            </a:extLst>
          </p:cNvPr>
          <p:cNvSpPr>
            <a:spLocks noGrp="1"/>
          </p:cNvSpPr>
          <p:nvPr>
            <p:ph idx="1"/>
          </p:nvPr>
        </p:nvSpPr>
        <p:spPr>
          <a:xfrm>
            <a:off x="457200" y="1602768"/>
            <a:ext cx="8229600" cy="4572000"/>
          </a:xfrm>
        </p:spPr>
        <p:txBody>
          <a:bodyPr/>
          <a:lstStyle/>
          <a:p>
            <a:r>
              <a:rPr lang="en-US" altLang="en-US" dirty="0"/>
              <a:t>Ideally, a test of hypothesis should reject H0 when it is false. The probability that the test detects a false H0 is called the </a:t>
            </a:r>
            <a:r>
              <a:rPr lang="en-US" altLang="en-US" b="1" dirty="0"/>
              <a:t>power of </a:t>
            </a:r>
            <a:r>
              <a:rPr lang="en-US" altLang="en-US" dirty="0"/>
              <a:t>the test.</a:t>
            </a:r>
          </a:p>
          <a:p>
            <a:r>
              <a:rPr lang="en-US" altLang="en-US" dirty="0"/>
              <a:t>Power  = </a:t>
            </a:r>
            <a:r>
              <a:rPr lang="en-US" altLang="en-US" i="1" dirty="0"/>
              <a:t>P(reject H0 when H1 is true)</a:t>
            </a:r>
          </a:p>
          <a:p>
            <a:r>
              <a:rPr lang="en-US" altLang="en-US" i="1" dirty="0"/>
              <a:t>            =1-P(making a type II error)</a:t>
            </a:r>
          </a:p>
          <a:p>
            <a:r>
              <a:rPr lang="en-US" altLang="en-US" dirty="0"/>
              <a:t>            = 1 − </a:t>
            </a:r>
            <a:r>
              <a:rPr lang="en-US" altLang="en-US" dirty="0">
                <a:sym typeface="Symbol" pitchFamily="2" charset="2"/>
              </a:rPr>
              <a:t></a:t>
            </a:r>
            <a:endParaRPr lang="en-US" altLang="en-US" dirty="0"/>
          </a:p>
          <a:p>
            <a:r>
              <a:rPr lang="en-US" dirty="0"/>
              <a:t>Often, the null hypothesis is that there is no effect (or no association). Power can then be thought of as the probability of detecting an effect (or association), given that the effect (or association) actually exists. </a:t>
            </a:r>
          </a:p>
          <a:p>
            <a:r>
              <a:rPr lang="en-US" dirty="0"/>
              <a:t>Because power is a probability, it lies between 0 and 1, inclusive. If the power is near 0, the statistical test is not very good at detecting a false null hypothesis; if the power is near 1, the test is extremely good at detecting a false null hypothesis. </a:t>
            </a:r>
            <a:endParaRPr lang="en-US" dirty="0">
              <a:effectLst/>
            </a:endParaRPr>
          </a:p>
        </p:txBody>
      </p:sp>
    </p:spTree>
    <p:extLst>
      <p:ext uri="{BB962C8B-B14F-4D97-AF65-F5344CB8AC3E}">
        <p14:creationId xmlns:p14="http://schemas.microsoft.com/office/powerpoint/2010/main" val="361460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BC9C-F899-7F4C-A9E1-1275CA48EDBF}"/>
              </a:ext>
            </a:extLst>
          </p:cNvPr>
          <p:cNvSpPr>
            <a:spLocks noGrp="1"/>
          </p:cNvSpPr>
          <p:nvPr>
            <p:ph type="title"/>
          </p:nvPr>
        </p:nvSpPr>
        <p:spPr>
          <a:xfrm>
            <a:off x="914400" y="548640"/>
            <a:ext cx="7315200" cy="1154097"/>
          </a:xfrm>
        </p:spPr>
        <p:txBody>
          <a:bodyPr/>
          <a:lstStyle/>
          <a:p>
            <a:r>
              <a:rPr lang="en-US" dirty="0"/>
              <a:t>Power</a:t>
            </a:r>
          </a:p>
        </p:txBody>
      </p:sp>
      <p:sp>
        <p:nvSpPr>
          <p:cNvPr id="3" name="Content Placeholder 2">
            <a:extLst>
              <a:ext uri="{FF2B5EF4-FFF2-40B4-BE49-F238E27FC236}">
                <a16:creationId xmlns:a16="http://schemas.microsoft.com/office/drawing/2014/main" id="{F0A07357-C80D-304C-9EC8-DD64E6B58D18}"/>
              </a:ext>
            </a:extLst>
          </p:cNvPr>
          <p:cNvSpPr>
            <a:spLocks noGrp="1"/>
          </p:cNvSpPr>
          <p:nvPr>
            <p:ph idx="1"/>
          </p:nvPr>
        </p:nvSpPr>
        <p:spPr>
          <a:xfrm>
            <a:off x="814039" y="1833131"/>
            <a:ext cx="7315200" cy="4790693"/>
          </a:xfrm>
        </p:spPr>
        <p:txBody>
          <a:bodyPr>
            <a:normAutofit fontScale="92500" lnSpcReduction="20000"/>
          </a:bodyPr>
          <a:lstStyle/>
          <a:p>
            <a:r>
              <a:rPr lang="en-US" b="1" dirty="0"/>
              <a:t>Power </a:t>
            </a:r>
            <a:r>
              <a:rPr lang="en-US" dirty="0"/>
              <a:t>= probability of rejecting a false null hypothesis OR the probability that it will result in statistical significance. </a:t>
            </a:r>
          </a:p>
          <a:p>
            <a:pPr marL="45720" indent="0">
              <a:buNone/>
            </a:pPr>
            <a:endParaRPr lang="en-US" dirty="0"/>
          </a:p>
          <a:p>
            <a:r>
              <a:rPr lang="en-US" dirty="0"/>
              <a:t>Power and sample size calculations are performed in the design phase of a study. </a:t>
            </a:r>
          </a:p>
          <a:p>
            <a:pPr marL="45720" indent="0">
              <a:buNone/>
            </a:pPr>
            <a:endParaRPr lang="en-US" dirty="0"/>
          </a:p>
          <a:p>
            <a:r>
              <a:rPr lang="en-US" dirty="0"/>
              <a:t>We want a test to be sufficiently powered to detect a meaningful difference, but an increase in power means an increase in the cost of conducting the study. Not enrolling enough patients may lead to an underpowered test, where a significant difference is not detected. Enrolling too many patients would lead to an overpowered test, which wastes time and money. </a:t>
            </a:r>
          </a:p>
          <a:p>
            <a:pPr marL="45720" indent="0">
              <a:buNone/>
            </a:pPr>
            <a:endParaRPr lang="en-US" dirty="0"/>
          </a:p>
          <a:p>
            <a:r>
              <a:rPr lang="en-US" b="1" i="1" dirty="0"/>
              <a:t>Since statistical significance is the desired outcome of a study, planning to achieve high power is of prime importance to the researcher. </a:t>
            </a:r>
          </a:p>
          <a:p>
            <a:pPr marL="45720" indent="0">
              <a:buNone/>
            </a:pPr>
            <a:endParaRPr lang="en-US" b="1" i="1" dirty="0"/>
          </a:p>
          <a:p>
            <a:r>
              <a:rPr lang="en-US" i="1" dirty="0"/>
              <a:t>Can you blame power at the end of the study?</a:t>
            </a:r>
            <a:endParaRPr lang="en-US" dirty="0"/>
          </a:p>
          <a:p>
            <a:endParaRPr lang="en-US" dirty="0"/>
          </a:p>
        </p:txBody>
      </p:sp>
    </p:spTree>
    <p:extLst>
      <p:ext uri="{BB962C8B-B14F-4D97-AF65-F5344CB8AC3E}">
        <p14:creationId xmlns:p14="http://schemas.microsoft.com/office/powerpoint/2010/main" val="368850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3145-A563-0644-B9DD-F7B026386CB2}"/>
              </a:ext>
            </a:extLst>
          </p:cNvPr>
          <p:cNvSpPr>
            <a:spLocks noGrp="1"/>
          </p:cNvSpPr>
          <p:nvPr>
            <p:ph type="title"/>
          </p:nvPr>
        </p:nvSpPr>
        <p:spPr/>
        <p:txBody>
          <a:bodyPr/>
          <a:lstStyle/>
          <a:p>
            <a:r>
              <a:rPr lang="en-US" dirty="0"/>
              <a:t>Sample size calculations</a:t>
            </a:r>
          </a:p>
        </p:txBody>
      </p:sp>
      <p:sp>
        <p:nvSpPr>
          <p:cNvPr id="3" name="Content Placeholder 2">
            <a:extLst>
              <a:ext uri="{FF2B5EF4-FFF2-40B4-BE49-F238E27FC236}">
                <a16:creationId xmlns:a16="http://schemas.microsoft.com/office/drawing/2014/main" id="{E3B9718A-AC3F-FF40-A4F1-DA1951241656}"/>
              </a:ext>
            </a:extLst>
          </p:cNvPr>
          <p:cNvSpPr>
            <a:spLocks noGrp="1"/>
          </p:cNvSpPr>
          <p:nvPr>
            <p:ph idx="1"/>
          </p:nvPr>
        </p:nvSpPr>
        <p:spPr/>
        <p:txBody>
          <a:bodyPr/>
          <a:lstStyle/>
          <a:p>
            <a:r>
              <a:rPr lang="en-US" dirty="0"/>
              <a:t>Generally, calculation of the sample size depends on:</a:t>
            </a:r>
          </a:p>
          <a:p>
            <a:pPr lvl="1"/>
            <a:r>
              <a:rPr lang="en-US" b="1" dirty="0"/>
              <a:t>the study design</a:t>
            </a:r>
          </a:p>
          <a:p>
            <a:pPr lvl="1"/>
            <a:r>
              <a:rPr lang="en-US" b="1" dirty="0"/>
              <a:t>the outcome variable</a:t>
            </a:r>
            <a:r>
              <a:rPr lang="en-US" dirty="0"/>
              <a:t>: continuous, count, dichotomous, time-to-event</a:t>
            </a:r>
          </a:p>
          <a:p>
            <a:pPr lvl="1"/>
            <a:r>
              <a:rPr lang="en-US" b="1" dirty="0"/>
              <a:t>the exposure variable</a:t>
            </a:r>
            <a:r>
              <a:rPr lang="en-US" dirty="0"/>
              <a:t>: continuous, categorical </a:t>
            </a:r>
          </a:p>
          <a:p>
            <a:pPr lvl="1"/>
            <a:r>
              <a:rPr lang="en-US" b="1" dirty="0"/>
              <a:t>the statistical test used </a:t>
            </a:r>
            <a:endParaRPr lang="en-US" dirty="0"/>
          </a:p>
          <a:p>
            <a:endParaRPr lang="en-US" dirty="0"/>
          </a:p>
        </p:txBody>
      </p:sp>
    </p:spTree>
    <p:extLst>
      <p:ext uri="{BB962C8B-B14F-4D97-AF65-F5344CB8AC3E}">
        <p14:creationId xmlns:p14="http://schemas.microsoft.com/office/powerpoint/2010/main" val="3593784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93B8-CD95-4649-98BA-6454A4501324}"/>
              </a:ext>
            </a:extLst>
          </p:cNvPr>
          <p:cNvSpPr>
            <a:spLocks noGrp="1"/>
          </p:cNvSpPr>
          <p:nvPr>
            <p:ph type="ctrTitle"/>
          </p:nvPr>
        </p:nvSpPr>
        <p:spPr>
          <a:xfrm>
            <a:off x="1025912" y="1334595"/>
            <a:ext cx="7315200" cy="2595025"/>
          </a:xfrm>
        </p:spPr>
        <p:txBody>
          <a:bodyPr/>
          <a:lstStyle/>
          <a:p>
            <a:r>
              <a:rPr lang="en-US" dirty="0"/>
              <a:t>Dichotomous outcomes</a:t>
            </a:r>
          </a:p>
        </p:txBody>
      </p:sp>
    </p:spTree>
    <p:extLst>
      <p:ext uri="{BB962C8B-B14F-4D97-AF65-F5344CB8AC3E}">
        <p14:creationId xmlns:p14="http://schemas.microsoft.com/office/powerpoint/2010/main" val="286095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40B3-207E-7945-8F4F-25DCD0B0687A}"/>
              </a:ext>
            </a:extLst>
          </p:cNvPr>
          <p:cNvSpPr>
            <a:spLocks noGrp="1"/>
          </p:cNvSpPr>
          <p:nvPr>
            <p:ph type="title"/>
          </p:nvPr>
        </p:nvSpPr>
        <p:spPr/>
        <p:txBody>
          <a:bodyPr/>
          <a:lstStyle/>
          <a:p>
            <a:r>
              <a:rPr lang="en-US" dirty="0"/>
              <a:t>Dichotomous outcomes</a:t>
            </a:r>
          </a:p>
        </p:txBody>
      </p:sp>
      <p:sp>
        <p:nvSpPr>
          <p:cNvPr id="3" name="Content Placeholder 2">
            <a:extLst>
              <a:ext uri="{FF2B5EF4-FFF2-40B4-BE49-F238E27FC236}">
                <a16:creationId xmlns:a16="http://schemas.microsoft.com/office/drawing/2014/main" id="{EB25993B-C26C-DF45-8CA6-E2EC86BF803D}"/>
              </a:ext>
            </a:extLst>
          </p:cNvPr>
          <p:cNvSpPr>
            <a:spLocks noGrp="1"/>
          </p:cNvSpPr>
          <p:nvPr>
            <p:ph idx="1"/>
          </p:nvPr>
        </p:nvSpPr>
        <p:spPr/>
        <p:txBody>
          <a:bodyPr/>
          <a:lstStyle/>
          <a:p>
            <a:r>
              <a:rPr lang="en-US" dirty="0"/>
              <a:t>For </a:t>
            </a:r>
            <a:r>
              <a:rPr lang="en-US" b="1" dirty="0"/>
              <a:t>dichotomous </a:t>
            </a:r>
            <a:r>
              <a:rPr lang="en-US" dirty="0"/>
              <a:t>outcomes, you often base your analysis on </a:t>
            </a:r>
            <a:r>
              <a:rPr lang="en-US" b="1" dirty="0"/>
              <a:t>proportions</a:t>
            </a:r>
            <a:r>
              <a:rPr lang="en-US" dirty="0"/>
              <a:t>. </a:t>
            </a:r>
          </a:p>
          <a:p>
            <a:r>
              <a:rPr lang="en-US" dirty="0"/>
              <a:t>You will look at both the </a:t>
            </a:r>
            <a:r>
              <a:rPr lang="en-US" b="1" dirty="0"/>
              <a:t>one-sample case </a:t>
            </a:r>
            <a:r>
              <a:rPr lang="en-US" dirty="0"/>
              <a:t>and the </a:t>
            </a:r>
            <a:r>
              <a:rPr lang="en-US" b="1" dirty="0"/>
              <a:t>two-samples </a:t>
            </a:r>
            <a:r>
              <a:rPr lang="en-US" dirty="0"/>
              <a:t>case (two sample will be done first). </a:t>
            </a:r>
          </a:p>
          <a:p>
            <a:endParaRPr lang="en-US" dirty="0"/>
          </a:p>
        </p:txBody>
      </p:sp>
    </p:spTree>
    <p:extLst>
      <p:ext uri="{BB962C8B-B14F-4D97-AF65-F5344CB8AC3E}">
        <p14:creationId xmlns:p14="http://schemas.microsoft.com/office/powerpoint/2010/main" val="378208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4934ED5-3CAB-9C47-8D33-2465D9E9455D}"/>
              </a:ext>
            </a:extLst>
          </p:cNvPr>
          <p:cNvSpPr>
            <a:spLocks noGrp="1" noChangeArrowheads="1"/>
          </p:cNvSpPr>
          <p:nvPr>
            <p:ph type="title"/>
          </p:nvPr>
        </p:nvSpPr>
        <p:spPr/>
        <p:txBody>
          <a:bodyPr/>
          <a:lstStyle/>
          <a:p>
            <a:r>
              <a:rPr lang="en-US" altLang="en-US"/>
              <a:t>Sample Size Exercise</a:t>
            </a:r>
          </a:p>
        </p:txBody>
      </p:sp>
      <p:sp>
        <p:nvSpPr>
          <p:cNvPr id="44035" name="Rectangle 3">
            <a:extLst>
              <a:ext uri="{FF2B5EF4-FFF2-40B4-BE49-F238E27FC236}">
                <a16:creationId xmlns:a16="http://schemas.microsoft.com/office/drawing/2014/main" id="{61EB5834-E510-BF4E-ABD7-965D2723AD02}"/>
              </a:ext>
            </a:extLst>
          </p:cNvPr>
          <p:cNvSpPr>
            <a:spLocks noGrp="1" noChangeArrowheads="1"/>
          </p:cNvSpPr>
          <p:nvPr>
            <p:ph type="body" idx="1"/>
          </p:nvPr>
        </p:nvSpPr>
        <p:spPr/>
        <p:txBody>
          <a:bodyPr/>
          <a:lstStyle/>
          <a:p>
            <a:r>
              <a:rPr lang="en-US" altLang="en-US"/>
              <a:t>How many do I need?</a:t>
            </a:r>
          </a:p>
          <a:p>
            <a:r>
              <a:rPr lang="en-US" altLang="en-US"/>
              <a:t>Next question, what’s the question?</a:t>
            </a:r>
          </a:p>
          <a:p>
            <a:r>
              <a:rPr lang="en-US" altLang="en-US"/>
              <a:t>Reason is that sample size depends on the outcome being measured, and the method of analysis to be used</a:t>
            </a:r>
          </a:p>
        </p:txBody>
      </p:sp>
    </p:spTree>
    <p:extLst>
      <p:ext uri="{BB962C8B-B14F-4D97-AF65-F5344CB8AC3E}">
        <p14:creationId xmlns:p14="http://schemas.microsoft.com/office/powerpoint/2010/main" val="958421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0D827BF-6A7E-BC41-B01E-BB9BA2C57D92}"/>
              </a:ext>
            </a:extLst>
          </p:cNvPr>
          <p:cNvSpPr>
            <a:spLocks noGrp="1" noChangeArrowheads="1"/>
          </p:cNvSpPr>
          <p:nvPr>
            <p:ph type="title"/>
          </p:nvPr>
        </p:nvSpPr>
        <p:spPr>
          <a:xfrm>
            <a:off x="228600" y="152400"/>
            <a:ext cx="8686800" cy="1752600"/>
          </a:xfrm>
        </p:spPr>
        <p:txBody>
          <a:bodyPr/>
          <a:lstStyle/>
          <a:p>
            <a:r>
              <a:rPr lang="en-US" dirty="0"/>
              <a:t>Example: 2 proportions</a:t>
            </a:r>
            <a:r>
              <a:rPr lang="en-US" altLang="en-US" dirty="0"/>
              <a:t>:  How many subjects?</a:t>
            </a:r>
            <a:endParaRPr lang="en-US" altLang="en-US" sz="3200" dirty="0">
              <a:solidFill>
                <a:schemeClr val="tx1"/>
              </a:solidFill>
            </a:endParaRPr>
          </a:p>
        </p:txBody>
      </p:sp>
      <p:sp>
        <p:nvSpPr>
          <p:cNvPr id="26627" name="Rectangle 3">
            <a:extLst>
              <a:ext uri="{FF2B5EF4-FFF2-40B4-BE49-F238E27FC236}">
                <a16:creationId xmlns:a16="http://schemas.microsoft.com/office/drawing/2014/main" id="{EF044EC0-E8B9-2C4B-8554-F675FDF112BF}"/>
              </a:ext>
            </a:extLst>
          </p:cNvPr>
          <p:cNvSpPr>
            <a:spLocks noGrp="1" noChangeArrowheads="1"/>
          </p:cNvSpPr>
          <p:nvPr>
            <p:ph type="body" idx="1"/>
          </p:nvPr>
        </p:nvSpPr>
        <p:spPr>
          <a:xfrm>
            <a:off x="381000" y="2286000"/>
            <a:ext cx="8534400" cy="4267200"/>
          </a:xfrm>
        </p:spPr>
        <p:txBody>
          <a:bodyPr/>
          <a:lstStyle/>
          <a:p>
            <a:r>
              <a:rPr lang="en-US" altLang="en-US" sz="2400" dirty="0"/>
              <a:t>Compare new treatment (T) with a control (C)</a:t>
            </a:r>
          </a:p>
          <a:p>
            <a:endParaRPr lang="en-US" altLang="en-US" sz="2400" dirty="0"/>
          </a:p>
          <a:p>
            <a:r>
              <a:rPr lang="en-US" altLang="en-US" sz="2400" dirty="0"/>
              <a:t>Previous data suggests Control </a:t>
            </a:r>
            <a:r>
              <a:rPr lang="en-US" altLang="en-US" sz="2400" b="1" dirty="0"/>
              <a:t>Failure</a:t>
            </a:r>
            <a:r>
              <a:rPr lang="en-US" altLang="en-US" sz="2400" dirty="0"/>
              <a:t> Rate (P</a:t>
            </a:r>
            <a:r>
              <a:rPr lang="en-US" altLang="en-US" sz="2400" baseline="-25000" dirty="0"/>
              <a:t>c</a:t>
            </a:r>
            <a:r>
              <a:rPr lang="en-US" altLang="en-US" sz="2400" dirty="0"/>
              <a:t>) ~ 40%</a:t>
            </a:r>
          </a:p>
          <a:p>
            <a:endParaRPr lang="en-US" altLang="en-US" sz="2400" dirty="0"/>
          </a:p>
          <a:p>
            <a:r>
              <a:rPr lang="en-US" altLang="en-US" sz="2400" dirty="0"/>
              <a:t>Investigator believes treatment can reduce P</a:t>
            </a:r>
            <a:r>
              <a:rPr lang="en-US" altLang="en-US" sz="2400" baseline="-25000" dirty="0"/>
              <a:t>c</a:t>
            </a:r>
            <a:r>
              <a:rPr lang="en-US" altLang="en-US" sz="2400" dirty="0"/>
              <a:t> by 25%</a:t>
            </a:r>
          </a:p>
          <a:p>
            <a:pPr>
              <a:buFontTx/>
              <a:buNone/>
            </a:pPr>
            <a:r>
              <a:rPr lang="en-US" altLang="en-US" sz="2400" dirty="0"/>
              <a:t>	i.e.   P</a:t>
            </a:r>
            <a:r>
              <a:rPr lang="en-US" altLang="en-US" sz="2400" baseline="-25000" dirty="0"/>
              <a:t>T</a:t>
            </a:r>
            <a:r>
              <a:rPr lang="en-US" altLang="en-US" sz="2400" dirty="0"/>
              <a:t> = .30,  P</a:t>
            </a:r>
            <a:r>
              <a:rPr lang="en-US" altLang="en-US" sz="2400" baseline="-25000" dirty="0"/>
              <a:t>C</a:t>
            </a:r>
            <a:r>
              <a:rPr lang="en-US" altLang="en-US" sz="2400" dirty="0"/>
              <a:t> = .40</a:t>
            </a:r>
          </a:p>
          <a:p>
            <a:endParaRPr lang="en-US" altLang="en-US" sz="2400" dirty="0"/>
          </a:p>
          <a:p>
            <a:r>
              <a:rPr lang="en-US" altLang="en-US" sz="2400" dirty="0"/>
              <a:t>N = number of subjects/group?</a:t>
            </a:r>
            <a:endParaRPr lang="en-US" altLang="en-US" dirty="0"/>
          </a:p>
        </p:txBody>
      </p:sp>
    </p:spTree>
    <p:extLst>
      <p:ext uri="{BB962C8B-B14F-4D97-AF65-F5344CB8AC3E}">
        <p14:creationId xmlns:p14="http://schemas.microsoft.com/office/powerpoint/2010/main" val="1108256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8F4AC80-BB2A-B441-98CF-BF1F99A51278}"/>
              </a:ext>
            </a:extLst>
          </p:cNvPr>
          <p:cNvSpPr>
            <a:spLocks noGrp="1" noChangeArrowheads="1"/>
          </p:cNvSpPr>
          <p:nvPr>
            <p:ph type="title"/>
          </p:nvPr>
        </p:nvSpPr>
        <p:spPr>
          <a:xfrm>
            <a:off x="609600" y="228600"/>
            <a:ext cx="7772400" cy="1143000"/>
          </a:xfrm>
        </p:spPr>
        <p:txBody>
          <a:bodyPr/>
          <a:lstStyle/>
          <a:p>
            <a:r>
              <a:rPr lang="en-US" altLang="en-US" sz="3800"/>
              <a:t>Typical Design Assumptions (1)</a:t>
            </a:r>
          </a:p>
        </p:txBody>
      </p:sp>
      <p:sp>
        <p:nvSpPr>
          <p:cNvPr id="41987" name="Rectangle 3">
            <a:extLst>
              <a:ext uri="{FF2B5EF4-FFF2-40B4-BE49-F238E27FC236}">
                <a16:creationId xmlns:a16="http://schemas.microsoft.com/office/drawing/2014/main" id="{52F3DF21-406B-E644-BF8D-9F76336DBABE}"/>
              </a:ext>
            </a:extLst>
          </p:cNvPr>
          <p:cNvSpPr>
            <a:spLocks noGrp="1" noChangeArrowheads="1"/>
          </p:cNvSpPr>
          <p:nvPr>
            <p:ph type="body" idx="1"/>
          </p:nvPr>
        </p:nvSpPr>
        <p:spPr>
          <a:xfrm>
            <a:off x="1143000" y="1371600"/>
            <a:ext cx="7239000" cy="4800600"/>
          </a:xfrm>
        </p:spPr>
        <p:txBody>
          <a:bodyPr/>
          <a:lstStyle/>
          <a:p>
            <a:pPr marL="457200" indent="-457200">
              <a:buFontTx/>
              <a:buNone/>
              <a:tabLst>
                <a:tab pos="914400" algn="l"/>
                <a:tab pos="1943100" algn="l"/>
              </a:tabLst>
            </a:pPr>
            <a:r>
              <a:rPr lang="en-US" altLang="en-US" sz="2800" b="1"/>
              <a:t>1.	</a:t>
            </a:r>
            <a:r>
              <a:rPr lang="en-US" altLang="en-US" sz="2800" b="1">
                <a:latin typeface="Symbol" pitchFamily="2" charset="2"/>
                <a:sym typeface="Symbol" pitchFamily="2" charset="2"/>
              </a:rPr>
              <a:t></a:t>
            </a:r>
            <a:r>
              <a:rPr lang="en-US" altLang="en-US" sz="2800" b="1"/>
              <a:t> = .05, .025, .01</a:t>
            </a:r>
          </a:p>
          <a:p>
            <a:pPr marL="457200" indent="-457200">
              <a:buFontTx/>
              <a:buNone/>
              <a:tabLst>
                <a:tab pos="914400" algn="l"/>
                <a:tab pos="1943100" algn="l"/>
              </a:tabLst>
            </a:pPr>
            <a:endParaRPr lang="en-US" altLang="en-US" sz="2800" b="1"/>
          </a:p>
          <a:p>
            <a:pPr marL="457200" indent="-457200">
              <a:buFontTx/>
              <a:buNone/>
              <a:tabLst>
                <a:tab pos="914400" algn="l"/>
                <a:tab pos="1943100" algn="l"/>
              </a:tabLst>
            </a:pPr>
            <a:r>
              <a:rPr lang="en-US" altLang="en-US" sz="2800" b="1"/>
              <a:t>2.	Power = .80, .90</a:t>
            </a:r>
          </a:p>
          <a:p>
            <a:pPr marL="457200" indent="-457200">
              <a:buFontTx/>
              <a:buNone/>
              <a:tabLst>
                <a:tab pos="914400" algn="l"/>
                <a:tab pos="1943100" algn="l"/>
              </a:tabLst>
            </a:pPr>
            <a:r>
              <a:rPr lang="en-US" altLang="en-US" sz="2800" b="1"/>
              <a:t>	Should be at least .80 for design</a:t>
            </a:r>
          </a:p>
          <a:p>
            <a:pPr marL="457200" indent="-457200">
              <a:buFontTx/>
              <a:buNone/>
              <a:tabLst>
                <a:tab pos="914400" algn="l"/>
                <a:tab pos="1943100" algn="l"/>
              </a:tabLst>
            </a:pPr>
            <a:endParaRPr lang="en-US" altLang="en-US" sz="2800" b="1"/>
          </a:p>
          <a:p>
            <a:pPr marL="457200" indent="-457200">
              <a:buFontTx/>
              <a:buNone/>
              <a:tabLst>
                <a:tab pos="914400" algn="l"/>
                <a:tab pos="1943100" algn="l"/>
              </a:tabLst>
            </a:pPr>
            <a:r>
              <a:rPr lang="en-US" altLang="en-US" sz="2800" b="1"/>
              <a:t>3.	</a:t>
            </a:r>
            <a:r>
              <a:rPr lang="en-US" altLang="en-US" sz="2800" b="1">
                <a:latin typeface="Symbol" pitchFamily="2" charset="2"/>
                <a:sym typeface="Symbol" pitchFamily="2" charset="2"/>
              </a:rPr>
              <a:t> </a:t>
            </a:r>
            <a:r>
              <a:rPr lang="en-US" altLang="en-US" sz="2800" b="1"/>
              <a:t>= smallest difference hope to detect</a:t>
            </a:r>
          </a:p>
          <a:p>
            <a:pPr marL="457200" indent="-457200">
              <a:buFontTx/>
              <a:buNone/>
              <a:tabLst>
                <a:tab pos="914400" algn="l"/>
                <a:tab pos="1943100" algn="l"/>
              </a:tabLst>
            </a:pPr>
            <a:r>
              <a:rPr lang="en-US" altLang="en-US" sz="2800" b="1"/>
              <a:t>		e.g. </a:t>
            </a:r>
            <a:r>
              <a:rPr lang="en-US" altLang="en-US" sz="2800" b="1">
                <a:latin typeface="Symbol" pitchFamily="2" charset="2"/>
                <a:sym typeface="Symbol" pitchFamily="2" charset="2"/>
              </a:rPr>
              <a:t>	</a:t>
            </a:r>
            <a:r>
              <a:rPr lang="en-US" altLang="en-US" sz="2800" b="1"/>
              <a:t>= P</a:t>
            </a:r>
            <a:r>
              <a:rPr lang="en-US" altLang="en-US" sz="2800" b="1" baseline="-22000"/>
              <a:t>C</a:t>
            </a:r>
            <a:r>
              <a:rPr lang="en-US" altLang="en-US" sz="2800" b="1"/>
              <a:t> - P</a:t>
            </a:r>
            <a:r>
              <a:rPr lang="en-US" altLang="en-US" sz="2800" b="1" baseline="-25000"/>
              <a:t>T</a:t>
            </a:r>
            <a:endParaRPr lang="en-US" altLang="en-US" sz="2800" b="1"/>
          </a:p>
          <a:p>
            <a:pPr marL="457200" indent="-457200">
              <a:buFontTx/>
              <a:buNone/>
              <a:tabLst>
                <a:tab pos="914400" algn="l"/>
                <a:tab pos="1943100" algn="l"/>
              </a:tabLst>
            </a:pPr>
            <a:r>
              <a:rPr lang="en-US" altLang="en-US" sz="2800" b="1"/>
              <a:t>		 	= .40 - .30</a:t>
            </a:r>
          </a:p>
          <a:p>
            <a:pPr marL="457200" indent="-457200">
              <a:buFontTx/>
              <a:buNone/>
              <a:tabLst>
                <a:tab pos="914400" algn="l"/>
                <a:tab pos="1943100" algn="l"/>
              </a:tabLst>
            </a:pPr>
            <a:r>
              <a:rPr lang="en-US" altLang="en-US" sz="2800" b="1"/>
              <a:t>			= .10	25% reduction!</a:t>
            </a:r>
          </a:p>
        </p:txBody>
      </p:sp>
    </p:spTree>
    <p:extLst>
      <p:ext uri="{BB962C8B-B14F-4D97-AF65-F5344CB8AC3E}">
        <p14:creationId xmlns:p14="http://schemas.microsoft.com/office/powerpoint/2010/main" val="30468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76EB95B-708E-7542-B975-11E05CDC4FAC}"/>
              </a:ext>
            </a:extLst>
          </p:cNvPr>
          <p:cNvSpPr>
            <a:spLocks noGrp="1" noChangeArrowheads="1"/>
          </p:cNvSpPr>
          <p:nvPr>
            <p:ph type="title"/>
          </p:nvPr>
        </p:nvSpPr>
        <p:spPr>
          <a:xfrm>
            <a:off x="685800" y="533400"/>
            <a:ext cx="7772400" cy="1143000"/>
          </a:xfrm>
        </p:spPr>
        <p:txBody>
          <a:bodyPr/>
          <a:lstStyle/>
          <a:p>
            <a:r>
              <a:rPr lang="en-US" altLang="en-US" sz="3800"/>
              <a:t>Typical Design Assumptions (2)</a:t>
            </a:r>
          </a:p>
        </p:txBody>
      </p:sp>
      <p:graphicFrame>
        <p:nvGraphicFramePr>
          <p:cNvPr id="43011" name="Object 4">
            <a:extLst>
              <a:ext uri="{FF2B5EF4-FFF2-40B4-BE49-F238E27FC236}">
                <a16:creationId xmlns:a16="http://schemas.microsoft.com/office/drawing/2014/main" id="{AAFCA6F4-532A-E34B-9DC7-29D348B5E435}"/>
              </a:ext>
            </a:extLst>
          </p:cNvPr>
          <p:cNvGraphicFramePr>
            <a:graphicFrameLocks noChangeAspect="1"/>
          </p:cNvGraphicFramePr>
          <p:nvPr/>
        </p:nvGraphicFramePr>
        <p:xfrm>
          <a:off x="1017141" y="3429000"/>
          <a:ext cx="6849045" cy="2912724"/>
        </p:xfrm>
        <a:graphic>
          <a:graphicData uri="http://schemas.openxmlformats.org/presentationml/2006/ole">
            <mc:AlternateContent xmlns:mc="http://schemas.openxmlformats.org/markup-compatibility/2006">
              <mc:Choice xmlns:v="urn:schemas-microsoft-com:vml" Requires="v">
                <p:oleObj name="Document" r:id="rId2" imgW="41249600" imgH="27025600" progId="Word.Document.8">
                  <p:embed/>
                </p:oleObj>
              </mc:Choice>
              <mc:Fallback>
                <p:oleObj name="Document" r:id="rId2" imgW="41249600" imgH="27025600" progId="Word.Document.8">
                  <p:embed/>
                  <p:pic>
                    <p:nvPicPr>
                      <p:cNvPr id="43011" name="Object 4">
                        <a:extLst>
                          <a:ext uri="{FF2B5EF4-FFF2-40B4-BE49-F238E27FC236}">
                            <a16:creationId xmlns:a16="http://schemas.microsoft.com/office/drawing/2014/main" id="{AAFCA6F4-532A-E34B-9DC7-29D348B5E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141" y="3429000"/>
                        <a:ext cx="6849045" cy="2912724"/>
                      </a:xfrm>
                      <a:prstGeom prst="rect">
                        <a:avLst/>
                      </a:prstGeom>
                      <a:solidFill>
                        <a:schemeClr val="tx1"/>
                      </a:solidFill>
                      <a:ln>
                        <a:noFill/>
                      </a:ln>
                      <a:effectLst/>
                    </p:spPr>
                  </p:pic>
                </p:oleObj>
              </mc:Fallback>
            </mc:AlternateContent>
          </a:graphicData>
        </a:graphic>
      </p:graphicFrame>
      <p:sp>
        <p:nvSpPr>
          <p:cNvPr id="43012" name="Text Box 9">
            <a:extLst>
              <a:ext uri="{FF2B5EF4-FFF2-40B4-BE49-F238E27FC236}">
                <a16:creationId xmlns:a16="http://schemas.microsoft.com/office/drawing/2014/main" id="{CD82EB19-EB62-A54D-AA78-46A3080CF0F0}"/>
              </a:ext>
            </a:extLst>
          </p:cNvPr>
          <p:cNvSpPr txBox="1">
            <a:spLocks noChangeArrowheads="1"/>
          </p:cNvSpPr>
          <p:nvPr/>
        </p:nvSpPr>
        <p:spPr bwMode="auto">
          <a:xfrm>
            <a:off x="2689261" y="2606675"/>
            <a:ext cx="2212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a:latin typeface="Arial" panose="020B0604020202020204" pitchFamily="34" charset="0"/>
              </a:rPr>
              <a:t>Two Sided</a:t>
            </a:r>
            <a:endParaRPr lang="en-US" altLang="en-US" sz="2400" b="1"/>
          </a:p>
        </p:txBody>
      </p:sp>
      <p:sp>
        <p:nvSpPr>
          <p:cNvPr id="43013" name="Text Box 80">
            <a:extLst>
              <a:ext uri="{FF2B5EF4-FFF2-40B4-BE49-F238E27FC236}">
                <a16:creationId xmlns:a16="http://schemas.microsoft.com/office/drawing/2014/main" id="{9615684D-1D5B-AE40-A6D9-B0529A4ECD70}"/>
              </a:ext>
            </a:extLst>
          </p:cNvPr>
          <p:cNvSpPr txBox="1">
            <a:spLocks noChangeArrowheads="1"/>
          </p:cNvSpPr>
          <p:nvPr/>
        </p:nvSpPr>
        <p:spPr bwMode="auto">
          <a:xfrm>
            <a:off x="5715000" y="266700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latin typeface="Arial" panose="020B0604020202020204" pitchFamily="34" charset="0"/>
              </a:rPr>
              <a:t>Power</a:t>
            </a:r>
            <a:endParaRPr lang="en-US" altLang="en-US" sz="2400"/>
          </a:p>
        </p:txBody>
      </p:sp>
      <p:sp>
        <p:nvSpPr>
          <p:cNvPr id="43014" name="Text Box 81">
            <a:extLst>
              <a:ext uri="{FF2B5EF4-FFF2-40B4-BE49-F238E27FC236}">
                <a16:creationId xmlns:a16="http://schemas.microsoft.com/office/drawing/2014/main" id="{59750813-A9AC-C346-BB79-71F253F08AE1}"/>
              </a:ext>
            </a:extLst>
          </p:cNvPr>
          <p:cNvSpPr txBox="1">
            <a:spLocks noChangeArrowheads="1"/>
          </p:cNvSpPr>
          <p:nvPr/>
        </p:nvSpPr>
        <p:spPr bwMode="auto">
          <a:xfrm>
            <a:off x="942655" y="2232006"/>
            <a:ext cx="231161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latin typeface="Arial" panose="020B0604020202020204" pitchFamily="34" charset="0"/>
              </a:rPr>
              <a:t>Significance Level</a:t>
            </a:r>
            <a:endParaRPr lang="en-US" altLang="en-US" sz="2400"/>
          </a:p>
        </p:txBody>
      </p:sp>
    </p:spTree>
    <p:extLst>
      <p:ext uri="{BB962C8B-B14F-4D97-AF65-F5344CB8AC3E}">
        <p14:creationId xmlns:p14="http://schemas.microsoft.com/office/powerpoint/2010/main" val="180717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0A5F-15B9-FA49-AB0F-2563142D8F6D}"/>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1E0FC1AD-F191-2E46-85A7-7A2050AA2CDB}"/>
              </a:ext>
            </a:extLst>
          </p:cNvPr>
          <p:cNvSpPr>
            <a:spLocks noGrp="1"/>
          </p:cNvSpPr>
          <p:nvPr>
            <p:ph idx="1"/>
          </p:nvPr>
        </p:nvSpPr>
        <p:spPr/>
        <p:txBody>
          <a:bodyPr>
            <a:normAutofit/>
          </a:bodyPr>
          <a:lstStyle/>
          <a:p>
            <a:r>
              <a:rPr lang="en-US" dirty="0"/>
              <a:t>Lecture</a:t>
            </a:r>
          </a:p>
          <a:p>
            <a:pPr lvl="1"/>
            <a:r>
              <a:rPr lang="en-US" dirty="0"/>
              <a:t>Elements of Sample size</a:t>
            </a:r>
          </a:p>
          <a:p>
            <a:pPr lvl="1"/>
            <a:r>
              <a:rPr lang="en-US" dirty="0"/>
              <a:t>Continuous outcome</a:t>
            </a:r>
          </a:p>
          <a:p>
            <a:pPr lvl="1"/>
            <a:r>
              <a:rPr lang="en-US" dirty="0"/>
              <a:t>Dichotomous outcome</a:t>
            </a:r>
          </a:p>
          <a:p>
            <a:pPr lvl="1"/>
            <a:r>
              <a:rPr lang="en-US" dirty="0"/>
              <a:t>Time to event outcome (next week)</a:t>
            </a:r>
          </a:p>
          <a:p>
            <a:pPr marL="320040" lvl="1" indent="0">
              <a:buNone/>
            </a:pPr>
            <a:endParaRPr lang="en-US" dirty="0"/>
          </a:p>
        </p:txBody>
      </p:sp>
    </p:spTree>
    <p:extLst>
      <p:ext uri="{BB962C8B-B14F-4D97-AF65-F5344CB8AC3E}">
        <p14:creationId xmlns:p14="http://schemas.microsoft.com/office/powerpoint/2010/main" val="115234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99E9-9C3A-4A4C-B54B-58E2EC33B28B}"/>
              </a:ext>
            </a:extLst>
          </p:cNvPr>
          <p:cNvSpPr>
            <a:spLocks noGrp="1"/>
          </p:cNvSpPr>
          <p:nvPr>
            <p:ph type="title"/>
          </p:nvPr>
        </p:nvSpPr>
        <p:spPr>
          <a:xfrm>
            <a:off x="842481" y="229623"/>
            <a:ext cx="7315200" cy="1154097"/>
          </a:xfrm>
        </p:spPr>
        <p:txBody>
          <a:bodyPr>
            <a:normAutofit fontScale="90000"/>
          </a:bodyPr>
          <a:lstStyle/>
          <a:p>
            <a:r>
              <a:rPr lang="en-US" dirty="0"/>
              <a:t>Sample size formula-2 proportions</a:t>
            </a:r>
          </a:p>
        </p:txBody>
      </p:sp>
      <p:sp>
        <p:nvSpPr>
          <p:cNvPr id="3" name="Content Placeholder 2">
            <a:extLst>
              <a:ext uri="{FF2B5EF4-FFF2-40B4-BE49-F238E27FC236}">
                <a16:creationId xmlns:a16="http://schemas.microsoft.com/office/drawing/2014/main" id="{5AB3CFFE-D99D-0840-BAAF-5380C2C3EC1E}"/>
              </a:ext>
            </a:extLst>
          </p:cNvPr>
          <p:cNvSpPr>
            <a:spLocks noGrp="1"/>
          </p:cNvSpPr>
          <p:nvPr>
            <p:ph idx="1"/>
          </p:nvPr>
        </p:nvSpPr>
        <p:spPr>
          <a:xfrm>
            <a:off x="914400" y="1814336"/>
            <a:ext cx="7315200" cy="4226868"/>
          </a:xfrm>
        </p:spPr>
        <p:txBody>
          <a:bodyPr>
            <a:normAutofit lnSpcReduction="10000"/>
          </a:bodyPr>
          <a:lstStyle/>
          <a:p>
            <a:r>
              <a:rPr lang="en-US" dirty="0"/>
              <a:t>Simpler case</a:t>
            </a:r>
          </a:p>
          <a:p>
            <a:endParaRPr lang="en-US" dirty="0"/>
          </a:p>
          <a:p>
            <a:endParaRPr lang="en-US" dirty="0"/>
          </a:p>
          <a:p>
            <a:endParaRPr lang="en-US" dirty="0"/>
          </a:p>
          <a:p>
            <a:pPr marL="45720" indent="0">
              <a:buNone/>
            </a:pPr>
            <a:endParaRPr lang="en-US" dirty="0"/>
          </a:p>
          <a:p>
            <a:r>
              <a:rPr lang="en-US" altLang="en-US" dirty="0">
                <a:latin typeface="Arial" panose="020B0604020202020204" pitchFamily="34" charset="0"/>
              </a:rPr>
              <a:t>Z</a:t>
            </a:r>
            <a:r>
              <a:rPr lang="en-US" altLang="en-US" baseline="-14000" dirty="0">
                <a:latin typeface="Symbol" pitchFamily="2" charset="2"/>
              </a:rPr>
              <a:t>a</a:t>
            </a:r>
            <a:r>
              <a:rPr lang="en-US" altLang="en-US" dirty="0">
                <a:latin typeface="Arial" panose="020B0604020202020204" pitchFamily="34" charset="0"/>
              </a:rPr>
              <a:t> = constant associated with </a:t>
            </a:r>
            <a:r>
              <a:rPr lang="en-US" altLang="en-US" dirty="0">
                <a:latin typeface="Symbol" pitchFamily="2" charset="2"/>
              </a:rPr>
              <a:t>a</a:t>
            </a:r>
            <a:r>
              <a:rPr lang="en-US" altLang="en-US" dirty="0">
                <a:latin typeface="Arial" panose="020B0604020202020204" pitchFamily="34" charset="0"/>
              </a:rPr>
              <a:t> </a:t>
            </a:r>
          </a:p>
          <a:p>
            <a:pPr>
              <a:buClr>
                <a:srgbClr val="FF0000"/>
              </a:buClr>
              <a:buNone/>
            </a:pPr>
            <a:r>
              <a:rPr lang="en-US" altLang="en-US" dirty="0">
                <a:latin typeface="Arial" panose="020B0604020202020204" pitchFamily="34" charset="0"/>
              </a:rPr>
              <a:t>P {|Z|&gt; Z</a:t>
            </a:r>
            <a:r>
              <a:rPr lang="en-US" altLang="en-US" baseline="-14000" dirty="0">
                <a:latin typeface="Symbol" pitchFamily="2" charset="2"/>
              </a:rPr>
              <a:t>a</a:t>
            </a:r>
            <a:r>
              <a:rPr lang="en-US" altLang="en-US" dirty="0">
                <a:latin typeface="Arial" panose="020B0604020202020204" pitchFamily="34" charset="0"/>
              </a:rPr>
              <a:t> } = </a:t>
            </a:r>
            <a:r>
              <a:rPr lang="en-US" altLang="en-US" dirty="0">
                <a:latin typeface="Symbol" pitchFamily="2" charset="2"/>
              </a:rPr>
              <a:t>a</a:t>
            </a:r>
            <a:r>
              <a:rPr lang="en-US" altLang="en-US" dirty="0">
                <a:latin typeface="Arial" panose="020B0604020202020204" pitchFamily="34" charset="0"/>
              </a:rPr>
              <a:t> two sided!</a:t>
            </a:r>
          </a:p>
          <a:p>
            <a:pPr>
              <a:buClr>
                <a:srgbClr val="FF0000"/>
              </a:buClr>
              <a:buNone/>
            </a:pPr>
            <a:r>
              <a:rPr lang="en-US" altLang="en-US" dirty="0">
                <a:latin typeface="Arial" panose="020B0604020202020204" pitchFamily="34" charset="0"/>
              </a:rPr>
              <a:t>	(e.g. </a:t>
            </a:r>
            <a:r>
              <a:rPr lang="en-US" altLang="en-US" dirty="0">
                <a:latin typeface="Symbol" pitchFamily="2" charset="2"/>
              </a:rPr>
              <a:t>a </a:t>
            </a:r>
            <a:r>
              <a:rPr lang="en-US" altLang="en-US" dirty="0">
                <a:latin typeface="Arial" panose="020B0604020202020204" pitchFamily="34" charset="0"/>
              </a:rPr>
              <a:t>= .05, Z</a:t>
            </a:r>
            <a:r>
              <a:rPr lang="en-US" altLang="en-US" baseline="-14000" dirty="0">
                <a:latin typeface="Symbol" pitchFamily="2" charset="2"/>
              </a:rPr>
              <a:t>a</a:t>
            </a:r>
            <a:r>
              <a:rPr lang="en-US" altLang="en-US" dirty="0">
                <a:latin typeface="Arial" panose="020B0604020202020204" pitchFamily="34" charset="0"/>
              </a:rPr>
              <a:t> =1.96)</a:t>
            </a:r>
          </a:p>
          <a:p>
            <a:r>
              <a:rPr lang="en-US" altLang="en-US" dirty="0" err="1">
                <a:latin typeface="Arial" panose="020B0604020202020204" pitchFamily="34" charset="0"/>
              </a:rPr>
              <a:t>Z</a:t>
            </a:r>
            <a:r>
              <a:rPr lang="en-US" altLang="en-US" baseline="-14000" dirty="0" err="1">
                <a:latin typeface="Symbol" pitchFamily="2" charset="2"/>
              </a:rPr>
              <a:t>b</a:t>
            </a:r>
            <a:r>
              <a:rPr lang="en-US" altLang="en-US" baseline="-14000" dirty="0">
                <a:latin typeface="Arial" panose="020B0604020202020204" pitchFamily="34" charset="0"/>
              </a:rPr>
              <a:t> = </a:t>
            </a:r>
            <a:r>
              <a:rPr lang="en-US" altLang="en-US" dirty="0">
                <a:latin typeface="Arial" panose="020B0604020202020204" pitchFamily="34" charset="0"/>
              </a:rPr>
              <a:t>constant associated with 1 – </a:t>
            </a:r>
            <a:r>
              <a:rPr lang="en-US" altLang="en-US" dirty="0">
                <a:latin typeface="Symbol" pitchFamily="2" charset="2"/>
              </a:rPr>
              <a:t>b</a:t>
            </a:r>
          </a:p>
          <a:p>
            <a:r>
              <a:rPr lang="en-US" altLang="en-US" dirty="0">
                <a:latin typeface="Arial" panose="020B0604020202020204" pitchFamily="34" charset="0"/>
              </a:rPr>
              <a:t>Solve for </a:t>
            </a:r>
            <a:r>
              <a:rPr lang="en-US" altLang="en-US" dirty="0" err="1">
                <a:latin typeface="Arial" panose="020B0604020202020204" pitchFamily="34" charset="0"/>
              </a:rPr>
              <a:t>Z</a:t>
            </a:r>
            <a:r>
              <a:rPr lang="en-US" altLang="en-US" baseline="-14000" dirty="0" err="1">
                <a:latin typeface="Symbol" pitchFamily="2" charset="2"/>
              </a:rPr>
              <a:t>b</a:t>
            </a:r>
            <a:r>
              <a:rPr lang="en-US" altLang="en-US" baseline="-14000" dirty="0">
                <a:latin typeface="Arial" panose="020B0604020202020204" pitchFamily="34" charset="0"/>
              </a:rPr>
              <a:t> </a:t>
            </a:r>
            <a:r>
              <a:rPr lang="en-US" altLang="en-US" dirty="0">
                <a:latin typeface="Arial" panose="020B0604020202020204" pitchFamily="34" charset="0"/>
              </a:rPr>
              <a:t>(</a:t>
            </a:r>
            <a:r>
              <a:rPr lang="en-US" altLang="en-US" dirty="0">
                <a:latin typeface="Symbol" pitchFamily="2" charset="2"/>
                <a:sym typeface="Symbol" pitchFamily="2" charset="2"/>
              </a:rPr>
              <a:t></a:t>
            </a:r>
            <a:r>
              <a:rPr lang="en-US" altLang="en-US" dirty="0">
                <a:latin typeface="Symbol" pitchFamily="2" charset="2"/>
              </a:rPr>
              <a:t> </a:t>
            </a:r>
            <a:r>
              <a:rPr lang="en-US" altLang="en-US" dirty="0">
                <a:latin typeface="Arial" panose="020B0604020202020204" pitchFamily="34" charset="0"/>
              </a:rPr>
              <a:t>1- </a:t>
            </a:r>
            <a:r>
              <a:rPr lang="en-US" altLang="en-US" dirty="0">
                <a:latin typeface="Symbol" pitchFamily="2" charset="2"/>
              </a:rPr>
              <a:t>b</a:t>
            </a:r>
            <a:r>
              <a:rPr lang="en-US" altLang="en-US" dirty="0">
                <a:latin typeface="Arial" panose="020B0604020202020204" pitchFamily="34" charset="0"/>
              </a:rPr>
              <a:t>) or </a:t>
            </a:r>
            <a:r>
              <a:rPr lang="en-US" altLang="en-US" dirty="0">
                <a:latin typeface="Symbol" pitchFamily="2" charset="2"/>
              </a:rPr>
              <a:t>D</a:t>
            </a:r>
          </a:p>
          <a:p>
            <a:pPr>
              <a:buClr>
                <a:srgbClr val="FF0000"/>
              </a:buClr>
              <a:buNone/>
            </a:pPr>
            <a:r>
              <a:rPr lang="en-US" altLang="en-US" dirty="0">
                <a:latin typeface="Arial" panose="020B0604020202020204" pitchFamily="34" charset="0"/>
              </a:rPr>
              <a:t>P {Z&lt; </a:t>
            </a:r>
            <a:r>
              <a:rPr lang="en-US" altLang="en-US" dirty="0" err="1">
                <a:latin typeface="Arial" panose="020B0604020202020204" pitchFamily="34" charset="0"/>
              </a:rPr>
              <a:t>Z</a:t>
            </a:r>
            <a:r>
              <a:rPr lang="en-US" altLang="en-US" baseline="-14000" dirty="0" err="1">
                <a:latin typeface="Symbol" pitchFamily="2" charset="2"/>
              </a:rPr>
              <a:t>b</a:t>
            </a:r>
            <a:r>
              <a:rPr lang="en-US" altLang="en-US" dirty="0">
                <a:latin typeface="Arial" panose="020B0604020202020204" pitchFamily="34" charset="0"/>
              </a:rPr>
              <a:t>} = 1- </a:t>
            </a:r>
            <a:r>
              <a:rPr lang="en-US" altLang="en-US" dirty="0">
                <a:latin typeface="Symbol" pitchFamily="2" charset="2"/>
              </a:rPr>
              <a:t>b</a:t>
            </a:r>
          </a:p>
          <a:p>
            <a:pPr>
              <a:buClr>
                <a:srgbClr val="FF0000"/>
              </a:buClr>
              <a:buNone/>
            </a:pPr>
            <a:r>
              <a:rPr lang="en-US" altLang="en-US" dirty="0">
                <a:latin typeface="Arial" panose="020B0604020202020204" pitchFamily="34" charset="0"/>
              </a:rPr>
              <a:t>	(e.g. 1- </a:t>
            </a:r>
            <a:r>
              <a:rPr lang="en-US" altLang="en-US" dirty="0">
                <a:latin typeface="Symbol" pitchFamily="2" charset="2"/>
              </a:rPr>
              <a:t>b </a:t>
            </a:r>
            <a:r>
              <a:rPr lang="en-US" altLang="en-US" dirty="0">
                <a:latin typeface="Arial" panose="020B0604020202020204" pitchFamily="34" charset="0"/>
              </a:rPr>
              <a:t>= .90, </a:t>
            </a:r>
            <a:r>
              <a:rPr lang="en-US" altLang="en-US" dirty="0" err="1">
                <a:latin typeface="Arial" panose="020B0604020202020204" pitchFamily="34" charset="0"/>
              </a:rPr>
              <a:t>Z</a:t>
            </a:r>
            <a:r>
              <a:rPr lang="en-US" altLang="en-US" baseline="-14000" dirty="0" err="1">
                <a:latin typeface="Symbol" pitchFamily="2" charset="2"/>
              </a:rPr>
              <a:t>b</a:t>
            </a:r>
            <a:r>
              <a:rPr lang="en-US" altLang="en-US" dirty="0">
                <a:latin typeface="Arial" panose="020B0604020202020204" pitchFamily="34" charset="0"/>
              </a:rPr>
              <a:t> =1.282)</a:t>
            </a:r>
          </a:p>
          <a:p>
            <a:pPr>
              <a:buClr>
                <a:srgbClr val="FF0000"/>
              </a:buClr>
              <a:buNone/>
            </a:pPr>
            <a:endParaRPr lang="en-US" altLang="en-US" dirty="0">
              <a:latin typeface="Arial" panose="020B0604020202020204" pitchFamily="34" charset="0"/>
            </a:endParaRPr>
          </a:p>
          <a:p>
            <a:pPr>
              <a:buClr>
                <a:srgbClr val="FF0000"/>
              </a:buClr>
              <a:buNone/>
            </a:pPr>
            <a:endParaRPr lang="en-US" altLang="en-US" dirty="0">
              <a:latin typeface="Arial" panose="020B0604020202020204" pitchFamily="34" charset="0"/>
            </a:endParaRPr>
          </a:p>
          <a:p>
            <a:endParaRPr lang="en-US" dirty="0"/>
          </a:p>
          <a:p>
            <a:endParaRPr lang="en-US" dirty="0"/>
          </a:p>
          <a:p>
            <a:endParaRPr lang="en-US" dirty="0"/>
          </a:p>
        </p:txBody>
      </p:sp>
      <p:pic>
        <p:nvPicPr>
          <p:cNvPr id="4" name="Picture 3">
            <a:extLst>
              <a:ext uri="{FF2B5EF4-FFF2-40B4-BE49-F238E27FC236}">
                <a16:creationId xmlns:a16="http://schemas.microsoft.com/office/drawing/2014/main" id="{A170E23E-9BB3-C346-923E-9853E5F55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756" y="1978913"/>
            <a:ext cx="5345844" cy="1450087"/>
          </a:xfrm>
          <a:prstGeom prst="rect">
            <a:avLst/>
          </a:prstGeom>
        </p:spPr>
      </p:pic>
    </p:spTree>
    <p:extLst>
      <p:ext uri="{BB962C8B-B14F-4D97-AF65-F5344CB8AC3E}">
        <p14:creationId xmlns:p14="http://schemas.microsoft.com/office/powerpoint/2010/main" val="3161188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9396599-89EE-EC45-9BB2-D8A55A573F78}"/>
              </a:ext>
            </a:extLst>
          </p:cNvPr>
          <p:cNvSpPr>
            <a:spLocks noGrp="1" noChangeArrowheads="1"/>
          </p:cNvSpPr>
          <p:nvPr>
            <p:ph type="title"/>
          </p:nvPr>
        </p:nvSpPr>
        <p:spPr>
          <a:xfrm>
            <a:off x="762000" y="304800"/>
            <a:ext cx="7772400" cy="1143000"/>
          </a:xfrm>
        </p:spPr>
        <p:txBody>
          <a:bodyPr>
            <a:normAutofit fontScale="90000"/>
          </a:bodyPr>
          <a:lstStyle/>
          <a:p>
            <a:r>
              <a:rPr lang="en-US" altLang="en-US"/>
              <a:t>Sample Size Formula (2)</a:t>
            </a:r>
            <a:br>
              <a:rPr lang="en-US" altLang="en-US"/>
            </a:br>
            <a:r>
              <a:rPr lang="en-US" altLang="en-US" sz="3200"/>
              <a:t>Two Proportions</a:t>
            </a:r>
            <a:endParaRPr lang="en-US" altLang="en-US"/>
          </a:p>
        </p:txBody>
      </p:sp>
      <p:sp>
        <p:nvSpPr>
          <p:cNvPr id="47107" name="Rectangle 3">
            <a:extLst>
              <a:ext uri="{FF2B5EF4-FFF2-40B4-BE49-F238E27FC236}">
                <a16:creationId xmlns:a16="http://schemas.microsoft.com/office/drawing/2014/main" id="{C2B0C29F-C17B-094D-BA31-3CA429AA5C10}"/>
              </a:ext>
            </a:extLst>
          </p:cNvPr>
          <p:cNvSpPr>
            <a:spLocks noGrp="1" noChangeArrowheads="1"/>
          </p:cNvSpPr>
          <p:nvPr>
            <p:ph type="body" idx="1"/>
          </p:nvPr>
        </p:nvSpPr>
        <p:spPr>
          <a:xfrm>
            <a:off x="1371600" y="3048000"/>
            <a:ext cx="5715000" cy="3733800"/>
          </a:xfrm>
        </p:spPr>
        <p:txBody>
          <a:bodyPr/>
          <a:lstStyle/>
          <a:p>
            <a:r>
              <a:rPr lang="en-US" altLang="en-US" sz="2400"/>
              <a:t>Z</a:t>
            </a:r>
            <a:r>
              <a:rPr lang="en-US" altLang="en-US" sz="2400" baseline="-14000">
                <a:latin typeface="Symbol" pitchFamily="2" charset="2"/>
              </a:rPr>
              <a:t>a</a:t>
            </a:r>
            <a:r>
              <a:rPr lang="en-US" altLang="en-US" sz="2400"/>
              <a:t> = constant associated with </a:t>
            </a:r>
            <a:r>
              <a:rPr lang="en-US" altLang="en-US" sz="2400">
                <a:latin typeface="Symbol" pitchFamily="2" charset="2"/>
              </a:rPr>
              <a:t>a</a:t>
            </a:r>
          </a:p>
          <a:p>
            <a:pPr>
              <a:buFontTx/>
              <a:buNone/>
            </a:pPr>
            <a:r>
              <a:rPr lang="en-US" altLang="en-US" sz="2400"/>
              <a:t>	P {|Z|&gt; Z</a:t>
            </a:r>
            <a:r>
              <a:rPr lang="en-US" altLang="en-US" sz="2400" baseline="-14000">
                <a:latin typeface="Symbol" pitchFamily="2" charset="2"/>
              </a:rPr>
              <a:t>a</a:t>
            </a:r>
            <a:r>
              <a:rPr lang="en-US" altLang="en-US" sz="2400"/>
              <a:t> } = </a:t>
            </a:r>
            <a:r>
              <a:rPr lang="en-US" altLang="en-US" sz="2400">
                <a:latin typeface="Symbol" pitchFamily="2" charset="2"/>
              </a:rPr>
              <a:t>a</a:t>
            </a:r>
            <a:r>
              <a:rPr lang="en-US" altLang="en-US" sz="2400"/>
              <a:t> two sided!</a:t>
            </a:r>
          </a:p>
          <a:p>
            <a:pPr>
              <a:buFontTx/>
              <a:buNone/>
            </a:pPr>
            <a:r>
              <a:rPr lang="en-US" altLang="en-US" sz="2400"/>
              <a:t>	(e.g. </a:t>
            </a:r>
            <a:r>
              <a:rPr lang="en-US" altLang="en-US" sz="2400">
                <a:latin typeface="Symbol" pitchFamily="2" charset="2"/>
              </a:rPr>
              <a:t>a </a:t>
            </a:r>
            <a:r>
              <a:rPr lang="en-US" altLang="en-US" sz="2400"/>
              <a:t>= .05, Z</a:t>
            </a:r>
            <a:r>
              <a:rPr lang="en-US" altLang="en-US" sz="2400" baseline="-14000">
                <a:latin typeface="Symbol" pitchFamily="2" charset="2"/>
              </a:rPr>
              <a:t>a</a:t>
            </a:r>
            <a:r>
              <a:rPr lang="en-US" altLang="en-US" sz="2400"/>
              <a:t> =1.96)</a:t>
            </a:r>
          </a:p>
          <a:p>
            <a:pPr>
              <a:buFontTx/>
              <a:buNone/>
            </a:pPr>
            <a:endParaRPr lang="en-US" altLang="en-US" sz="2400"/>
          </a:p>
          <a:p>
            <a:r>
              <a:rPr lang="en-US" altLang="en-US" sz="2400" dirty="0" err="1"/>
              <a:t>Z</a:t>
            </a:r>
            <a:r>
              <a:rPr lang="en-US" altLang="en-US" sz="2400" baseline="-14000" dirty="0" err="1">
                <a:latin typeface="Symbol" pitchFamily="2" charset="2"/>
              </a:rPr>
              <a:t>b</a:t>
            </a:r>
            <a:r>
              <a:rPr lang="en-US" altLang="en-US" sz="2400" baseline="-14000"/>
              <a:t> = </a:t>
            </a:r>
            <a:r>
              <a:rPr lang="en-US" altLang="en-US" sz="2400"/>
              <a:t>constant associated with 1 - </a:t>
            </a:r>
            <a:r>
              <a:rPr lang="en-US" altLang="en-US" sz="2400">
                <a:latin typeface="Symbol" pitchFamily="2" charset="2"/>
              </a:rPr>
              <a:t>b</a:t>
            </a:r>
            <a:endParaRPr lang="en-US" altLang="en-US" sz="2400"/>
          </a:p>
          <a:p>
            <a:pPr>
              <a:buFontTx/>
              <a:buNone/>
            </a:pPr>
            <a:r>
              <a:rPr lang="en-US" altLang="en-US" sz="2400"/>
              <a:t>	P {Z&lt; </a:t>
            </a:r>
            <a:r>
              <a:rPr lang="en-US" altLang="en-US" sz="2400" dirty="0" err="1"/>
              <a:t>Z</a:t>
            </a:r>
            <a:r>
              <a:rPr lang="en-US" altLang="en-US" sz="2400" baseline="-14000" dirty="0" err="1">
                <a:latin typeface="Symbol" pitchFamily="2" charset="2"/>
              </a:rPr>
              <a:t>b</a:t>
            </a:r>
            <a:r>
              <a:rPr lang="en-US" altLang="en-US" sz="2400"/>
              <a:t>} = 1- </a:t>
            </a:r>
            <a:r>
              <a:rPr lang="en-US" altLang="en-US" sz="2400">
                <a:latin typeface="Symbol" pitchFamily="2" charset="2"/>
              </a:rPr>
              <a:t>b</a:t>
            </a:r>
          </a:p>
          <a:p>
            <a:pPr>
              <a:buFontTx/>
              <a:buNone/>
            </a:pPr>
            <a:r>
              <a:rPr lang="en-US" altLang="en-US" sz="2400"/>
              <a:t>	(e.g. 1- </a:t>
            </a:r>
            <a:r>
              <a:rPr lang="en-US" altLang="en-US" sz="2400">
                <a:latin typeface="Symbol" pitchFamily="2" charset="2"/>
              </a:rPr>
              <a:t>b </a:t>
            </a:r>
            <a:r>
              <a:rPr lang="en-US" altLang="en-US" sz="2400"/>
              <a:t>= .90, </a:t>
            </a:r>
            <a:r>
              <a:rPr lang="en-US" altLang="en-US" sz="2400" dirty="0" err="1"/>
              <a:t>Z</a:t>
            </a:r>
            <a:r>
              <a:rPr lang="en-US" altLang="en-US" sz="2400" baseline="-14000" dirty="0" err="1">
                <a:latin typeface="Symbol" pitchFamily="2" charset="2"/>
              </a:rPr>
              <a:t>b</a:t>
            </a:r>
            <a:r>
              <a:rPr lang="en-US" altLang="en-US" sz="2400"/>
              <a:t> =1.282)</a:t>
            </a:r>
          </a:p>
          <a:p>
            <a:pPr>
              <a:buFontTx/>
              <a:buNone/>
            </a:pPr>
            <a:endParaRPr lang="en-US" altLang="en-US">
              <a:latin typeface="Symbol" pitchFamily="2" charset="2"/>
            </a:endParaRPr>
          </a:p>
        </p:txBody>
      </p:sp>
      <p:pic>
        <p:nvPicPr>
          <p:cNvPr id="3" name="Picture 2">
            <a:extLst>
              <a:ext uri="{FF2B5EF4-FFF2-40B4-BE49-F238E27FC236}">
                <a16:creationId xmlns:a16="http://schemas.microsoft.com/office/drawing/2014/main" id="{F72D852E-3479-C74C-8FF1-31967CE9E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96" y="1442130"/>
            <a:ext cx="7870004" cy="1611540"/>
          </a:xfrm>
          <a:prstGeom prst="rect">
            <a:avLst/>
          </a:prstGeom>
        </p:spPr>
      </p:pic>
    </p:spTree>
    <p:extLst>
      <p:ext uri="{BB962C8B-B14F-4D97-AF65-F5344CB8AC3E}">
        <p14:creationId xmlns:p14="http://schemas.microsoft.com/office/powerpoint/2010/main" val="1568570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5899-E97B-6B47-9641-5DF6902F1DA4}"/>
              </a:ext>
            </a:extLst>
          </p:cNvPr>
          <p:cNvSpPr>
            <a:spLocks noGrp="1"/>
          </p:cNvSpPr>
          <p:nvPr>
            <p:ph type="title"/>
          </p:nvPr>
        </p:nvSpPr>
        <p:spPr>
          <a:xfrm>
            <a:off x="914400" y="1231598"/>
            <a:ext cx="7315200" cy="1154097"/>
          </a:xfrm>
        </p:spPr>
        <p:txBody>
          <a:bodyPr/>
          <a:lstStyle/>
          <a:p>
            <a:r>
              <a:rPr lang="en-US" dirty="0"/>
              <a:t>Sample size formula</a:t>
            </a:r>
          </a:p>
        </p:txBody>
      </p:sp>
      <p:sp>
        <p:nvSpPr>
          <p:cNvPr id="3" name="Content Placeholder 2">
            <a:extLst>
              <a:ext uri="{FF2B5EF4-FFF2-40B4-BE49-F238E27FC236}">
                <a16:creationId xmlns:a16="http://schemas.microsoft.com/office/drawing/2014/main" id="{A058ED82-B060-B64F-AE8E-67BF888050A3}"/>
              </a:ext>
            </a:extLst>
          </p:cNvPr>
          <p:cNvSpPr>
            <a:spLocks noGrp="1"/>
          </p:cNvSpPr>
          <p:nvPr>
            <p:ph idx="1"/>
          </p:nvPr>
        </p:nvSpPr>
        <p:spPr/>
        <p:txBody>
          <a:bodyPr/>
          <a:lstStyle/>
          <a:p>
            <a:r>
              <a:rPr lang="en-US" dirty="0"/>
              <a:t>Power. </a:t>
            </a:r>
          </a:p>
          <a:p>
            <a:pPr lvl="1"/>
            <a:r>
              <a:rPr lang="en-US" altLang="en-US" dirty="0">
                <a:latin typeface="Arial" panose="020B0604020202020204" pitchFamily="34" charset="0"/>
              </a:rPr>
              <a:t>Solve for </a:t>
            </a:r>
            <a:r>
              <a:rPr lang="en-US" altLang="en-US" dirty="0" err="1">
                <a:latin typeface="Arial" panose="020B0604020202020204" pitchFamily="34" charset="0"/>
              </a:rPr>
              <a:t>Z</a:t>
            </a:r>
            <a:r>
              <a:rPr lang="en-US" altLang="en-US" baseline="-14000" dirty="0" err="1">
                <a:latin typeface="Symbol" pitchFamily="2" charset="2"/>
              </a:rPr>
              <a:t>b</a:t>
            </a:r>
            <a:r>
              <a:rPr lang="en-US" altLang="en-US" dirty="0">
                <a:latin typeface="Arial" panose="020B0604020202020204" pitchFamily="34" charset="0"/>
              </a:rPr>
              <a:t> </a:t>
            </a:r>
            <a:r>
              <a:rPr lang="en-US" altLang="en-US" dirty="0">
                <a:latin typeface="Symbol" pitchFamily="2" charset="2"/>
              </a:rPr>
              <a:t> </a:t>
            </a:r>
            <a:r>
              <a:rPr lang="en-US" altLang="en-US" dirty="0">
                <a:latin typeface="Symbol" pitchFamily="2" charset="2"/>
                <a:sym typeface="Symbol" pitchFamily="2" charset="2"/>
              </a:rPr>
              <a:t></a:t>
            </a:r>
            <a:r>
              <a:rPr lang="en-US" altLang="en-US" dirty="0">
                <a:latin typeface="Symbol" pitchFamily="2" charset="2"/>
              </a:rPr>
              <a:t> </a:t>
            </a:r>
            <a:r>
              <a:rPr lang="en-US" altLang="en-US" dirty="0">
                <a:latin typeface="Arial" panose="020B0604020202020204" pitchFamily="34" charset="0"/>
              </a:rPr>
              <a:t>1- </a:t>
            </a:r>
            <a:r>
              <a:rPr lang="en-US" altLang="en-US" dirty="0">
                <a:latin typeface="Symbol" pitchFamily="2" charset="2"/>
              </a:rPr>
              <a:t>b</a:t>
            </a:r>
          </a:p>
          <a:p>
            <a:endParaRPr lang="en-US" dirty="0"/>
          </a:p>
          <a:p>
            <a:endParaRPr lang="en-US" dirty="0"/>
          </a:p>
          <a:p>
            <a:endParaRPr lang="en-US" dirty="0"/>
          </a:p>
          <a:p>
            <a:r>
              <a:rPr lang="en-US" dirty="0"/>
              <a:t>Difference detected</a:t>
            </a:r>
          </a:p>
          <a:p>
            <a:r>
              <a:rPr lang="en-US" altLang="en-US" dirty="0">
                <a:latin typeface="Arial" panose="020B0604020202020204" pitchFamily="34" charset="0"/>
              </a:rPr>
              <a:t>Solve for </a:t>
            </a:r>
            <a:r>
              <a:rPr lang="en-US" altLang="en-US" dirty="0">
                <a:latin typeface="Symbol" pitchFamily="2" charset="2"/>
              </a:rPr>
              <a:t>D</a:t>
            </a:r>
          </a:p>
          <a:p>
            <a:endParaRPr lang="en-US" dirty="0"/>
          </a:p>
          <a:p>
            <a:pPr marL="45720" indent="0">
              <a:buNone/>
            </a:pPr>
            <a:endParaRPr lang="en-US" altLang="en-US" dirty="0">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096A5EC5-B77E-4F42-A659-7E9540884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7014" y="2584450"/>
            <a:ext cx="3098800" cy="1689100"/>
          </a:xfrm>
          <a:prstGeom prst="rect">
            <a:avLst/>
          </a:prstGeom>
        </p:spPr>
      </p:pic>
      <p:pic>
        <p:nvPicPr>
          <p:cNvPr id="7" name="Picture 6">
            <a:extLst>
              <a:ext uri="{FF2B5EF4-FFF2-40B4-BE49-F238E27FC236}">
                <a16:creationId xmlns:a16="http://schemas.microsoft.com/office/drawing/2014/main" id="{A3549EB3-2FDD-B941-A710-2127E6511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014" y="4671060"/>
            <a:ext cx="3162300" cy="1638300"/>
          </a:xfrm>
          <a:prstGeom prst="rect">
            <a:avLst/>
          </a:prstGeom>
        </p:spPr>
      </p:pic>
    </p:spTree>
    <p:extLst>
      <p:ext uri="{BB962C8B-B14F-4D97-AF65-F5344CB8AC3E}">
        <p14:creationId xmlns:p14="http://schemas.microsoft.com/office/powerpoint/2010/main" val="3278375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717B394-AF97-974B-8BE0-0B75950D77ED}"/>
              </a:ext>
            </a:extLst>
          </p:cNvPr>
          <p:cNvSpPr>
            <a:spLocks noGrp="1" noChangeArrowheads="1"/>
          </p:cNvSpPr>
          <p:nvPr>
            <p:ph type="title"/>
          </p:nvPr>
        </p:nvSpPr>
        <p:spPr>
          <a:xfrm>
            <a:off x="609600" y="228600"/>
            <a:ext cx="7772400" cy="762000"/>
          </a:xfrm>
        </p:spPr>
        <p:txBody>
          <a:bodyPr/>
          <a:lstStyle/>
          <a:p>
            <a:r>
              <a:rPr lang="en-US" altLang="en-US"/>
              <a:t>Simple Example (1)</a:t>
            </a:r>
          </a:p>
        </p:txBody>
      </p:sp>
      <p:sp>
        <p:nvSpPr>
          <p:cNvPr id="49155" name="Rectangle 3">
            <a:extLst>
              <a:ext uri="{FF2B5EF4-FFF2-40B4-BE49-F238E27FC236}">
                <a16:creationId xmlns:a16="http://schemas.microsoft.com/office/drawing/2014/main" id="{F28C1CE6-DB3B-7448-A017-A600BDF9543E}"/>
              </a:ext>
            </a:extLst>
          </p:cNvPr>
          <p:cNvSpPr>
            <a:spLocks noGrp="1" noChangeArrowheads="1"/>
          </p:cNvSpPr>
          <p:nvPr>
            <p:ph type="body" idx="1"/>
          </p:nvPr>
        </p:nvSpPr>
        <p:spPr>
          <a:xfrm>
            <a:off x="1447800" y="1447800"/>
            <a:ext cx="6553200" cy="4953000"/>
          </a:xfrm>
        </p:spPr>
        <p:txBody>
          <a:bodyPr/>
          <a:lstStyle/>
          <a:p>
            <a:r>
              <a:rPr lang="en-US" altLang="en-US" sz="2400" b="1"/>
              <a:t>H</a:t>
            </a:r>
            <a:r>
              <a:rPr lang="en-US" altLang="en-US" sz="2400" b="1" baseline="-16000"/>
              <a:t>0</a:t>
            </a:r>
            <a:r>
              <a:rPr lang="en-US" altLang="en-US" sz="2400" b="1"/>
              <a:t>: P</a:t>
            </a:r>
            <a:r>
              <a:rPr lang="en-US" altLang="en-US" sz="2400" b="1" baseline="-16000"/>
              <a:t>C </a:t>
            </a:r>
            <a:r>
              <a:rPr lang="en-US" altLang="en-US" sz="2400" b="1"/>
              <a:t>= P</a:t>
            </a:r>
            <a:r>
              <a:rPr lang="en-US" altLang="en-US" sz="2400" b="1" baseline="-16000"/>
              <a:t>T</a:t>
            </a:r>
          </a:p>
          <a:p>
            <a:endParaRPr lang="en-US" altLang="en-US" sz="2400" b="1" baseline="-16000"/>
          </a:p>
          <a:p>
            <a:r>
              <a:rPr lang="en-US" altLang="en-US" sz="2400" b="1"/>
              <a:t>H</a:t>
            </a:r>
            <a:r>
              <a:rPr lang="en-US" altLang="en-US" sz="2400" b="1" baseline="-16000"/>
              <a:t>A</a:t>
            </a:r>
            <a:r>
              <a:rPr lang="en-US" altLang="en-US" sz="2400" b="1"/>
              <a:t>: P</a:t>
            </a:r>
            <a:r>
              <a:rPr lang="en-US" altLang="en-US" sz="2400" b="1" baseline="-16000"/>
              <a:t>C </a:t>
            </a:r>
            <a:r>
              <a:rPr lang="en-US" altLang="en-US" sz="2400" b="1"/>
              <a:t>= .40, P</a:t>
            </a:r>
            <a:r>
              <a:rPr lang="en-US" altLang="en-US" sz="2400" b="1" baseline="-16000"/>
              <a:t>T</a:t>
            </a:r>
            <a:r>
              <a:rPr lang="en-US" altLang="en-US" sz="2400" b="1"/>
              <a:t> = .30</a:t>
            </a:r>
          </a:p>
          <a:p>
            <a:pPr>
              <a:buFontTx/>
              <a:buNone/>
            </a:pPr>
            <a:r>
              <a:rPr lang="en-US" altLang="en-US" b="1">
                <a:latin typeface="WP Greek Century" pitchFamily="2" charset="2"/>
              </a:rPr>
              <a:t>	</a:t>
            </a:r>
            <a:r>
              <a:rPr lang="en-US" altLang="en-US" b="1">
                <a:latin typeface="Symbol" pitchFamily="2" charset="2"/>
                <a:sym typeface="Symbol" pitchFamily="2" charset="2"/>
              </a:rPr>
              <a:t></a:t>
            </a:r>
            <a:r>
              <a:rPr lang="en-US" altLang="en-US" sz="2400" b="1"/>
              <a:t> = .40 - .30 = .10</a:t>
            </a:r>
          </a:p>
          <a:p>
            <a:endParaRPr lang="en-US" altLang="en-US" sz="2400" b="1"/>
          </a:p>
          <a:p>
            <a:r>
              <a:rPr lang="en-US" altLang="en-US" sz="2400" b="1"/>
              <a:t>Assume</a:t>
            </a:r>
          </a:p>
          <a:p>
            <a:pPr>
              <a:buFontTx/>
              <a:buNone/>
            </a:pPr>
            <a:r>
              <a:rPr lang="en-US" altLang="en-US" sz="2400" b="1"/>
              <a:t>	</a:t>
            </a:r>
            <a:r>
              <a:rPr lang="en-US" altLang="en-US" sz="2400" b="1">
                <a:latin typeface="Symbol" pitchFamily="2" charset="2"/>
              </a:rPr>
              <a:t>a</a:t>
            </a:r>
            <a:r>
              <a:rPr lang="en-US" altLang="en-US" sz="2400" b="1"/>
              <a:t> = .05		Z</a:t>
            </a:r>
            <a:r>
              <a:rPr lang="en-US" altLang="en-US" sz="2400" b="1" baseline="-16000">
                <a:latin typeface="Symbol" pitchFamily="2" charset="2"/>
              </a:rPr>
              <a:t>a</a:t>
            </a:r>
            <a:r>
              <a:rPr lang="en-US" altLang="en-US" sz="2400" b="1"/>
              <a:t> = 1.96 	(Two sided)</a:t>
            </a:r>
            <a:endParaRPr lang="en-US" altLang="en-US" sz="2400" b="1" baseline="-25000"/>
          </a:p>
          <a:p>
            <a:pPr>
              <a:buFontTx/>
              <a:buNone/>
            </a:pPr>
            <a:r>
              <a:rPr lang="en-US" altLang="en-US" sz="2400" b="1" baseline="-25000"/>
              <a:t>	</a:t>
            </a:r>
            <a:r>
              <a:rPr lang="en-US" altLang="en-US" sz="2400" b="1"/>
              <a:t>1 - </a:t>
            </a:r>
            <a:r>
              <a:rPr lang="en-US" altLang="en-US" sz="2400" b="1">
                <a:latin typeface="Symbol" pitchFamily="2" charset="2"/>
              </a:rPr>
              <a:t>b</a:t>
            </a:r>
            <a:r>
              <a:rPr lang="en-US" altLang="en-US" sz="2400" b="1"/>
              <a:t> = .90		</a:t>
            </a:r>
            <a:r>
              <a:rPr lang="en-US" altLang="en-US" sz="2400" b="1" dirty="0" err="1"/>
              <a:t>Z</a:t>
            </a:r>
            <a:r>
              <a:rPr lang="en-US" altLang="en-US" sz="2400" b="1" baseline="-16000" dirty="0" err="1">
                <a:latin typeface="Symbol" pitchFamily="2" charset="2"/>
              </a:rPr>
              <a:t>b</a:t>
            </a:r>
            <a:r>
              <a:rPr lang="en-US" altLang="en-US" sz="2400" b="1"/>
              <a:t> = 1.282</a:t>
            </a:r>
          </a:p>
          <a:p>
            <a:pPr>
              <a:buFontTx/>
              <a:buNone/>
            </a:pPr>
            <a:endParaRPr lang="en-US" altLang="en-US" sz="2400" b="1"/>
          </a:p>
          <a:p>
            <a:r>
              <a:rPr lang="en-US" altLang="en-US" sz="2400" b="1"/>
              <a:t>p = (.40 + .30 )/2 = .35</a:t>
            </a:r>
          </a:p>
        </p:txBody>
      </p:sp>
      <p:sp>
        <p:nvSpPr>
          <p:cNvPr id="49156" name="Line 4">
            <a:extLst>
              <a:ext uri="{FF2B5EF4-FFF2-40B4-BE49-F238E27FC236}">
                <a16:creationId xmlns:a16="http://schemas.microsoft.com/office/drawing/2014/main" id="{613CEF3F-06E9-BF4C-8724-DB6C45EDB8E3}"/>
              </a:ext>
            </a:extLst>
          </p:cNvPr>
          <p:cNvSpPr>
            <a:spLocks noChangeShapeType="1"/>
          </p:cNvSpPr>
          <p:nvPr/>
        </p:nvSpPr>
        <p:spPr bwMode="auto">
          <a:xfrm flipV="1">
            <a:off x="1143000" y="5410200"/>
            <a:ext cx="1524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7" name="Line 5">
            <a:extLst>
              <a:ext uri="{FF2B5EF4-FFF2-40B4-BE49-F238E27FC236}">
                <a16:creationId xmlns:a16="http://schemas.microsoft.com/office/drawing/2014/main" id="{A787A121-EC55-3943-A479-F785155A93AB}"/>
              </a:ext>
            </a:extLst>
          </p:cNvPr>
          <p:cNvSpPr>
            <a:spLocks noChangeShapeType="1"/>
          </p:cNvSpPr>
          <p:nvPr/>
        </p:nvSpPr>
        <p:spPr bwMode="auto">
          <a:xfrm>
            <a:off x="1771436" y="5332287"/>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40284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C1C0-5188-3245-ABA8-725C74BEDC7F}"/>
              </a:ext>
            </a:extLst>
          </p:cNvPr>
          <p:cNvSpPr>
            <a:spLocks noGrp="1"/>
          </p:cNvSpPr>
          <p:nvPr>
            <p:ph type="title"/>
          </p:nvPr>
        </p:nvSpPr>
        <p:spPr>
          <a:xfrm>
            <a:off x="914400" y="815250"/>
            <a:ext cx="7315200" cy="1154097"/>
          </a:xfrm>
        </p:spPr>
        <p:txBody>
          <a:bodyPr/>
          <a:lstStyle/>
          <a:p>
            <a:r>
              <a:rPr lang="en-US" dirty="0"/>
              <a:t>Results from 2 methods</a:t>
            </a:r>
          </a:p>
        </p:txBody>
      </p:sp>
      <p:pic>
        <p:nvPicPr>
          <p:cNvPr id="5" name="Content Placeholder 4">
            <a:extLst>
              <a:ext uri="{FF2B5EF4-FFF2-40B4-BE49-F238E27FC236}">
                <a16:creationId xmlns:a16="http://schemas.microsoft.com/office/drawing/2014/main" id="{A0F0766B-A2B4-634A-A937-1E19E2C67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128376"/>
            <a:ext cx="7315200" cy="3260489"/>
          </a:xfrm>
        </p:spPr>
      </p:pic>
      <p:sp>
        <p:nvSpPr>
          <p:cNvPr id="6" name="TextBox 5">
            <a:extLst>
              <a:ext uri="{FF2B5EF4-FFF2-40B4-BE49-F238E27FC236}">
                <a16:creationId xmlns:a16="http://schemas.microsoft.com/office/drawing/2014/main" id="{8E62A5F6-A305-084C-BF41-668B3BE61E53}"/>
              </a:ext>
            </a:extLst>
          </p:cNvPr>
          <p:cNvSpPr txBox="1"/>
          <p:nvPr/>
        </p:nvSpPr>
        <p:spPr>
          <a:xfrm>
            <a:off x="914400" y="5845996"/>
            <a:ext cx="6842642" cy="646331"/>
          </a:xfrm>
          <a:prstGeom prst="rect">
            <a:avLst/>
          </a:prstGeom>
          <a:noFill/>
        </p:spPr>
        <p:txBody>
          <a:bodyPr wrap="none" rtlCol="0">
            <a:spAutoFit/>
          </a:bodyPr>
          <a:lstStyle/>
          <a:p>
            <a:r>
              <a:rPr lang="en-US" dirty="0"/>
              <a:t>R code: </a:t>
            </a:r>
            <a:r>
              <a:rPr lang="en-US" dirty="0" err="1"/>
              <a:t>power.prop.test</a:t>
            </a:r>
            <a:r>
              <a:rPr lang="en-US" dirty="0"/>
              <a:t>(p1 = .30, p2 = .40, power = .90)</a:t>
            </a:r>
          </a:p>
          <a:p>
            <a:r>
              <a:rPr lang="en-US" dirty="0"/>
              <a:t>Web calculator: https://</a:t>
            </a:r>
            <a:r>
              <a:rPr lang="en-US" dirty="0" err="1"/>
              <a:t>www.stat.ubc.ca</a:t>
            </a:r>
            <a:r>
              <a:rPr lang="en-US" dirty="0"/>
              <a:t>/~</a:t>
            </a:r>
            <a:r>
              <a:rPr lang="en-US" dirty="0" err="1"/>
              <a:t>rollin</a:t>
            </a:r>
            <a:r>
              <a:rPr lang="en-US" dirty="0"/>
              <a:t>/stats/</a:t>
            </a:r>
            <a:r>
              <a:rPr lang="en-US" dirty="0" err="1"/>
              <a:t>ssize</a:t>
            </a:r>
            <a:r>
              <a:rPr lang="en-US" dirty="0"/>
              <a:t>/b2.html</a:t>
            </a:r>
          </a:p>
        </p:txBody>
      </p:sp>
    </p:spTree>
    <p:extLst>
      <p:ext uri="{BB962C8B-B14F-4D97-AF65-F5344CB8AC3E}">
        <p14:creationId xmlns:p14="http://schemas.microsoft.com/office/powerpoint/2010/main" val="673731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AF6CB2E-955B-6742-A033-94B7513FC4EA}"/>
              </a:ext>
            </a:extLst>
          </p:cNvPr>
          <p:cNvSpPr>
            <a:spLocks noGrp="1" noChangeArrowheads="1"/>
          </p:cNvSpPr>
          <p:nvPr>
            <p:ph type="title"/>
          </p:nvPr>
        </p:nvSpPr>
        <p:spPr>
          <a:xfrm>
            <a:off x="685800" y="152400"/>
            <a:ext cx="8229600" cy="1295400"/>
          </a:xfrm>
        </p:spPr>
        <p:txBody>
          <a:bodyPr/>
          <a:lstStyle/>
          <a:p>
            <a:r>
              <a:rPr lang="en-US" altLang="en-US" sz="2400"/>
              <a:t>Approximate* Total Sample Size for Comparing Various Proportions in Two Groups with Significance Level (</a:t>
            </a:r>
            <a:r>
              <a:rPr lang="en-US" altLang="en-US" sz="2400">
                <a:latin typeface="Symbol" pitchFamily="2" charset="2"/>
              </a:rPr>
              <a:t>a</a:t>
            </a:r>
            <a:r>
              <a:rPr lang="en-US" altLang="en-US" sz="2400"/>
              <a:t>) of 0.05 and Power (1-</a:t>
            </a:r>
            <a:r>
              <a:rPr lang="en-US" altLang="en-US" sz="2400">
                <a:latin typeface="Symbol" pitchFamily="2" charset="2"/>
              </a:rPr>
              <a:t>b</a:t>
            </a:r>
            <a:r>
              <a:rPr lang="en-US" altLang="en-US" sz="2400"/>
              <a:t>) of 0.80 and 0.90</a:t>
            </a:r>
          </a:p>
        </p:txBody>
      </p:sp>
      <p:pic>
        <p:nvPicPr>
          <p:cNvPr id="3" name="Picture 2">
            <a:extLst>
              <a:ext uri="{FF2B5EF4-FFF2-40B4-BE49-F238E27FC236}">
                <a16:creationId xmlns:a16="http://schemas.microsoft.com/office/drawing/2014/main" id="{5DC2B24D-22B2-754D-A346-0C626C13F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494" y="1572548"/>
            <a:ext cx="6169012" cy="5028598"/>
          </a:xfrm>
          <a:prstGeom prst="rect">
            <a:avLst/>
          </a:prstGeom>
        </p:spPr>
      </p:pic>
    </p:spTree>
    <p:extLst>
      <p:ext uri="{BB962C8B-B14F-4D97-AF65-F5344CB8AC3E}">
        <p14:creationId xmlns:p14="http://schemas.microsoft.com/office/powerpoint/2010/main" val="1612171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AE29-D66E-CF41-A157-6B255654562D}"/>
              </a:ext>
            </a:extLst>
          </p:cNvPr>
          <p:cNvSpPr>
            <a:spLocks noGrp="1"/>
          </p:cNvSpPr>
          <p:nvPr>
            <p:ph type="title"/>
          </p:nvPr>
        </p:nvSpPr>
        <p:spPr/>
        <p:txBody>
          <a:bodyPr>
            <a:normAutofit fontScale="90000"/>
          </a:bodyPr>
          <a:lstStyle/>
          <a:p>
            <a:r>
              <a:rPr lang="en-US" dirty="0"/>
              <a:t>Another example: Two proportions</a:t>
            </a:r>
          </a:p>
        </p:txBody>
      </p:sp>
      <p:sp>
        <p:nvSpPr>
          <p:cNvPr id="3" name="Content Placeholder 2">
            <a:extLst>
              <a:ext uri="{FF2B5EF4-FFF2-40B4-BE49-F238E27FC236}">
                <a16:creationId xmlns:a16="http://schemas.microsoft.com/office/drawing/2014/main" id="{46942746-36F2-994D-8C3C-B5DEFFB2E60A}"/>
              </a:ext>
            </a:extLst>
          </p:cNvPr>
          <p:cNvSpPr>
            <a:spLocks noGrp="1"/>
          </p:cNvSpPr>
          <p:nvPr>
            <p:ph idx="1"/>
          </p:nvPr>
        </p:nvSpPr>
        <p:spPr/>
        <p:txBody>
          <a:bodyPr/>
          <a:lstStyle/>
          <a:p>
            <a:r>
              <a:rPr lang="en-US" dirty="0"/>
              <a:t>A clinical trial was designed to test effectiveness of a drug in reducing mortality in the first year after a myocardial infarction. </a:t>
            </a:r>
          </a:p>
          <a:p>
            <a:r>
              <a:rPr lang="en-US" dirty="0"/>
              <a:t>Assume current mortality rate during the first year is 16% and they hope to detect a 30% decrease in this rate. </a:t>
            </a:r>
          </a:p>
          <a:p>
            <a:r>
              <a:rPr lang="en-US" dirty="0"/>
              <a:t>New rate is 70% of 16% which is 11.2%. </a:t>
            </a:r>
          </a:p>
          <a:p>
            <a:r>
              <a:rPr lang="en-US" dirty="0"/>
              <a:t>Assuming a two-sided test with a significance level of 0.05, what sample size will be necessary to achieve 90% power? </a:t>
            </a:r>
          </a:p>
          <a:p>
            <a:endParaRPr lang="en-US" dirty="0"/>
          </a:p>
        </p:txBody>
      </p:sp>
    </p:spTree>
    <p:extLst>
      <p:ext uri="{BB962C8B-B14F-4D97-AF65-F5344CB8AC3E}">
        <p14:creationId xmlns:p14="http://schemas.microsoft.com/office/powerpoint/2010/main" val="1535675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55FD-D67D-654E-A4F1-E39E81D9D65E}"/>
              </a:ext>
            </a:extLst>
          </p:cNvPr>
          <p:cNvSpPr>
            <a:spLocks noGrp="1"/>
          </p:cNvSpPr>
          <p:nvPr>
            <p:ph type="title"/>
          </p:nvPr>
        </p:nvSpPr>
        <p:spPr>
          <a:xfrm>
            <a:off x="914400" y="611195"/>
            <a:ext cx="7315200" cy="1154097"/>
          </a:xfrm>
        </p:spPr>
        <p:txBody>
          <a:bodyPr/>
          <a:lstStyle/>
          <a:p>
            <a:r>
              <a:rPr lang="en-US" dirty="0"/>
              <a:t>SAS and R code</a:t>
            </a:r>
          </a:p>
        </p:txBody>
      </p:sp>
      <p:pic>
        <p:nvPicPr>
          <p:cNvPr id="5" name="Content Placeholder 4">
            <a:extLst>
              <a:ext uri="{FF2B5EF4-FFF2-40B4-BE49-F238E27FC236}">
                <a16:creationId xmlns:a16="http://schemas.microsoft.com/office/drawing/2014/main" id="{8C92155B-3E70-2944-9A43-4FF1364EE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487" y="2066131"/>
            <a:ext cx="4724400" cy="2260600"/>
          </a:xfrm>
        </p:spPr>
      </p:pic>
      <p:pic>
        <p:nvPicPr>
          <p:cNvPr id="4" name="Picture 3">
            <a:extLst>
              <a:ext uri="{FF2B5EF4-FFF2-40B4-BE49-F238E27FC236}">
                <a16:creationId xmlns:a16="http://schemas.microsoft.com/office/drawing/2014/main" id="{A8F97C0D-F6A9-8648-8653-5803696E0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487" y="4905375"/>
            <a:ext cx="4419600" cy="419100"/>
          </a:xfrm>
          <a:prstGeom prst="rect">
            <a:avLst/>
          </a:prstGeom>
        </p:spPr>
      </p:pic>
    </p:spTree>
    <p:extLst>
      <p:ext uri="{BB962C8B-B14F-4D97-AF65-F5344CB8AC3E}">
        <p14:creationId xmlns:p14="http://schemas.microsoft.com/office/powerpoint/2010/main" val="1497368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6E8B-C9A6-FA48-BE08-24B7ED113CA3}"/>
              </a:ext>
            </a:extLst>
          </p:cNvPr>
          <p:cNvSpPr>
            <a:spLocks noGrp="1"/>
          </p:cNvSpPr>
          <p:nvPr>
            <p:ph type="title"/>
          </p:nvPr>
        </p:nvSpPr>
        <p:spPr>
          <a:xfrm>
            <a:off x="791110" y="733056"/>
            <a:ext cx="7315200" cy="1154097"/>
          </a:xfrm>
        </p:spPr>
        <p:txBody>
          <a:bodyPr/>
          <a:lstStyle/>
          <a:p>
            <a:r>
              <a:rPr lang="en-US" dirty="0"/>
              <a:t>SAS output</a:t>
            </a:r>
          </a:p>
        </p:txBody>
      </p:sp>
      <p:sp>
        <p:nvSpPr>
          <p:cNvPr id="3" name="Content Placeholder 2">
            <a:extLst>
              <a:ext uri="{FF2B5EF4-FFF2-40B4-BE49-F238E27FC236}">
                <a16:creationId xmlns:a16="http://schemas.microsoft.com/office/drawing/2014/main" id="{9616BC88-DDE8-8642-9F7A-087884C2C145}"/>
              </a:ext>
            </a:extLst>
          </p:cNvPr>
          <p:cNvSpPr>
            <a:spLocks noGrp="1"/>
          </p:cNvSpPr>
          <p:nvPr>
            <p:ph idx="1"/>
          </p:nvPr>
        </p:nvSpPr>
        <p:spPr>
          <a:xfrm>
            <a:off x="791110" y="1887153"/>
            <a:ext cx="7315200" cy="3539527"/>
          </a:xfrm>
        </p:spPr>
        <p:txBody>
          <a:bodyPr/>
          <a:lstStyle/>
          <a:p>
            <a:r>
              <a:rPr lang="en-US" dirty="0"/>
              <a:t>Group sample sizes of 1070 and 1070 achieve 90% power to detect a difference of 0.048 between the null hypothesis that both group proportions are 0.16 and the alternative hypothesis that the proportion in group 2 is 0.112 using a two-sided chi-square test with a significance level of 0.05. </a:t>
            </a:r>
          </a:p>
          <a:p>
            <a:endParaRPr lang="en-US" dirty="0"/>
          </a:p>
        </p:txBody>
      </p:sp>
      <p:pic>
        <p:nvPicPr>
          <p:cNvPr id="5" name="Picture 4">
            <a:extLst>
              <a:ext uri="{FF2B5EF4-FFF2-40B4-BE49-F238E27FC236}">
                <a16:creationId xmlns:a16="http://schemas.microsoft.com/office/drawing/2014/main" id="{13CB6A83-069A-9E4E-94E9-1B010D9A9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729" y="3831980"/>
            <a:ext cx="3318981" cy="2748797"/>
          </a:xfrm>
          <a:prstGeom prst="rect">
            <a:avLst/>
          </a:prstGeom>
        </p:spPr>
      </p:pic>
      <p:pic>
        <p:nvPicPr>
          <p:cNvPr id="6" name="Picture 5" descr="Text&#10;&#10;Description automatically generated">
            <a:extLst>
              <a:ext uri="{FF2B5EF4-FFF2-40B4-BE49-F238E27FC236}">
                <a16:creationId xmlns:a16="http://schemas.microsoft.com/office/drawing/2014/main" id="{0EDA02CF-C82C-3F4E-93BB-7290BEDB7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900" y="4100898"/>
            <a:ext cx="4610100" cy="1739900"/>
          </a:xfrm>
          <a:prstGeom prst="rect">
            <a:avLst/>
          </a:prstGeom>
        </p:spPr>
      </p:pic>
    </p:spTree>
    <p:extLst>
      <p:ext uri="{BB962C8B-B14F-4D97-AF65-F5344CB8AC3E}">
        <p14:creationId xmlns:p14="http://schemas.microsoft.com/office/powerpoint/2010/main" val="627097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9661-F38B-7C26-0304-8BA26481734B}"/>
              </a:ext>
            </a:extLst>
          </p:cNvPr>
          <p:cNvSpPr>
            <a:spLocks noGrp="1"/>
          </p:cNvSpPr>
          <p:nvPr>
            <p:ph type="title"/>
          </p:nvPr>
        </p:nvSpPr>
        <p:spPr/>
        <p:txBody>
          <a:bodyPr/>
          <a:lstStyle/>
          <a:p>
            <a:r>
              <a:rPr lang="en-US" dirty="0"/>
              <a:t>Did you get that to work?</a:t>
            </a:r>
          </a:p>
        </p:txBody>
      </p:sp>
      <p:sp>
        <p:nvSpPr>
          <p:cNvPr id="3" name="Content Placeholder 2">
            <a:extLst>
              <a:ext uri="{FF2B5EF4-FFF2-40B4-BE49-F238E27FC236}">
                <a16:creationId xmlns:a16="http://schemas.microsoft.com/office/drawing/2014/main" id="{78E53FCC-A631-D1D8-BD49-8DEFB0B68D33}"/>
              </a:ext>
            </a:extLst>
          </p:cNvPr>
          <p:cNvSpPr>
            <a:spLocks noGrp="1"/>
          </p:cNvSpPr>
          <p:nvPr>
            <p:ph idx="1"/>
          </p:nvPr>
        </p:nvSpPr>
        <p:spPr/>
        <p:txBody>
          <a:bodyPr/>
          <a:lstStyle/>
          <a:p>
            <a:r>
              <a:rPr lang="en-US" dirty="0"/>
              <a:t>SAS? R? web?</a:t>
            </a:r>
          </a:p>
        </p:txBody>
      </p:sp>
    </p:spTree>
    <p:extLst>
      <p:ext uri="{BB962C8B-B14F-4D97-AF65-F5344CB8AC3E}">
        <p14:creationId xmlns:p14="http://schemas.microsoft.com/office/powerpoint/2010/main" val="4023061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DB2C-7DDB-8F43-988F-23F128F344AA}"/>
              </a:ext>
            </a:extLst>
          </p:cNvPr>
          <p:cNvSpPr>
            <a:spLocks noGrp="1"/>
          </p:cNvSpPr>
          <p:nvPr>
            <p:ph type="title"/>
          </p:nvPr>
        </p:nvSpPr>
        <p:spPr/>
        <p:txBody>
          <a:bodyPr/>
          <a:lstStyle/>
          <a:p>
            <a:r>
              <a:rPr lang="en-US" dirty="0"/>
              <a:t>Fundamental point</a:t>
            </a:r>
          </a:p>
        </p:txBody>
      </p:sp>
      <p:sp>
        <p:nvSpPr>
          <p:cNvPr id="3" name="Content Placeholder 2">
            <a:extLst>
              <a:ext uri="{FF2B5EF4-FFF2-40B4-BE49-F238E27FC236}">
                <a16:creationId xmlns:a16="http://schemas.microsoft.com/office/drawing/2014/main" id="{A8616EB9-23CA-1C49-ACF2-0FAE951B7201}"/>
              </a:ext>
            </a:extLst>
          </p:cNvPr>
          <p:cNvSpPr>
            <a:spLocks noGrp="1"/>
          </p:cNvSpPr>
          <p:nvPr>
            <p:ph idx="1"/>
          </p:nvPr>
        </p:nvSpPr>
        <p:spPr/>
        <p:txBody>
          <a:bodyPr/>
          <a:lstStyle/>
          <a:p>
            <a:r>
              <a:rPr lang="en-US" dirty="0"/>
              <a:t>Sample size calculation plays an important role in clinical research, particularly in clinical trials. The size of the study should be considered </a:t>
            </a:r>
            <a:r>
              <a:rPr lang="en-US" b="1" dirty="0"/>
              <a:t>early in the planning phase</a:t>
            </a:r>
            <a:r>
              <a:rPr lang="en-US" dirty="0"/>
              <a:t>. </a:t>
            </a:r>
          </a:p>
          <a:p>
            <a:r>
              <a:rPr lang="en-US" dirty="0"/>
              <a:t>The purpose is to select a sample size such that the selected sample size will achieve a desired power for correctly detecting a prespecified clinically meaningful difference for a given level of significance. </a:t>
            </a:r>
          </a:p>
          <a:p>
            <a:endParaRPr lang="en-US" dirty="0"/>
          </a:p>
        </p:txBody>
      </p:sp>
    </p:spTree>
    <p:extLst>
      <p:ext uri="{BB962C8B-B14F-4D97-AF65-F5344CB8AC3E}">
        <p14:creationId xmlns:p14="http://schemas.microsoft.com/office/powerpoint/2010/main" val="28630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4854-CFC0-FF4D-BDA0-2B7754246879}"/>
              </a:ext>
            </a:extLst>
          </p:cNvPr>
          <p:cNvSpPr>
            <a:spLocks noGrp="1"/>
          </p:cNvSpPr>
          <p:nvPr>
            <p:ph type="title"/>
          </p:nvPr>
        </p:nvSpPr>
        <p:spPr/>
        <p:txBody>
          <a:bodyPr/>
          <a:lstStyle/>
          <a:p>
            <a:r>
              <a:rPr lang="en-US" dirty="0"/>
              <a:t>One sample proportion</a:t>
            </a:r>
          </a:p>
        </p:txBody>
      </p:sp>
      <p:sp>
        <p:nvSpPr>
          <p:cNvPr id="3" name="Content Placeholder 2">
            <a:extLst>
              <a:ext uri="{FF2B5EF4-FFF2-40B4-BE49-F238E27FC236}">
                <a16:creationId xmlns:a16="http://schemas.microsoft.com/office/drawing/2014/main" id="{81FB3DF8-C09F-4C4E-97EF-F12AE62D1CE1}"/>
              </a:ext>
            </a:extLst>
          </p:cNvPr>
          <p:cNvSpPr>
            <a:spLocks noGrp="1"/>
          </p:cNvSpPr>
          <p:nvPr>
            <p:ph idx="1"/>
          </p:nvPr>
        </p:nvSpPr>
        <p:spPr/>
        <p:txBody>
          <a:bodyPr>
            <a:normAutofit fontScale="92500"/>
          </a:bodyPr>
          <a:lstStyle/>
          <a:p>
            <a:r>
              <a:rPr lang="en-US" dirty="0"/>
              <a:t>Suppose 50% of patients with a certain type of cancer survive five-years. A new treatment will be adopted if it can increase this percentage to 60%. What power will be achieved if a historically controlled trial has sample sizes of 50, 100, 200, or 300? Try significance levels of 0.01 and 0.05. </a:t>
            </a:r>
          </a:p>
          <a:p>
            <a:r>
              <a:rPr lang="en-US" i="1" dirty="0"/>
              <a:t>Note: </a:t>
            </a:r>
            <a:r>
              <a:rPr lang="en-US" dirty="0"/>
              <a:t>‘Historically controlled’ means that no control group is formed. Instead, the rates reported from previous studies or that are known to exist in the general population are used. Because of the many advantages that occur when an actual control group is used, historically controlled trials should only be used when a control group is either impossible or unethical. </a:t>
            </a:r>
          </a:p>
          <a:p>
            <a:endParaRPr lang="en-US" dirty="0"/>
          </a:p>
        </p:txBody>
      </p:sp>
    </p:spTree>
    <p:extLst>
      <p:ext uri="{BB962C8B-B14F-4D97-AF65-F5344CB8AC3E}">
        <p14:creationId xmlns:p14="http://schemas.microsoft.com/office/powerpoint/2010/main" val="4017640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6930-326B-6248-A338-EE8BB2E1AD34}"/>
              </a:ext>
            </a:extLst>
          </p:cNvPr>
          <p:cNvSpPr>
            <a:spLocks noGrp="1"/>
          </p:cNvSpPr>
          <p:nvPr>
            <p:ph type="title"/>
          </p:nvPr>
        </p:nvSpPr>
        <p:spPr>
          <a:xfrm>
            <a:off x="770562" y="671412"/>
            <a:ext cx="7315200" cy="1154097"/>
          </a:xfrm>
        </p:spPr>
        <p:txBody>
          <a:bodyPr/>
          <a:lstStyle/>
          <a:p>
            <a:r>
              <a:rPr lang="en-US" dirty="0"/>
              <a:t>Code</a:t>
            </a:r>
          </a:p>
        </p:txBody>
      </p:sp>
      <p:pic>
        <p:nvPicPr>
          <p:cNvPr id="5" name="Content Placeholder 4">
            <a:extLst>
              <a:ext uri="{FF2B5EF4-FFF2-40B4-BE49-F238E27FC236}">
                <a16:creationId xmlns:a16="http://schemas.microsoft.com/office/drawing/2014/main" id="{7AEE1135-125B-5A42-8F9F-EF409402E9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2831" y="1825509"/>
            <a:ext cx="3352800" cy="2857500"/>
          </a:xfrm>
        </p:spPr>
      </p:pic>
      <p:pic>
        <p:nvPicPr>
          <p:cNvPr id="7" name="Picture 6">
            <a:extLst>
              <a:ext uri="{FF2B5EF4-FFF2-40B4-BE49-F238E27FC236}">
                <a16:creationId xmlns:a16="http://schemas.microsoft.com/office/drawing/2014/main" id="{D5619DFA-858E-9640-B3C2-A4128CC01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831" y="5131228"/>
            <a:ext cx="5092700" cy="787400"/>
          </a:xfrm>
          <a:prstGeom prst="rect">
            <a:avLst/>
          </a:prstGeom>
        </p:spPr>
      </p:pic>
    </p:spTree>
    <p:extLst>
      <p:ext uri="{BB962C8B-B14F-4D97-AF65-F5344CB8AC3E}">
        <p14:creationId xmlns:p14="http://schemas.microsoft.com/office/powerpoint/2010/main" val="2097830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1BBB-34D1-E54B-9DD0-728E9E297B85}"/>
              </a:ext>
            </a:extLst>
          </p:cNvPr>
          <p:cNvSpPr>
            <a:spLocks noGrp="1"/>
          </p:cNvSpPr>
          <p:nvPr>
            <p:ph type="title"/>
          </p:nvPr>
        </p:nvSpPr>
        <p:spPr/>
        <p:txBody>
          <a:bodyPr/>
          <a:lstStyle/>
          <a:p>
            <a:r>
              <a:rPr lang="en-US" dirty="0"/>
              <a:t>SAS output</a:t>
            </a:r>
          </a:p>
        </p:txBody>
      </p:sp>
      <p:pic>
        <p:nvPicPr>
          <p:cNvPr id="5" name="Content Placeholder 4">
            <a:extLst>
              <a:ext uri="{FF2B5EF4-FFF2-40B4-BE49-F238E27FC236}">
                <a16:creationId xmlns:a16="http://schemas.microsoft.com/office/drawing/2014/main" id="{F16B2E3B-3A09-0248-95B6-484156EE9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726" y="2770188"/>
            <a:ext cx="5360547" cy="3538537"/>
          </a:xfrm>
        </p:spPr>
      </p:pic>
    </p:spTree>
    <p:extLst>
      <p:ext uri="{BB962C8B-B14F-4D97-AF65-F5344CB8AC3E}">
        <p14:creationId xmlns:p14="http://schemas.microsoft.com/office/powerpoint/2010/main" val="32402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4793-CD03-5540-A47D-66E1630FB6C7}"/>
              </a:ext>
            </a:extLst>
          </p:cNvPr>
          <p:cNvSpPr>
            <a:spLocks noGrp="1"/>
          </p:cNvSpPr>
          <p:nvPr>
            <p:ph type="title"/>
          </p:nvPr>
        </p:nvSpPr>
        <p:spPr/>
        <p:txBody>
          <a:bodyPr>
            <a:normAutofit fontScale="90000"/>
          </a:bodyPr>
          <a:lstStyle/>
          <a:p>
            <a:r>
              <a:rPr lang="en-US" dirty="0"/>
              <a:t>Lastly, on One sample proportion</a:t>
            </a:r>
          </a:p>
        </p:txBody>
      </p:sp>
      <p:sp>
        <p:nvSpPr>
          <p:cNvPr id="3" name="Content Placeholder 2">
            <a:extLst>
              <a:ext uri="{FF2B5EF4-FFF2-40B4-BE49-F238E27FC236}">
                <a16:creationId xmlns:a16="http://schemas.microsoft.com/office/drawing/2014/main" id="{73B709F7-B61B-9740-98A4-48B362B9DED7}"/>
              </a:ext>
            </a:extLst>
          </p:cNvPr>
          <p:cNvSpPr>
            <a:spLocks noGrp="1"/>
          </p:cNvSpPr>
          <p:nvPr>
            <p:ph idx="1"/>
          </p:nvPr>
        </p:nvSpPr>
        <p:spPr/>
        <p:txBody>
          <a:bodyPr>
            <a:normAutofit fontScale="85000" lnSpcReduction="10000"/>
          </a:bodyPr>
          <a:lstStyle/>
          <a:p>
            <a:r>
              <a:rPr lang="en-US" dirty="0"/>
              <a:t>Using SAS, you see that 80% power is achieved at </a:t>
            </a:r>
            <a:r>
              <a:rPr lang="el-GR" dirty="0"/>
              <a:t>α = 0.05 </a:t>
            </a:r>
            <a:r>
              <a:rPr lang="en-US" dirty="0"/>
              <a:t>with </a:t>
            </a:r>
            <a:r>
              <a:rPr lang="en-US" i="1" dirty="0"/>
              <a:t>n </a:t>
            </a:r>
            <a:r>
              <a:rPr lang="en-US" dirty="0"/>
              <a:t>= 200 and at </a:t>
            </a:r>
            <a:r>
              <a:rPr lang="el-GR" dirty="0"/>
              <a:t>α = 0.01 </a:t>
            </a:r>
            <a:r>
              <a:rPr lang="en-US" dirty="0"/>
              <a:t>with </a:t>
            </a:r>
            <a:r>
              <a:rPr lang="en-US" i="1" dirty="0"/>
              <a:t>n </a:t>
            </a:r>
            <a:r>
              <a:rPr lang="en-US" dirty="0"/>
              <a:t>= 300. </a:t>
            </a:r>
          </a:p>
          <a:p>
            <a:r>
              <a:rPr lang="en-US" dirty="0"/>
              <a:t>Continuing with the example, suppose you want to study the impact of </a:t>
            </a:r>
            <a:r>
              <a:rPr lang="en-US" i="1" dirty="0"/>
              <a:t>p</a:t>
            </a:r>
            <a:r>
              <a:rPr lang="en-US" dirty="0"/>
              <a:t>1 on the sample size. Using a significance level of 0.05 and 90% power, find the sample size when </a:t>
            </a:r>
            <a:r>
              <a:rPr lang="en-US" i="1" dirty="0"/>
              <a:t>p</a:t>
            </a:r>
            <a:r>
              <a:rPr lang="en-US" dirty="0"/>
              <a:t>1 is 0.55, 0.6, 0.65, 0.70, 0.75, and 0.80. Assume that a two-tailed hypothesis test will be used. </a:t>
            </a:r>
          </a:p>
          <a:p>
            <a:r>
              <a:rPr lang="en-US" dirty="0"/>
              <a:t>The SAS output shows that a sample size of only 28 is needed to detect the difference between 0.5 and 0.8, but a sample size of 1055 is needed to detect a difference between 0.50 and 0.55. </a:t>
            </a:r>
          </a:p>
          <a:p>
            <a:r>
              <a:rPr lang="en-US" i="1" dirty="0"/>
              <a:t>Note: </a:t>
            </a:r>
            <a:r>
              <a:rPr lang="en-US" dirty="0"/>
              <a:t>Add the line test=z method=normal when solving for the sample size. </a:t>
            </a:r>
          </a:p>
          <a:p>
            <a:r>
              <a:rPr lang="en-US" dirty="0"/>
              <a:t>Note: In R, whatever parameter is not specified (</a:t>
            </a:r>
            <a:r>
              <a:rPr lang="en-US" dirty="0" err="1"/>
              <a:t>ie</a:t>
            </a:r>
            <a:r>
              <a:rPr lang="en-US" dirty="0"/>
              <a:t>. power, sample size, effect size, </a:t>
            </a:r>
            <a:r>
              <a:rPr lang="en-US" dirty="0" err="1"/>
              <a:t>etc</a:t>
            </a:r>
            <a:r>
              <a:rPr lang="en-US" dirty="0"/>
              <a:t>) is what will be calculated</a:t>
            </a:r>
          </a:p>
          <a:p>
            <a:endParaRPr lang="en-US" dirty="0"/>
          </a:p>
        </p:txBody>
      </p:sp>
    </p:spTree>
    <p:extLst>
      <p:ext uri="{BB962C8B-B14F-4D97-AF65-F5344CB8AC3E}">
        <p14:creationId xmlns:p14="http://schemas.microsoft.com/office/powerpoint/2010/main" val="3168105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3A2D-A205-E543-A76A-477F036EA1C6}"/>
              </a:ext>
            </a:extLst>
          </p:cNvPr>
          <p:cNvSpPr>
            <a:spLocks noGrp="1"/>
          </p:cNvSpPr>
          <p:nvPr>
            <p:ph type="ctrTitle"/>
          </p:nvPr>
        </p:nvSpPr>
        <p:spPr>
          <a:xfrm>
            <a:off x="914400" y="1371600"/>
            <a:ext cx="7315200" cy="1454049"/>
          </a:xfrm>
        </p:spPr>
        <p:txBody>
          <a:bodyPr/>
          <a:lstStyle/>
          <a:p>
            <a:r>
              <a:rPr lang="en-US" dirty="0"/>
              <a:t>Continuous outcomes</a:t>
            </a:r>
          </a:p>
        </p:txBody>
      </p:sp>
    </p:spTree>
    <p:extLst>
      <p:ext uri="{BB962C8B-B14F-4D97-AF65-F5344CB8AC3E}">
        <p14:creationId xmlns:p14="http://schemas.microsoft.com/office/powerpoint/2010/main" val="1325751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1B2505E-937A-F744-B321-3ECD90A7A739}"/>
              </a:ext>
            </a:extLst>
          </p:cNvPr>
          <p:cNvSpPr>
            <a:spLocks noGrp="1" noChangeArrowheads="1"/>
          </p:cNvSpPr>
          <p:nvPr>
            <p:ph type="title"/>
          </p:nvPr>
        </p:nvSpPr>
        <p:spPr/>
        <p:txBody>
          <a:bodyPr/>
          <a:lstStyle/>
          <a:p>
            <a:r>
              <a:rPr lang="en-US" altLang="en-US"/>
              <a:t>Comparison of Means</a:t>
            </a:r>
          </a:p>
        </p:txBody>
      </p:sp>
      <p:sp>
        <p:nvSpPr>
          <p:cNvPr id="53251" name="Rectangle 3">
            <a:extLst>
              <a:ext uri="{FF2B5EF4-FFF2-40B4-BE49-F238E27FC236}">
                <a16:creationId xmlns:a16="http://schemas.microsoft.com/office/drawing/2014/main" id="{4BB13F12-2288-7841-87DD-2009D9E4D8F1}"/>
              </a:ext>
            </a:extLst>
          </p:cNvPr>
          <p:cNvSpPr>
            <a:spLocks noGrp="1" noChangeArrowheads="1"/>
          </p:cNvSpPr>
          <p:nvPr>
            <p:ph type="body" idx="1"/>
          </p:nvPr>
        </p:nvSpPr>
        <p:spPr/>
        <p:txBody>
          <a:bodyPr/>
          <a:lstStyle/>
          <a:p>
            <a:r>
              <a:rPr lang="en-US" altLang="en-US"/>
              <a:t>Some outcome variables are continuous</a:t>
            </a:r>
          </a:p>
          <a:p>
            <a:pPr lvl="1"/>
            <a:r>
              <a:rPr lang="en-US" altLang="en-US"/>
              <a:t>Blood Pressure</a:t>
            </a:r>
          </a:p>
          <a:p>
            <a:pPr lvl="1"/>
            <a:r>
              <a:rPr lang="en-US" altLang="en-US"/>
              <a:t>Serum Chemistry</a:t>
            </a:r>
          </a:p>
          <a:p>
            <a:pPr lvl="1"/>
            <a:r>
              <a:rPr lang="en-US" altLang="en-US"/>
              <a:t>Pulmonary Function</a:t>
            </a:r>
          </a:p>
          <a:p>
            <a:r>
              <a:rPr lang="en-US" altLang="en-US"/>
              <a:t>Hypothesis tested by comparison of mean values between groups, or comparison of mean changes</a:t>
            </a:r>
          </a:p>
        </p:txBody>
      </p:sp>
    </p:spTree>
    <p:extLst>
      <p:ext uri="{BB962C8B-B14F-4D97-AF65-F5344CB8AC3E}">
        <p14:creationId xmlns:p14="http://schemas.microsoft.com/office/powerpoint/2010/main" val="3224234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597E-BB26-6F4D-B2CD-B62422D4A3F6}"/>
              </a:ext>
            </a:extLst>
          </p:cNvPr>
          <p:cNvSpPr>
            <a:spLocks noGrp="1"/>
          </p:cNvSpPr>
          <p:nvPr>
            <p:ph type="title"/>
          </p:nvPr>
        </p:nvSpPr>
        <p:spPr/>
        <p:txBody>
          <a:bodyPr/>
          <a:lstStyle/>
          <a:p>
            <a:r>
              <a:rPr lang="en-US" dirty="0"/>
              <a:t>Effect size</a:t>
            </a:r>
          </a:p>
        </p:txBody>
      </p:sp>
      <p:sp>
        <p:nvSpPr>
          <p:cNvPr id="3" name="Content Placeholder 2">
            <a:extLst>
              <a:ext uri="{FF2B5EF4-FFF2-40B4-BE49-F238E27FC236}">
                <a16:creationId xmlns:a16="http://schemas.microsoft.com/office/drawing/2014/main" id="{C5CF73A2-E822-0548-A8D3-581A4C1C6F7A}"/>
              </a:ext>
            </a:extLst>
          </p:cNvPr>
          <p:cNvSpPr>
            <a:spLocks noGrp="1"/>
          </p:cNvSpPr>
          <p:nvPr>
            <p:ph idx="1"/>
          </p:nvPr>
        </p:nvSpPr>
        <p:spPr/>
        <p:txBody>
          <a:bodyPr/>
          <a:lstStyle/>
          <a:p>
            <a:r>
              <a:rPr lang="en-US" dirty="0"/>
              <a:t>The </a:t>
            </a:r>
            <a:r>
              <a:rPr lang="en-US" b="1" dirty="0"/>
              <a:t>effect size </a:t>
            </a:r>
            <a:r>
              <a:rPr lang="en-US" dirty="0"/>
              <a:t>is the size of the change in the parameter of interest that can be detected by the study. </a:t>
            </a:r>
          </a:p>
          <a:p>
            <a:r>
              <a:rPr lang="en-US" dirty="0"/>
              <a:t>Selecting an appropriate effect size is often difficult because it is very subjective. The question is: what size change in the parameter would be of clinical interest? The answer to this question is the effect size that is useful. </a:t>
            </a:r>
          </a:p>
          <a:p>
            <a:r>
              <a:rPr lang="en-US" dirty="0"/>
              <a:t>Often, the effect size is stated as a percentage change rather than an absolute change or a standardized difference.</a:t>
            </a:r>
          </a:p>
          <a:p>
            <a:r>
              <a:rPr lang="en-US" dirty="0"/>
              <a:t>Effect size definition AND interpretation depends on the statistical test</a:t>
            </a:r>
          </a:p>
          <a:p>
            <a:endParaRPr lang="en-US" dirty="0"/>
          </a:p>
        </p:txBody>
      </p:sp>
    </p:spTree>
    <p:extLst>
      <p:ext uri="{BB962C8B-B14F-4D97-AF65-F5344CB8AC3E}">
        <p14:creationId xmlns:p14="http://schemas.microsoft.com/office/powerpoint/2010/main" val="454053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D66C-D8A1-3E48-A571-7B440CF621BD}"/>
              </a:ext>
            </a:extLst>
          </p:cNvPr>
          <p:cNvSpPr>
            <a:spLocks noGrp="1"/>
          </p:cNvSpPr>
          <p:nvPr>
            <p:ph type="title"/>
          </p:nvPr>
        </p:nvSpPr>
        <p:spPr/>
        <p:txBody>
          <a:bodyPr/>
          <a:lstStyle/>
          <a:p>
            <a:r>
              <a:rPr lang="en-US" dirty="0"/>
              <a:t>One sample t test</a:t>
            </a:r>
          </a:p>
        </p:txBody>
      </p:sp>
      <p:sp>
        <p:nvSpPr>
          <p:cNvPr id="3" name="Content Placeholder 2">
            <a:extLst>
              <a:ext uri="{FF2B5EF4-FFF2-40B4-BE49-F238E27FC236}">
                <a16:creationId xmlns:a16="http://schemas.microsoft.com/office/drawing/2014/main" id="{7960408E-A107-2048-9D15-2EAF95160881}"/>
              </a:ext>
            </a:extLst>
          </p:cNvPr>
          <p:cNvSpPr>
            <a:spLocks noGrp="1"/>
          </p:cNvSpPr>
          <p:nvPr>
            <p:ph idx="1"/>
          </p:nvPr>
        </p:nvSpPr>
        <p:spPr/>
        <p:txBody>
          <a:bodyPr>
            <a:normAutofit/>
          </a:bodyPr>
          <a:lstStyle/>
          <a:p>
            <a:r>
              <a:rPr lang="en-US" dirty="0"/>
              <a:t>In studying deaths from SIDS (Sudden Infant Death Syndrome), one hypothesis put forward is that infants dying of SIDS weigh less than normal at birth. </a:t>
            </a:r>
          </a:p>
          <a:p>
            <a:r>
              <a:rPr lang="en-US" dirty="0"/>
              <a:t>Suppose the average birth weight of infants is 3300 grams with a standard deviation of 663 grams. </a:t>
            </a:r>
          </a:p>
          <a:p>
            <a:r>
              <a:rPr lang="en-US" dirty="0"/>
              <a:t>Using </a:t>
            </a:r>
            <a:r>
              <a:rPr lang="el-GR" dirty="0"/>
              <a:t>α = 0.05 </a:t>
            </a:r>
            <a:r>
              <a:rPr lang="en-US" dirty="0"/>
              <a:t>and </a:t>
            </a:r>
            <a:r>
              <a:rPr lang="el-GR" dirty="0"/>
              <a:t>β = 0.20, 0.10, </a:t>
            </a:r>
            <a:r>
              <a:rPr lang="en-US" dirty="0"/>
              <a:t>how large a sample of SIDS infants will be needed to detect a drop in average weight of 25%? Of 10%? Of 5%? </a:t>
            </a:r>
          </a:p>
          <a:p>
            <a:r>
              <a:rPr lang="en-US" dirty="0"/>
              <a:t>(Note that applying these percentages to the average weight of 3300 yields 2475, 2970, and 3135.) </a:t>
            </a:r>
          </a:p>
          <a:p>
            <a:endParaRPr lang="en-US" dirty="0"/>
          </a:p>
        </p:txBody>
      </p:sp>
    </p:spTree>
    <p:extLst>
      <p:ext uri="{BB962C8B-B14F-4D97-AF65-F5344CB8AC3E}">
        <p14:creationId xmlns:p14="http://schemas.microsoft.com/office/powerpoint/2010/main" val="1865170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3D1B-5F13-2248-9D2C-5AB751D45FC3}"/>
              </a:ext>
            </a:extLst>
          </p:cNvPr>
          <p:cNvSpPr>
            <a:spLocks noGrp="1"/>
          </p:cNvSpPr>
          <p:nvPr>
            <p:ph type="title"/>
          </p:nvPr>
        </p:nvSpPr>
        <p:spPr/>
        <p:txBody>
          <a:bodyPr/>
          <a:lstStyle/>
          <a:p>
            <a:r>
              <a:rPr lang="en-US" dirty="0"/>
              <a:t>SAS and R code</a:t>
            </a:r>
          </a:p>
        </p:txBody>
      </p:sp>
      <p:pic>
        <p:nvPicPr>
          <p:cNvPr id="5" name="Content Placeholder 4">
            <a:extLst>
              <a:ext uri="{FF2B5EF4-FFF2-40B4-BE49-F238E27FC236}">
                <a16:creationId xmlns:a16="http://schemas.microsoft.com/office/drawing/2014/main" id="{0BE63475-64EB-5349-AEDB-451AC022DC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2100" y="2121763"/>
            <a:ext cx="3263900" cy="2768600"/>
          </a:xfrm>
        </p:spPr>
      </p:pic>
      <p:pic>
        <p:nvPicPr>
          <p:cNvPr id="4" name="Picture 3">
            <a:extLst>
              <a:ext uri="{FF2B5EF4-FFF2-40B4-BE49-F238E27FC236}">
                <a16:creationId xmlns:a16="http://schemas.microsoft.com/office/drawing/2014/main" id="{A02D3E4D-BC43-874B-B008-A168009AC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 y="5313285"/>
            <a:ext cx="8401050" cy="1373981"/>
          </a:xfrm>
          <a:prstGeom prst="rect">
            <a:avLst/>
          </a:prstGeom>
        </p:spPr>
      </p:pic>
    </p:spTree>
    <p:extLst>
      <p:ext uri="{BB962C8B-B14F-4D97-AF65-F5344CB8AC3E}">
        <p14:creationId xmlns:p14="http://schemas.microsoft.com/office/powerpoint/2010/main" val="2550902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E816-F498-984A-9A29-59EC4A928A0D}"/>
              </a:ext>
            </a:extLst>
          </p:cNvPr>
          <p:cNvSpPr>
            <a:spLocks noGrp="1"/>
          </p:cNvSpPr>
          <p:nvPr>
            <p:ph type="title"/>
          </p:nvPr>
        </p:nvSpPr>
        <p:spPr>
          <a:xfrm>
            <a:off x="914400" y="722783"/>
            <a:ext cx="7315200" cy="1154097"/>
          </a:xfrm>
        </p:spPr>
        <p:txBody>
          <a:bodyPr/>
          <a:lstStyle/>
          <a:p>
            <a:r>
              <a:rPr lang="en-US" dirty="0"/>
              <a:t>Output</a:t>
            </a:r>
          </a:p>
        </p:txBody>
      </p:sp>
      <p:sp>
        <p:nvSpPr>
          <p:cNvPr id="3" name="Content Placeholder 2">
            <a:extLst>
              <a:ext uri="{FF2B5EF4-FFF2-40B4-BE49-F238E27FC236}">
                <a16:creationId xmlns:a16="http://schemas.microsoft.com/office/drawing/2014/main" id="{F6CEC156-1BAD-DE44-9C47-96BDE2AD945A}"/>
              </a:ext>
            </a:extLst>
          </p:cNvPr>
          <p:cNvSpPr>
            <a:spLocks noGrp="1"/>
          </p:cNvSpPr>
          <p:nvPr>
            <p:ph idx="1"/>
          </p:nvPr>
        </p:nvSpPr>
        <p:spPr>
          <a:xfrm>
            <a:off x="708917" y="1749918"/>
            <a:ext cx="7315200" cy="3539527"/>
          </a:xfrm>
        </p:spPr>
        <p:txBody>
          <a:bodyPr/>
          <a:lstStyle/>
          <a:p>
            <a:r>
              <a:rPr lang="en-US" dirty="0"/>
              <a:t>A sample size of 45 infants achieves 90% power to detect a difference of 330 grams between the null hypothesis mean of 3300 grams and the alternative hypothesis mean of 2970 grams with an estimated standard deviation of 663 grams and with a significance level of 0.05 using a two-sided one-sample </a:t>
            </a:r>
            <a:r>
              <a:rPr lang="en-US" i="1" dirty="0"/>
              <a:t>t </a:t>
            </a:r>
            <a:r>
              <a:rPr lang="en-US" dirty="0"/>
              <a:t>-test. </a:t>
            </a:r>
          </a:p>
          <a:p>
            <a:endParaRPr lang="en-US" dirty="0"/>
          </a:p>
        </p:txBody>
      </p:sp>
      <p:pic>
        <p:nvPicPr>
          <p:cNvPr id="5" name="Picture 4">
            <a:extLst>
              <a:ext uri="{FF2B5EF4-FFF2-40B4-BE49-F238E27FC236}">
                <a16:creationId xmlns:a16="http://schemas.microsoft.com/office/drawing/2014/main" id="{B4D28B09-4047-8547-9B32-CA5119842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200" y="3437437"/>
            <a:ext cx="3352515" cy="3197100"/>
          </a:xfrm>
          <a:prstGeom prst="rect">
            <a:avLst/>
          </a:prstGeom>
        </p:spPr>
      </p:pic>
      <p:pic>
        <p:nvPicPr>
          <p:cNvPr id="6" name="Picture 5" descr="Text&#10;&#10;Description automatically generated">
            <a:extLst>
              <a:ext uri="{FF2B5EF4-FFF2-40B4-BE49-F238E27FC236}">
                <a16:creationId xmlns:a16="http://schemas.microsoft.com/office/drawing/2014/main" id="{B68B7A34-DC0D-9143-A294-7BCFED8C2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34" y="4381937"/>
            <a:ext cx="3162300" cy="1308100"/>
          </a:xfrm>
          <a:prstGeom prst="rect">
            <a:avLst/>
          </a:prstGeom>
        </p:spPr>
      </p:pic>
      <p:sp>
        <p:nvSpPr>
          <p:cNvPr id="7" name="Oval 6">
            <a:extLst>
              <a:ext uri="{FF2B5EF4-FFF2-40B4-BE49-F238E27FC236}">
                <a16:creationId xmlns:a16="http://schemas.microsoft.com/office/drawing/2014/main" id="{6CF9A7B4-AB33-854C-9B48-1AB40797D59B}"/>
              </a:ext>
            </a:extLst>
          </p:cNvPr>
          <p:cNvSpPr/>
          <p:nvPr/>
        </p:nvSpPr>
        <p:spPr>
          <a:xfrm>
            <a:off x="4366517" y="5690037"/>
            <a:ext cx="3514725" cy="2964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FE113C0-511D-CD45-B62E-E7D6C7B5865E}"/>
              </a:ext>
            </a:extLst>
          </p:cNvPr>
          <p:cNvSpPr/>
          <p:nvPr/>
        </p:nvSpPr>
        <p:spPr>
          <a:xfrm>
            <a:off x="1397285" y="4714875"/>
            <a:ext cx="1131603" cy="321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7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8569-EB2E-2DB6-045F-28E493BDB7C9}"/>
              </a:ext>
            </a:extLst>
          </p:cNvPr>
          <p:cNvSpPr>
            <a:spLocks noGrp="1"/>
          </p:cNvSpPr>
          <p:nvPr>
            <p:ph type="title"/>
          </p:nvPr>
        </p:nvSpPr>
        <p:spPr/>
        <p:txBody>
          <a:bodyPr>
            <a:normAutofit fontScale="90000"/>
          </a:bodyPr>
          <a:lstStyle/>
          <a:p>
            <a:r>
              <a:rPr lang="en-US" dirty="0"/>
              <a:t>Statistical significance but not clinically meaningful</a:t>
            </a:r>
          </a:p>
        </p:txBody>
      </p:sp>
      <p:sp>
        <p:nvSpPr>
          <p:cNvPr id="3" name="Content Placeholder 2">
            <a:extLst>
              <a:ext uri="{FF2B5EF4-FFF2-40B4-BE49-F238E27FC236}">
                <a16:creationId xmlns:a16="http://schemas.microsoft.com/office/drawing/2014/main" id="{437C4130-B39A-C974-97C7-095400527B1F}"/>
              </a:ext>
            </a:extLst>
          </p:cNvPr>
          <p:cNvSpPr>
            <a:spLocks noGrp="1"/>
          </p:cNvSpPr>
          <p:nvPr>
            <p:ph idx="1"/>
          </p:nvPr>
        </p:nvSpPr>
        <p:spPr/>
        <p:txBody>
          <a:bodyPr/>
          <a:lstStyle/>
          <a:p>
            <a:r>
              <a:rPr lang="en-US" altLang="en-US" sz="2000" dirty="0"/>
              <a:t>New Cholesterol lowering agent.</a:t>
            </a:r>
          </a:p>
          <a:p>
            <a:r>
              <a:rPr lang="en-US" altLang="en-US" sz="2000" dirty="0"/>
              <a:t>1,000 subjects on strict diet</a:t>
            </a:r>
          </a:p>
          <a:p>
            <a:r>
              <a:rPr lang="en-US" altLang="en-US" sz="2000" dirty="0"/>
              <a:t>Total cholesterol decreased by 1 ng-percent</a:t>
            </a:r>
          </a:p>
          <a:p>
            <a:pPr>
              <a:buFontTx/>
              <a:buNone/>
            </a:pPr>
            <a:r>
              <a:rPr lang="en-US" altLang="en-US" sz="2000" dirty="0"/>
              <a:t>(p &lt; 0.0001)</a:t>
            </a:r>
          </a:p>
          <a:p>
            <a:pPr>
              <a:lnSpc>
                <a:spcPct val="90000"/>
              </a:lnSpc>
              <a:buFontTx/>
              <a:buNone/>
            </a:pPr>
            <a:endParaRPr lang="en-US" altLang="en-US" sz="2000" dirty="0"/>
          </a:p>
          <a:p>
            <a:r>
              <a:rPr lang="en-US" altLang="en-US" sz="2000" dirty="0"/>
              <a:t>Statistically significant but clinically not meaningful</a:t>
            </a:r>
          </a:p>
          <a:p>
            <a:endParaRPr lang="en-US" dirty="0"/>
          </a:p>
        </p:txBody>
      </p:sp>
    </p:spTree>
    <p:extLst>
      <p:ext uri="{BB962C8B-B14F-4D97-AF65-F5344CB8AC3E}">
        <p14:creationId xmlns:p14="http://schemas.microsoft.com/office/powerpoint/2010/main" val="2701558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773A-E19E-AE4D-BC4F-052530C5BDF2}"/>
              </a:ext>
            </a:extLst>
          </p:cNvPr>
          <p:cNvSpPr>
            <a:spLocks noGrp="1"/>
          </p:cNvSpPr>
          <p:nvPr>
            <p:ph type="title"/>
          </p:nvPr>
        </p:nvSpPr>
        <p:spPr/>
        <p:txBody>
          <a:bodyPr>
            <a:normAutofit fontScale="90000"/>
          </a:bodyPr>
          <a:lstStyle/>
          <a:p>
            <a:r>
              <a:rPr lang="en-US" dirty="0"/>
              <a:t>Summary of output: One sample mean</a:t>
            </a:r>
          </a:p>
        </p:txBody>
      </p:sp>
      <p:sp>
        <p:nvSpPr>
          <p:cNvPr id="3" name="Content Placeholder 2">
            <a:extLst>
              <a:ext uri="{FF2B5EF4-FFF2-40B4-BE49-F238E27FC236}">
                <a16:creationId xmlns:a16="http://schemas.microsoft.com/office/drawing/2014/main" id="{B0D3145E-9FC8-254F-AC6B-0A0FE74E0189}"/>
              </a:ext>
            </a:extLst>
          </p:cNvPr>
          <p:cNvSpPr>
            <a:spLocks noGrp="1"/>
          </p:cNvSpPr>
          <p:nvPr>
            <p:ph idx="1"/>
          </p:nvPr>
        </p:nvSpPr>
        <p:spPr/>
        <p:txBody>
          <a:bodyPr/>
          <a:lstStyle/>
          <a:p>
            <a:r>
              <a:rPr lang="en-US" dirty="0"/>
              <a:t>Although a one-sided hypothesis is being considered, sample size estimates will assume a two-sided alternative to keep the research design in line with other studies. </a:t>
            </a:r>
          </a:p>
          <a:p>
            <a:r>
              <a:rPr lang="en-US" dirty="0"/>
              <a:t>The SAS output shows the values of each of the parameters, one scenario per row. Since there were 3 values of the new mean and 2 values of power, there are a total of 6 rows in the report. </a:t>
            </a:r>
          </a:p>
          <a:p>
            <a:r>
              <a:rPr lang="en-US" dirty="0"/>
              <a:t>Note that even though you set </a:t>
            </a:r>
            <a:r>
              <a:rPr lang="el-GR" dirty="0"/>
              <a:t>β = 0.1, 0.2, </a:t>
            </a:r>
            <a:r>
              <a:rPr lang="en-US" dirty="0"/>
              <a:t>these are not the </a:t>
            </a:r>
            <a:r>
              <a:rPr lang="el-GR" dirty="0"/>
              <a:t>β </a:t>
            </a:r>
            <a:r>
              <a:rPr lang="en-US" dirty="0"/>
              <a:t>that were achieved. This happens because </a:t>
            </a:r>
            <a:r>
              <a:rPr lang="en-US" i="1" dirty="0"/>
              <a:t>n </a:t>
            </a:r>
            <a:r>
              <a:rPr lang="en-US" dirty="0"/>
              <a:t>can only take on integer values. </a:t>
            </a:r>
          </a:p>
          <a:p>
            <a:endParaRPr lang="en-US" dirty="0"/>
          </a:p>
        </p:txBody>
      </p:sp>
    </p:spTree>
    <p:extLst>
      <p:ext uri="{BB962C8B-B14F-4D97-AF65-F5344CB8AC3E}">
        <p14:creationId xmlns:p14="http://schemas.microsoft.com/office/powerpoint/2010/main" val="265456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0F0F8-A252-814C-9958-333C237F3404}"/>
              </a:ext>
            </a:extLst>
          </p:cNvPr>
          <p:cNvSpPr>
            <a:spLocks noGrp="1"/>
          </p:cNvSpPr>
          <p:nvPr>
            <p:ph type="title"/>
          </p:nvPr>
        </p:nvSpPr>
        <p:spPr>
          <a:xfrm>
            <a:off x="842481" y="445380"/>
            <a:ext cx="7315200" cy="1154097"/>
          </a:xfrm>
        </p:spPr>
        <p:txBody>
          <a:bodyPr/>
          <a:lstStyle/>
          <a:p>
            <a:r>
              <a:rPr lang="en-US" dirty="0"/>
              <a:t>One sample mean</a:t>
            </a:r>
          </a:p>
        </p:txBody>
      </p:sp>
      <p:sp>
        <p:nvSpPr>
          <p:cNvPr id="3" name="Content Placeholder 2">
            <a:extLst>
              <a:ext uri="{FF2B5EF4-FFF2-40B4-BE49-F238E27FC236}">
                <a16:creationId xmlns:a16="http://schemas.microsoft.com/office/drawing/2014/main" id="{07356972-FD39-3B49-8CC9-A928A60033F0}"/>
              </a:ext>
            </a:extLst>
          </p:cNvPr>
          <p:cNvSpPr>
            <a:spLocks noGrp="1"/>
          </p:cNvSpPr>
          <p:nvPr>
            <p:ph idx="1"/>
          </p:nvPr>
        </p:nvSpPr>
        <p:spPr>
          <a:xfrm>
            <a:off x="842481" y="1659236"/>
            <a:ext cx="7315200" cy="4753384"/>
          </a:xfrm>
        </p:spPr>
        <p:txBody>
          <a:bodyPr>
            <a:normAutofit/>
          </a:bodyPr>
          <a:lstStyle/>
          <a:p>
            <a:r>
              <a:rPr lang="en-US" dirty="0"/>
              <a:t>In some instances, it may be desired to find power given particular sample size. For instance, the maximum possible sample size may be restricted by budget or ability to recruit. </a:t>
            </a:r>
          </a:p>
          <a:p>
            <a:endParaRPr lang="en-US" dirty="0"/>
          </a:p>
          <a:p>
            <a:endParaRPr lang="en-US" dirty="0"/>
          </a:p>
          <a:p>
            <a:endParaRPr lang="en-US" dirty="0"/>
          </a:p>
          <a:p>
            <a:endParaRPr lang="en-US" dirty="0"/>
          </a:p>
          <a:p>
            <a:endParaRPr lang="en-US" dirty="0"/>
          </a:p>
          <a:p>
            <a:endParaRPr lang="en-US" dirty="0"/>
          </a:p>
          <a:p>
            <a:endParaRPr lang="en-US" dirty="0"/>
          </a:p>
          <a:p>
            <a:r>
              <a:rPr lang="en-US" dirty="0"/>
              <a:t>For a fixed effect size, power always increases with increasing sample size. Conversely, an increase in power requires a larger sample size. </a:t>
            </a:r>
          </a:p>
          <a:p>
            <a:endParaRPr lang="en-US" dirty="0"/>
          </a:p>
        </p:txBody>
      </p:sp>
      <p:pic>
        <p:nvPicPr>
          <p:cNvPr id="5" name="Picture 4">
            <a:extLst>
              <a:ext uri="{FF2B5EF4-FFF2-40B4-BE49-F238E27FC236}">
                <a16:creationId xmlns:a16="http://schemas.microsoft.com/office/drawing/2014/main" id="{FEF30571-57AB-0445-BFF7-BC0A96948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050" y="2687072"/>
            <a:ext cx="2611705" cy="2272278"/>
          </a:xfrm>
          <a:prstGeom prst="rect">
            <a:avLst/>
          </a:prstGeom>
        </p:spPr>
      </p:pic>
    </p:spTree>
    <p:extLst>
      <p:ext uri="{BB962C8B-B14F-4D97-AF65-F5344CB8AC3E}">
        <p14:creationId xmlns:p14="http://schemas.microsoft.com/office/powerpoint/2010/main" val="3258554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7B9D-53DF-A54F-93CE-9499E7BAD956}"/>
              </a:ext>
            </a:extLst>
          </p:cNvPr>
          <p:cNvSpPr>
            <a:spLocks noGrp="1"/>
          </p:cNvSpPr>
          <p:nvPr>
            <p:ph type="title"/>
          </p:nvPr>
        </p:nvSpPr>
        <p:spPr/>
        <p:txBody>
          <a:bodyPr/>
          <a:lstStyle/>
          <a:p>
            <a:r>
              <a:rPr lang="en-US" dirty="0"/>
              <a:t>Dependent means</a:t>
            </a:r>
          </a:p>
        </p:txBody>
      </p:sp>
      <p:sp>
        <p:nvSpPr>
          <p:cNvPr id="3" name="Content Placeholder 2">
            <a:extLst>
              <a:ext uri="{FF2B5EF4-FFF2-40B4-BE49-F238E27FC236}">
                <a16:creationId xmlns:a16="http://schemas.microsoft.com/office/drawing/2014/main" id="{F88F07FC-524F-6444-B374-F58C0D091CF1}"/>
              </a:ext>
            </a:extLst>
          </p:cNvPr>
          <p:cNvSpPr>
            <a:spLocks noGrp="1"/>
          </p:cNvSpPr>
          <p:nvPr>
            <p:ph idx="1"/>
          </p:nvPr>
        </p:nvSpPr>
        <p:spPr/>
        <p:txBody>
          <a:bodyPr/>
          <a:lstStyle/>
          <a:p>
            <a:r>
              <a:rPr lang="en-US" dirty="0"/>
              <a:t>Suppose researchers want to study the impact of an exercise program on weight loss. </a:t>
            </a:r>
          </a:p>
          <a:p>
            <a:r>
              <a:rPr lang="en-US" dirty="0"/>
              <a:t>To do so, they randomly select </a:t>
            </a:r>
            <a:r>
              <a:rPr lang="en-US" i="1" dirty="0"/>
              <a:t>n </a:t>
            </a:r>
            <a:r>
              <a:rPr lang="en-US" dirty="0"/>
              <a:t>individuals, weigh them, put them through the exercise program that will last three months, and weigh them again. </a:t>
            </a:r>
          </a:p>
          <a:p>
            <a:r>
              <a:rPr lang="en-US" dirty="0"/>
              <a:t>The variable of interest is not their actual weight, but how much their weight changed. That is, the difference in their weights will be analyzed. </a:t>
            </a:r>
          </a:p>
          <a:p>
            <a:endParaRPr lang="en-US" dirty="0"/>
          </a:p>
        </p:txBody>
      </p:sp>
    </p:spTree>
    <p:extLst>
      <p:ext uri="{BB962C8B-B14F-4D97-AF65-F5344CB8AC3E}">
        <p14:creationId xmlns:p14="http://schemas.microsoft.com/office/powerpoint/2010/main" val="256401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F204-9B1B-4445-9E26-6B37A258B591}"/>
              </a:ext>
            </a:extLst>
          </p:cNvPr>
          <p:cNvSpPr>
            <a:spLocks noGrp="1"/>
          </p:cNvSpPr>
          <p:nvPr>
            <p:ph type="title"/>
          </p:nvPr>
        </p:nvSpPr>
        <p:spPr>
          <a:xfrm>
            <a:off x="914400" y="864490"/>
            <a:ext cx="7315200" cy="1154097"/>
          </a:xfrm>
        </p:spPr>
        <p:txBody>
          <a:bodyPr/>
          <a:lstStyle/>
          <a:p>
            <a:r>
              <a:rPr lang="en-US" dirty="0"/>
              <a:t>Dependent means</a:t>
            </a:r>
          </a:p>
        </p:txBody>
      </p:sp>
      <p:sp>
        <p:nvSpPr>
          <p:cNvPr id="3" name="Content Placeholder 2">
            <a:extLst>
              <a:ext uri="{FF2B5EF4-FFF2-40B4-BE49-F238E27FC236}">
                <a16:creationId xmlns:a16="http://schemas.microsoft.com/office/drawing/2014/main" id="{3385D471-B755-EA48-840A-61A78FF9C8D7}"/>
              </a:ext>
            </a:extLst>
          </p:cNvPr>
          <p:cNvSpPr>
            <a:spLocks noGrp="1"/>
          </p:cNvSpPr>
          <p:nvPr>
            <p:ph idx="1"/>
          </p:nvPr>
        </p:nvSpPr>
        <p:spPr>
          <a:xfrm>
            <a:off x="914400" y="2453983"/>
            <a:ext cx="7315200" cy="3539527"/>
          </a:xfrm>
        </p:spPr>
        <p:txBody>
          <a:bodyPr>
            <a:normAutofit/>
          </a:bodyPr>
          <a:lstStyle/>
          <a:p>
            <a:r>
              <a:rPr lang="en-US" dirty="0"/>
              <a:t>In this design, the data are analyzed using a one-sample </a:t>
            </a:r>
            <a:r>
              <a:rPr lang="en-US" i="1" dirty="0"/>
              <a:t>t</a:t>
            </a:r>
            <a:r>
              <a:rPr lang="en-US" dirty="0"/>
              <a:t>-test on the differences between the paired observations. The hypotheses to be tested are </a:t>
            </a:r>
          </a:p>
          <a:p>
            <a:pPr lvl="1"/>
            <a:r>
              <a:rPr lang="en-US" dirty="0"/>
              <a:t>H0:  the average difference is zero (null hypothesis) </a:t>
            </a:r>
          </a:p>
          <a:p>
            <a:pPr lvl="1"/>
            <a:r>
              <a:rPr lang="en-US" dirty="0"/>
              <a:t>H1:  the average difference is some nonzero value (alternative hypothesis) </a:t>
            </a:r>
          </a:p>
          <a:p>
            <a:r>
              <a:rPr lang="en-US" dirty="0"/>
              <a:t>Previous studies of this type have had standard deviations in the range of 10 to 15 pounds. The researcher wants to detect a difference of 5 pounds or more. </a:t>
            </a:r>
            <a:r>
              <a:rPr lang="el-GR" dirty="0"/>
              <a:t>α </a:t>
            </a:r>
            <a:r>
              <a:rPr lang="en-US" dirty="0"/>
              <a:t>values of 0.01 and 0.05 will be tried. </a:t>
            </a:r>
            <a:r>
              <a:rPr lang="el-GR" dirty="0"/>
              <a:t>β </a:t>
            </a:r>
            <a:r>
              <a:rPr lang="en-US" dirty="0"/>
              <a:t>is set to 0.20 so that the power is 80%. How large of a sample must the researchers take? </a:t>
            </a:r>
          </a:p>
          <a:p>
            <a:endParaRPr lang="en-US" dirty="0"/>
          </a:p>
        </p:txBody>
      </p:sp>
    </p:spTree>
    <p:extLst>
      <p:ext uri="{BB962C8B-B14F-4D97-AF65-F5344CB8AC3E}">
        <p14:creationId xmlns:p14="http://schemas.microsoft.com/office/powerpoint/2010/main" val="363731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F862-64C6-9E46-8A14-8B69B9ECA3F1}"/>
              </a:ext>
            </a:extLst>
          </p:cNvPr>
          <p:cNvSpPr>
            <a:spLocks noGrp="1"/>
          </p:cNvSpPr>
          <p:nvPr>
            <p:ph type="title"/>
          </p:nvPr>
        </p:nvSpPr>
        <p:spPr>
          <a:xfrm>
            <a:off x="914400" y="784428"/>
            <a:ext cx="7315200" cy="1154097"/>
          </a:xfrm>
        </p:spPr>
        <p:txBody>
          <a:bodyPr/>
          <a:lstStyle/>
          <a:p>
            <a:r>
              <a:rPr lang="en-US" dirty="0"/>
              <a:t>SAS and R code</a:t>
            </a:r>
          </a:p>
        </p:txBody>
      </p:sp>
      <p:sp>
        <p:nvSpPr>
          <p:cNvPr id="3" name="Content Placeholder 2">
            <a:extLst>
              <a:ext uri="{FF2B5EF4-FFF2-40B4-BE49-F238E27FC236}">
                <a16:creationId xmlns:a16="http://schemas.microsoft.com/office/drawing/2014/main" id="{71CBD27D-6720-F94B-9CDC-ED16AD012BA4}"/>
              </a:ext>
            </a:extLst>
          </p:cNvPr>
          <p:cNvSpPr>
            <a:spLocks noGrp="1"/>
          </p:cNvSpPr>
          <p:nvPr>
            <p:ph idx="1"/>
          </p:nvPr>
        </p:nvSpPr>
        <p:spPr>
          <a:xfrm>
            <a:off x="914400" y="2057400"/>
            <a:ext cx="7315200" cy="3539527"/>
          </a:xfrm>
        </p:spPr>
        <p:txBody>
          <a:bodyPr/>
          <a:lstStyle/>
          <a:p>
            <a:r>
              <a:rPr lang="en-US" dirty="0"/>
              <a:t>It is important to note that in this example, </a:t>
            </a:r>
            <a:r>
              <a:rPr lang="en-US" dirty="0" err="1"/>
              <a:t>stddev</a:t>
            </a:r>
            <a:r>
              <a:rPr lang="en-US" dirty="0"/>
              <a:t> refers to the standard deviation of the change in weight, not the standard deviation of the weights at baseline or the standard deviation of the weights at three months. </a:t>
            </a:r>
          </a:p>
          <a:p>
            <a:endParaRPr lang="en-US" dirty="0"/>
          </a:p>
        </p:txBody>
      </p:sp>
      <p:pic>
        <p:nvPicPr>
          <p:cNvPr id="5" name="Picture 4">
            <a:extLst>
              <a:ext uri="{FF2B5EF4-FFF2-40B4-BE49-F238E27FC236}">
                <a16:creationId xmlns:a16="http://schemas.microsoft.com/office/drawing/2014/main" id="{98326944-767C-2F4C-9297-732F9DFA7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300" y="3330372"/>
            <a:ext cx="2832100" cy="2743200"/>
          </a:xfrm>
          <a:prstGeom prst="rect">
            <a:avLst/>
          </a:prstGeom>
        </p:spPr>
      </p:pic>
      <p:pic>
        <p:nvPicPr>
          <p:cNvPr id="8" name="Picture 7">
            <a:extLst>
              <a:ext uri="{FF2B5EF4-FFF2-40B4-BE49-F238E27FC236}">
                <a16:creationId xmlns:a16="http://schemas.microsoft.com/office/drawing/2014/main" id="{72AB7C27-FAA3-AB4A-A02B-C3F51EA62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0" y="6208713"/>
            <a:ext cx="6794500" cy="355600"/>
          </a:xfrm>
          <a:prstGeom prst="rect">
            <a:avLst/>
          </a:prstGeom>
        </p:spPr>
      </p:pic>
    </p:spTree>
    <p:extLst>
      <p:ext uri="{BB962C8B-B14F-4D97-AF65-F5344CB8AC3E}">
        <p14:creationId xmlns:p14="http://schemas.microsoft.com/office/powerpoint/2010/main" val="3757909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A572-40F4-B245-B31E-5BDBD81BDD74}"/>
              </a:ext>
            </a:extLst>
          </p:cNvPr>
          <p:cNvSpPr>
            <a:spLocks noGrp="1"/>
          </p:cNvSpPr>
          <p:nvPr>
            <p:ph type="title"/>
          </p:nvPr>
        </p:nvSpPr>
        <p:spPr>
          <a:xfrm>
            <a:off x="811658" y="445380"/>
            <a:ext cx="7315200" cy="1154097"/>
          </a:xfrm>
        </p:spPr>
        <p:txBody>
          <a:bodyPr/>
          <a:lstStyle/>
          <a:p>
            <a:r>
              <a:rPr lang="en-US" dirty="0"/>
              <a:t>Output</a:t>
            </a:r>
          </a:p>
        </p:txBody>
      </p:sp>
      <p:sp>
        <p:nvSpPr>
          <p:cNvPr id="3" name="Content Placeholder 2">
            <a:extLst>
              <a:ext uri="{FF2B5EF4-FFF2-40B4-BE49-F238E27FC236}">
                <a16:creationId xmlns:a16="http://schemas.microsoft.com/office/drawing/2014/main" id="{82316514-9426-F843-BEA2-D9187D9EF11C}"/>
              </a:ext>
            </a:extLst>
          </p:cNvPr>
          <p:cNvSpPr>
            <a:spLocks noGrp="1"/>
          </p:cNvSpPr>
          <p:nvPr>
            <p:ph idx="1"/>
          </p:nvPr>
        </p:nvSpPr>
        <p:spPr>
          <a:xfrm>
            <a:off x="205484" y="3971909"/>
            <a:ext cx="7315200" cy="3539527"/>
          </a:xfrm>
        </p:spPr>
        <p:txBody>
          <a:bodyPr/>
          <a:lstStyle/>
          <a:p>
            <a:r>
              <a:rPr lang="en-US" dirty="0"/>
              <a:t>Assuming a standard deviation of 15 </a:t>
            </a:r>
            <a:r>
              <a:rPr lang="en-US" dirty="0" err="1"/>
              <a:t>lbs</a:t>
            </a:r>
            <a:r>
              <a:rPr lang="en-US" dirty="0"/>
              <a:t>, a sample size of 73 individuals achieves 80% power to detect a difference of -5 </a:t>
            </a:r>
            <a:r>
              <a:rPr lang="en-US" dirty="0" err="1"/>
              <a:t>lbs</a:t>
            </a:r>
            <a:r>
              <a:rPr lang="en-US" dirty="0"/>
              <a:t> between the null hypothesis mean difference of 0 </a:t>
            </a:r>
            <a:r>
              <a:rPr lang="en-US" dirty="0" err="1"/>
              <a:t>lbs</a:t>
            </a:r>
            <a:r>
              <a:rPr lang="en-US" dirty="0"/>
              <a:t> and the actual mean difference of 5 </a:t>
            </a:r>
            <a:r>
              <a:rPr lang="en-US" dirty="0" err="1"/>
              <a:t>lbs</a:t>
            </a:r>
            <a:r>
              <a:rPr lang="en-US" dirty="0"/>
              <a:t> at the 0.05 significance level using a two-sided paired </a:t>
            </a:r>
            <a:r>
              <a:rPr lang="en-US" i="1" dirty="0"/>
              <a:t>t</a:t>
            </a:r>
            <a:r>
              <a:rPr lang="en-US" dirty="0"/>
              <a:t>-test. </a:t>
            </a:r>
          </a:p>
          <a:p>
            <a:r>
              <a:rPr lang="en-US" dirty="0"/>
              <a:t>Note that the unit of analysis is a pair of individuals. Hence, N Total here refers to the number of pairs, not the number of individuals. </a:t>
            </a:r>
          </a:p>
          <a:p>
            <a:endParaRPr lang="en-US" dirty="0"/>
          </a:p>
        </p:txBody>
      </p:sp>
      <p:pic>
        <p:nvPicPr>
          <p:cNvPr id="5" name="Picture 4">
            <a:extLst>
              <a:ext uri="{FF2B5EF4-FFF2-40B4-BE49-F238E27FC236}">
                <a16:creationId xmlns:a16="http://schemas.microsoft.com/office/drawing/2014/main" id="{55E49405-4551-FC40-A41A-DC19B2996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3103" y="255349"/>
            <a:ext cx="3537449" cy="3716560"/>
          </a:xfrm>
          <a:prstGeom prst="rect">
            <a:avLst/>
          </a:prstGeom>
        </p:spPr>
      </p:pic>
      <p:pic>
        <p:nvPicPr>
          <p:cNvPr id="8" name="Picture 7" descr="Text&#10;&#10;Description automatically generated">
            <a:extLst>
              <a:ext uri="{FF2B5EF4-FFF2-40B4-BE49-F238E27FC236}">
                <a16:creationId xmlns:a16="http://schemas.microsoft.com/office/drawing/2014/main" id="{8480B345-362F-214C-9C83-A8DF12B99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58" y="2060591"/>
            <a:ext cx="2921000" cy="1651000"/>
          </a:xfrm>
          <a:prstGeom prst="rect">
            <a:avLst/>
          </a:prstGeom>
        </p:spPr>
      </p:pic>
    </p:spTree>
    <p:extLst>
      <p:ext uri="{BB962C8B-B14F-4D97-AF65-F5344CB8AC3E}">
        <p14:creationId xmlns:p14="http://schemas.microsoft.com/office/powerpoint/2010/main" val="2430589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C835-A480-2241-AE47-0024C8BF544E}"/>
              </a:ext>
            </a:extLst>
          </p:cNvPr>
          <p:cNvSpPr>
            <a:spLocks noGrp="1"/>
          </p:cNvSpPr>
          <p:nvPr>
            <p:ph type="title"/>
          </p:nvPr>
        </p:nvSpPr>
        <p:spPr/>
        <p:txBody>
          <a:bodyPr/>
          <a:lstStyle/>
          <a:p>
            <a:r>
              <a:rPr lang="en-US" dirty="0"/>
              <a:t>Dependent means</a:t>
            </a:r>
          </a:p>
        </p:txBody>
      </p:sp>
      <p:sp>
        <p:nvSpPr>
          <p:cNvPr id="3" name="Content Placeholder 2">
            <a:extLst>
              <a:ext uri="{FF2B5EF4-FFF2-40B4-BE49-F238E27FC236}">
                <a16:creationId xmlns:a16="http://schemas.microsoft.com/office/drawing/2014/main" id="{DC0ABED9-7DBC-134E-988A-4F5CABB26D2A}"/>
              </a:ext>
            </a:extLst>
          </p:cNvPr>
          <p:cNvSpPr>
            <a:spLocks noGrp="1"/>
          </p:cNvSpPr>
          <p:nvPr>
            <p:ph idx="1"/>
          </p:nvPr>
        </p:nvSpPr>
        <p:spPr/>
        <p:txBody>
          <a:bodyPr/>
          <a:lstStyle/>
          <a:p>
            <a:r>
              <a:rPr lang="en-US" dirty="0"/>
              <a:t>Note that depending on your choice of assumptions, the sample size ranges from 34 to 109. Hence, you have to make a careful determination of which standard deviation, significance level and power should be used. </a:t>
            </a:r>
          </a:p>
          <a:p>
            <a:endParaRPr lang="en-US" dirty="0"/>
          </a:p>
        </p:txBody>
      </p:sp>
      <p:pic>
        <p:nvPicPr>
          <p:cNvPr id="5" name="Picture 4">
            <a:extLst>
              <a:ext uri="{FF2B5EF4-FFF2-40B4-BE49-F238E27FC236}">
                <a16:creationId xmlns:a16="http://schemas.microsoft.com/office/drawing/2014/main" id="{55F6904B-5B67-3641-B888-2B994AE57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522" y="4239260"/>
            <a:ext cx="5854700" cy="2070100"/>
          </a:xfrm>
          <a:prstGeom prst="rect">
            <a:avLst/>
          </a:prstGeom>
        </p:spPr>
      </p:pic>
    </p:spTree>
    <p:extLst>
      <p:ext uri="{BB962C8B-B14F-4D97-AF65-F5344CB8AC3E}">
        <p14:creationId xmlns:p14="http://schemas.microsoft.com/office/powerpoint/2010/main" val="3122931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2CA6-AA64-3C45-A6FF-45B99DD0551A}"/>
              </a:ext>
            </a:extLst>
          </p:cNvPr>
          <p:cNvSpPr>
            <a:spLocks noGrp="1"/>
          </p:cNvSpPr>
          <p:nvPr>
            <p:ph type="title"/>
          </p:nvPr>
        </p:nvSpPr>
        <p:spPr/>
        <p:txBody>
          <a:bodyPr/>
          <a:lstStyle/>
          <a:p>
            <a:r>
              <a:rPr lang="en-US" dirty="0"/>
              <a:t>Dependent means</a:t>
            </a:r>
          </a:p>
        </p:txBody>
      </p:sp>
      <p:sp>
        <p:nvSpPr>
          <p:cNvPr id="3" name="Content Placeholder 2">
            <a:extLst>
              <a:ext uri="{FF2B5EF4-FFF2-40B4-BE49-F238E27FC236}">
                <a16:creationId xmlns:a16="http://schemas.microsoft.com/office/drawing/2014/main" id="{6F8D43D1-2C68-EA41-B0D9-8E1621D77BA2}"/>
              </a:ext>
            </a:extLst>
          </p:cNvPr>
          <p:cNvSpPr>
            <a:spLocks noGrp="1"/>
          </p:cNvSpPr>
          <p:nvPr>
            <p:ph idx="1"/>
          </p:nvPr>
        </p:nvSpPr>
        <p:spPr/>
        <p:txBody>
          <a:bodyPr/>
          <a:lstStyle/>
          <a:p>
            <a:r>
              <a:rPr lang="en-US" dirty="0"/>
              <a:t>The previous SAS code assumes we know the standard deviation of the change in weights from baseline to three months. </a:t>
            </a:r>
          </a:p>
          <a:p>
            <a:r>
              <a:rPr lang="en-US" dirty="0"/>
              <a:t>Suppose we do not know the standard deviation of weight change but instead have the standard deviation of the weights at baseline and the standard deviation of the weights at three months. We can use the code (next slide) instead</a:t>
            </a:r>
          </a:p>
          <a:p>
            <a:r>
              <a:rPr lang="en-US" dirty="0"/>
              <a:t>In the code, the standard deviation of the change in weights from baseline to three months is calculated using the formula </a:t>
            </a:r>
          </a:p>
          <a:p>
            <a:endParaRPr lang="en-US" dirty="0"/>
          </a:p>
        </p:txBody>
      </p:sp>
    </p:spTree>
    <p:extLst>
      <p:ext uri="{BB962C8B-B14F-4D97-AF65-F5344CB8AC3E}">
        <p14:creationId xmlns:p14="http://schemas.microsoft.com/office/powerpoint/2010/main" val="2124691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3F58-376A-3F43-A325-BD4A5FF080C6}"/>
              </a:ext>
            </a:extLst>
          </p:cNvPr>
          <p:cNvSpPr>
            <a:spLocks noGrp="1"/>
          </p:cNvSpPr>
          <p:nvPr>
            <p:ph type="title"/>
          </p:nvPr>
        </p:nvSpPr>
        <p:spPr/>
        <p:txBody>
          <a:bodyPr/>
          <a:lstStyle/>
          <a:p>
            <a:r>
              <a:rPr lang="en-US" dirty="0"/>
              <a:t>Dependent means</a:t>
            </a:r>
          </a:p>
        </p:txBody>
      </p:sp>
      <p:pic>
        <p:nvPicPr>
          <p:cNvPr id="6" name="Content Placeholder 5">
            <a:extLst>
              <a:ext uri="{FF2B5EF4-FFF2-40B4-BE49-F238E27FC236}">
                <a16:creationId xmlns:a16="http://schemas.microsoft.com/office/drawing/2014/main" id="{F111EA23-3ACA-E742-8CAB-23C73CC0BE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3250" y="1517589"/>
            <a:ext cx="2984500" cy="2641600"/>
          </a:xfrm>
        </p:spPr>
      </p:pic>
      <p:pic>
        <p:nvPicPr>
          <p:cNvPr id="4" name="Picture 3">
            <a:extLst>
              <a:ext uri="{FF2B5EF4-FFF2-40B4-BE49-F238E27FC236}">
                <a16:creationId xmlns:a16="http://schemas.microsoft.com/office/drawing/2014/main" id="{E1758ECA-3A7F-BF4E-A676-0D68E0D5B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 y="4330201"/>
            <a:ext cx="7035800" cy="2451100"/>
          </a:xfrm>
          <a:prstGeom prst="rect">
            <a:avLst/>
          </a:prstGeom>
        </p:spPr>
      </p:pic>
    </p:spTree>
    <p:extLst>
      <p:ext uri="{BB962C8B-B14F-4D97-AF65-F5344CB8AC3E}">
        <p14:creationId xmlns:p14="http://schemas.microsoft.com/office/powerpoint/2010/main" val="2768970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44C9-FB82-F04D-BFF0-273F6D22B0E5}"/>
              </a:ext>
            </a:extLst>
          </p:cNvPr>
          <p:cNvSpPr>
            <a:spLocks noGrp="1"/>
          </p:cNvSpPr>
          <p:nvPr>
            <p:ph type="title"/>
          </p:nvPr>
        </p:nvSpPr>
        <p:spPr/>
        <p:txBody>
          <a:bodyPr/>
          <a:lstStyle/>
          <a:p>
            <a:r>
              <a:rPr lang="en-US" dirty="0"/>
              <a:t>SAS output</a:t>
            </a:r>
          </a:p>
        </p:txBody>
      </p:sp>
      <p:pic>
        <p:nvPicPr>
          <p:cNvPr id="5" name="Content Placeholder 4">
            <a:extLst>
              <a:ext uri="{FF2B5EF4-FFF2-40B4-BE49-F238E27FC236}">
                <a16:creationId xmlns:a16="http://schemas.microsoft.com/office/drawing/2014/main" id="{3FC5F1B5-9982-E44E-8543-E17C8DC4D6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660" y="2770188"/>
            <a:ext cx="4706680" cy="3538537"/>
          </a:xfrm>
        </p:spPr>
      </p:pic>
    </p:spTree>
    <p:extLst>
      <p:ext uri="{BB962C8B-B14F-4D97-AF65-F5344CB8AC3E}">
        <p14:creationId xmlns:p14="http://schemas.microsoft.com/office/powerpoint/2010/main" val="424322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1D340-57F5-3F10-6A76-F55140C2A70C}"/>
              </a:ext>
            </a:extLst>
          </p:cNvPr>
          <p:cNvSpPr>
            <a:spLocks noGrp="1"/>
          </p:cNvSpPr>
          <p:nvPr>
            <p:ph type="title"/>
          </p:nvPr>
        </p:nvSpPr>
        <p:spPr/>
        <p:txBody>
          <a:bodyPr>
            <a:normAutofit fontScale="90000"/>
          </a:bodyPr>
          <a:lstStyle/>
          <a:p>
            <a:r>
              <a:rPr lang="en-US" dirty="0"/>
              <a:t>Clinically significant but not statistically significant</a:t>
            </a:r>
          </a:p>
        </p:txBody>
      </p:sp>
      <p:graphicFrame>
        <p:nvGraphicFramePr>
          <p:cNvPr id="4" name="Table 4">
            <a:extLst>
              <a:ext uri="{FF2B5EF4-FFF2-40B4-BE49-F238E27FC236}">
                <a16:creationId xmlns:a16="http://schemas.microsoft.com/office/drawing/2014/main" id="{78BC11CF-1516-97A9-F4EA-B70E8958113F}"/>
              </a:ext>
            </a:extLst>
          </p:cNvPr>
          <p:cNvGraphicFramePr>
            <a:graphicFrameLocks noGrp="1"/>
          </p:cNvGraphicFramePr>
          <p:nvPr>
            <p:ph idx="1"/>
            <p:extLst>
              <p:ext uri="{D42A27DB-BD31-4B8C-83A1-F6EECF244321}">
                <p14:modId xmlns:p14="http://schemas.microsoft.com/office/powerpoint/2010/main" val="988930935"/>
              </p:ext>
            </p:extLst>
          </p:nvPr>
        </p:nvGraphicFramePr>
        <p:xfrm>
          <a:off x="914400" y="2770188"/>
          <a:ext cx="7315200" cy="24942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951696064"/>
                    </a:ext>
                  </a:extLst>
                </a:gridCol>
                <a:gridCol w="3657600">
                  <a:extLst>
                    <a:ext uri="{9D8B030D-6E8A-4147-A177-3AD203B41FA5}">
                      <a16:colId xmlns:a16="http://schemas.microsoft.com/office/drawing/2014/main" val="692798619"/>
                    </a:ext>
                  </a:extLst>
                </a:gridCol>
              </a:tblGrid>
              <a:tr h="370840">
                <a:tc>
                  <a:txBody>
                    <a:bodyPr/>
                    <a:lstStyle/>
                    <a:p>
                      <a:r>
                        <a:rPr lang="en-US" dirty="0"/>
                        <a:t>With new blood pressure treatment (n=4)</a:t>
                      </a:r>
                    </a:p>
                  </a:txBody>
                  <a:tcPr/>
                </a:tc>
                <a:tc>
                  <a:txBody>
                    <a:bodyPr/>
                    <a:lstStyle/>
                    <a:p>
                      <a:r>
                        <a:rPr lang="en-US" dirty="0"/>
                        <a:t>Without treatment (n=4)</a:t>
                      </a:r>
                    </a:p>
                  </a:txBody>
                  <a:tcPr/>
                </a:tc>
                <a:extLst>
                  <a:ext uri="{0D108BD9-81ED-4DB2-BD59-A6C34878D82A}">
                    <a16:rowId xmlns:a16="http://schemas.microsoft.com/office/drawing/2014/main" val="76460690"/>
                  </a:ext>
                </a:extLst>
              </a:tr>
              <a:tr h="370840">
                <a:tc>
                  <a:txBody>
                    <a:bodyPr/>
                    <a:lstStyle/>
                    <a:p>
                      <a:r>
                        <a:rPr lang="en-US" dirty="0"/>
                        <a:t>140</a:t>
                      </a:r>
                    </a:p>
                  </a:txBody>
                  <a:tcPr/>
                </a:tc>
                <a:tc>
                  <a:txBody>
                    <a:bodyPr/>
                    <a:lstStyle/>
                    <a:p>
                      <a:r>
                        <a:rPr lang="en-US" dirty="0"/>
                        <a:t>150</a:t>
                      </a:r>
                    </a:p>
                  </a:txBody>
                  <a:tcPr/>
                </a:tc>
                <a:extLst>
                  <a:ext uri="{0D108BD9-81ED-4DB2-BD59-A6C34878D82A}">
                    <a16:rowId xmlns:a16="http://schemas.microsoft.com/office/drawing/2014/main" val="3815497446"/>
                  </a:ext>
                </a:extLst>
              </a:tr>
              <a:tr h="370840">
                <a:tc>
                  <a:txBody>
                    <a:bodyPr/>
                    <a:lstStyle/>
                    <a:p>
                      <a:r>
                        <a:rPr lang="en-US" dirty="0"/>
                        <a:t>123</a:t>
                      </a:r>
                    </a:p>
                  </a:txBody>
                  <a:tcPr/>
                </a:tc>
                <a:tc>
                  <a:txBody>
                    <a:bodyPr/>
                    <a:lstStyle/>
                    <a:p>
                      <a:r>
                        <a:rPr lang="en-US" dirty="0"/>
                        <a:t>132</a:t>
                      </a:r>
                    </a:p>
                  </a:txBody>
                  <a:tcPr/>
                </a:tc>
                <a:extLst>
                  <a:ext uri="{0D108BD9-81ED-4DB2-BD59-A6C34878D82A}">
                    <a16:rowId xmlns:a16="http://schemas.microsoft.com/office/drawing/2014/main" val="3910246826"/>
                  </a:ext>
                </a:extLst>
              </a:tr>
              <a:tr h="370840">
                <a:tc>
                  <a:txBody>
                    <a:bodyPr/>
                    <a:lstStyle/>
                    <a:p>
                      <a:r>
                        <a:rPr lang="en-US" dirty="0"/>
                        <a:t>130</a:t>
                      </a:r>
                    </a:p>
                  </a:txBody>
                  <a:tcPr/>
                </a:tc>
                <a:tc>
                  <a:txBody>
                    <a:bodyPr/>
                    <a:lstStyle/>
                    <a:p>
                      <a:r>
                        <a:rPr lang="en-US" dirty="0"/>
                        <a:t>142</a:t>
                      </a:r>
                    </a:p>
                  </a:txBody>
                  <a:tcPr/>
                </a:tc>
                <a:extLst>
                  <a:ext uri="{0D108BD9-81ED-4DB2-BD59-A6C34878D82A}">
                    <a16:rowId xmlns:a16="http://schemas.microsoft.com/office/drawing/2014/main" val="1682859726"/>
                  </a:ext>
                </a:extLst>
              </a:tr>
              <a:tr h="370840">
                <a:tc>
                  <a:txBody>
                    <a:bodyPr/>
                    <a:lstStyle/>
                    <a:p>
                      <a:r>
                        <a:rPr lang="en-US" dirty="0"/>
                        <a:t>155</a:t>
                      </a:r>
                    </a:p>
                  </a:txBody>
                  <a:tcPr/>
                </a:tc>
                <a:tc>
                  <a:txBody>
                    <a:bodyPr/>
                    <a:lstStyle/>
                    <a:p>
                      <a:r>
                        <a:rPr lang="en-US" dirty="0"/>
                        <a:t>170</a:t>
                      </a:r>
                    </a:p>
                  </a:txBody>
                  <a:tcPr/>
                </a:tc>
                <a:extLst>
                  <a:ext uri="{0D108BD9-81ED-4DB2-BD59-A6C34878D82A}">
                    <a16:rowId xmlns:a16="http://schemas.microsoft.com/office/drawing/2014/main" val="2726992408"/>
                  </a:ext>
                </a:extLst>
              </a:tr>
              <a:tr h="370840">
                <a:tc>
                  <a:txBody>
                    <a:bodyPr/>
                    <a:lstStyle/>
                    <a:p>
                      <a:r>
                        <a:rPr lang="en-US" dirty="0"/>
                        <a:t>Average: 137</a:t>
                      </a:r>
                    </a:p>
                  </a:txBody>
                  <a:tcPr/>
                </a:tc>
                <a:tc>
                  <a:txBody>
                    <a:bodyPr/>
                    <a:lstStyle/>
                    <a:p>
                      <a:r>
                        <a:rPr lang="en-US" dirty="0"/>
                        <a:t>Average: 148</a:t>
                      </a:r>
                    </a:p>
                  </a:txBody>
                  <a:tcPr/>
                </a:tc>
                <a:extLst>
                  <a:ext uri="{0D108BD9-81ED-4DB2-BD59-A6C34878D82A}">
                    <a16:rowId xmlns:a16="http://schemas.microsoft.com/office/drawing/2014/main" val="1953402930"/>
                  </a:ext>
                </a:extLst>
              </a:tr>
            </a:tbl>
          </a:graphicData>
        </a:graphic>
      </p:graphicFrame>
      <p:sp>
        <p:nvSpPr>
          <p:cNvPr id="5" name="TextBox 4">
            <a:extLst>
              <a:ext uri="{FF2B5EF4-FFF2-40B4-BE49-F238E27FC236}">
                <a16:creationId xmlns:a16="http://schemas.microsoft.com/office/drawing/2014/main" id="{6831CD32-6BB3-6109-8C91-0218D63488CB}"/>
              </a:ext>
            </a:extLst>
          </p:cNvPr>
          <p:cNvSpPr txBox="1"/>
          <p:nvPr/>
        </p:nvSpPr>
        <p:spPr>
          <a:xfrm>
            <a:off x="3947532" y="5798634"/>
            <a:ext cx="793807" cy="369332"/>
          </a:xfrm>
          <a:prstGeom prst="rect">
            <a:avLst/>
          </a:prstGeom>
          <a:noFill/>
        </p:spPr>
        <p:txBody>
          <a:bodyPr wrap="none" rtlCol="0">
            <a:spAutoFit/>
          </a:bodyPr>
          <a:lstStyle/>
          <a:p>
            <a:r>
              <a:rPr lang="en-US" dirty="0"/>
              <a:t>P=.32</a:t>
            </a:r>
          </a:p>
        </p:txBody>
      </p:sp>
    </p:spTree>
    <p:extLst>
      <p:ext uri="{BB962C8B-B14F-4D97-AF65-F5344CB8AC3E}">
        <p14:creationId xmlns:p14="http://schemas.microsoft.com/office/powerpoint/2010/main" val="3571973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4E97-E8A7-469C-9186-C09FA15E59CB}"/>
              </a:ext>
            </a:extLst>
          </p:cNvPr>
          <p:cNvSpPr>
            <a:spLocks noGrp="1"/>
          </p:cNvSpPr>
          <p:nvPr>
            <p:ph type="title"/>
          </p:nvPr>
        </p:nvSpPr>
        <p:spPr/>
        <p:txBody>
          <a:bodyPr>
            <a:normAutofit fontScale="90000"/>
          </a:bodyPr>
          <a:lstStyle/>
          <a:p>
            <a:r>
              <a:rPr lang="en-US" dirty="0"/>
              <a:t>Quantitative outcomes: Two sample means</a:t>
            </a:r>
          </a:p>
        </p:txBody>
      </p:sp>
      <p:sp>
        <p:nvSpPr>
          <p:cNvPr id="3" name="Content Placeholder 2">
            <a:extLst>
              <a:ext uri="{FF2B5EF4-FFF2-40B4-BE49-F238E27FC236}">
                <a16:creationId xmlns:a16="http://schemas.microsoft.com/office/drawing/2014/main" id="{E280A797-15C1-8D2E-F9F7-8C6EE0E49E8F}"/>
              </a:ext>
            </a:extLst>
          </p:cNvPr>
          <p:cNvSpPr>
            <a:spLocks noGrp="1"/>
          </p:cNvSpPr>
          <p:nvPr>
            <p:ph idx="1"/>
          </p:nvPr>
        </p:nvSpPr>
        <p:spPr/>
        <p:txBody>
          <a:bodyPr/>
          <a:lstStyle/>
          <a:p>
            <a:r>
              <a:rPr lang="en-US" dirty="0"/>
              <a:t>So far, one sample mean and dependent mean</a:t>
            </a:r>
          </a:p>
          <a:p>
            <a:r>
              <a:rPr lang="en-US" dirty="0"/>
              <a:t>How does this scenario differ?</a:t>
            </a:r>
          </a:p>
          <a:p>
            <a:pPr>
              <a:buFontTx/>
              <a:buNone/>
            </a:pPr>
            <a:r>
              <a:rPr lang="en-US" altLang="en-US" b="1" dirty="0">
                <a:latin typeface="Symbol" pitchFamily="2" charset="2"/>
              </a:rPr>
              <a:t>m</a:t>
            </a:r>
            <a:r>
              <a:rPr lang="en-US" altLang="en-US" b="1" baseline="-25000" dirty="0"/>
              <a:t>1</a:t>
            </a:r>
            <a:r>
              <a:rPr lang="en-US" altLang="en-US" b="1" dirty="0"/>
              <a:t> = mean expected on treatment 1</a:t>
            </a:r>
          </a:p>
          <a:p>
            <a:pPr>
              <a:buFontTx/>
              <a:buNone/>
            </a:pPr>
            <a:r>
              <a:rPr lang="en-US" altLang="en-US" b="1" dirty="0">
                <a:latin typeface="Symbol" pitchFamily="2" charset="2"/>
              </a:rPr>
              <a:t>m</a:t>
            </a:r>
            <a:r>
              <a:rPr lang="en-US" altLang="en-US" b="1" baseline="-25000" dirty="0"/>
              <a:t>2</a:t>
            </a:r>
            <a:r>
              <a:rPr lang="en-US" altLang="en-US" b="1" dirty="0"/>
              <a:t> = mean expected on treatment 2</a:t>
            </a:r>
          </a:p>
          <a:p>
            <a:pPr>
              <a:buFontTx/>
              <a:buNone/>
            </a:pPr>
            <a:r>
              <a:rPr lang="en-US" altLang="en-US" b="1" dirty="0">
                <a:latin typeface="Symbol" pitchFamily="2" charset="2"/>
              </a:rPr>
              <a:t>a</a:t>
            </a:r>
            <a:r>
              <a:rPr lang="en-US" altLang="en-US" b="1" dirty="0"/>
              <a:t>, b  defined as above</a:t>
            </a:r>
          </a:p>
          <a:p>
            <a:pPr>
              <a:buFontTx/>
              <a:buNone/>
            </a:pPr>
            <a:r>
              <a:rPr lang="en-US" altLang="en-US" b="1" dirty="0">
                <a:latin typeface="Symbol" pitchFamily="2" charset="2"/>
              </a:rPr>
              <a:t>s</a:t>
            </a:r>
            <a:r>
              <a:rPr lang="en-US" altLang="en-US" b="1" baseline="30000" dirty="0"/>
              <a:t>2</a:t>
            </a:r>
            <a:r>
              <a:rPr lang="en-US" altLang="en-US" b="1" dirty="0"/>
              <a:t> = variance of this outcome in the population</a:t>
            </a:r>
          </a:p>
          <a:p>
            <a:endParaRPr lang="en-US" dirty="0"/>
          </a:p>
        </p:txBody>
      </p:sp>
    </p:spTree>
    <p:extLst>
      <p:ext uri="{BB962C8B-B14F-4D97-AF65-F5344CB8AC3E}">
        <p14:creationId xmlns:p14="http://schemas.microsoft.com/office/powerpoint/2010/main" val="2230092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a:extLst>
              <a:ext uri="{FF2B5EF4-FFF2-40B4-BE49-F238E27FC236}">
                <a16:creationId xmlns:a16="http://schemas.microsoft.com/office/drawing/2014/main" id="{9AF7665A-A032-45F9-D552-7626EF007569}"/>
              </a:ext>
            </a:extLst>
          </p:cNvPr>
          <p:cNvSpPr>
            <a:spLocks noGrp="1" noChangeArrowheads="1"/>
          </p:cNvSpPr>
          <p:nvPr>
            <p:ph type="title"/>
          </p:nvPr>
        </p:nvSpPr>
        <p:spPr/>
        <p:txBody>
          <a:bodyPr>
            <a:normAutofit fontScale="90000"/>
          </a:bodyPr>
          <a:lstStyle/>
          <a:p>
            <a:r>
              <a:rPr lang="en-US" altLang="en-US" b="1"/>
              <a:t>QUANTITATIVE OUTCOMES</a:t>
            </a:r>
            <a:br>
              <a:rPr lang="en-US" altLang="en-US" b="1"/>
            </a:br>
            <a:r>
              <a:rPr lang="en-US" altLang="en-US" b="1"/>
              <a:t>MEANS BETWEEN GROUPS</a:t>
            </a:r>
          </a:p>
        </p:txBody>
      </p:sp>
      <p:sp>
        <p:nvSpPr>
          <p:cNvPr id="33795" name="Rectangle 1027">
            <a:extLst>
              <a:ext uri="{FF2B5EF4-FFF2-40B4-BE49-F238E27FC236}">
                <a16:creationId xmlns:a16="http://schemas.microsoft.com/office/drawing/2014/main" id="{885E99E2-3277-7E86-57FC-739971245A1E}"/>
              </a:ext>
            </a:extLst>
          </p:cNvPr>
          <p:cNvSpPr>
            <a:spLocks noGrp="1" noChangeArrowheads="1"/>
          </p:cNvSpPr>
          <p:nvPr>
            <p:ph type="body" idx="1"/>
          </p:nvPr>
        </p:nvSpPr>
        <p:spPr/>
        <p:txBody>
          <a:bodyPr/>
          <a:lstStyle/>
          <a:p>
            <a:pPr>
              <a:buFontTx/>
              <a:buNone/>
            </a:pPr>
            <a:endParaRPr lang="en-US" altLang="en-US" b="1" dirty="0"/>
          </a:p>
          <a:p>
            <a:pPr>
              <a:buFontTx/>
              <a:buNone/>
            </a:pPr>
            <a:endParaRPr lang="en-US" altLang="en-US" b="1" dirty="0"/>
          </a:p>
        </p:txBody>
      </p:sp>
      <p:graphicFrame>
        <p:nvGraphicFramePr>
          <p:cNvPr id="33796" name="Object 1028">
            <a:extLst>
              <a:ext uri="{FF2B5EF4-FFF2-40B4-BE49-F238E27FC236}">
                <a16:creationId xmlns:a16="http://schemas.microsoft.com/office/drawing/2014/main" id="{C49E42EF-BAAC-C240-B2A0-04B3D06A2275}"/>
              </a:ext>
            </a:extLst>
          </p:cNvPr>
          <p:cNvGraphicFramePr>
            <a:graphicFrameLocks noChangeAspect="1"/>
          </p:cNvGraphicFramePr>
          <p:nvPr/>
        </p:nvGraphicFramePr>
        <p:xfrm>
          <a:off x="1020337" y="3916285"/>
          <a:ext cx="6934200" cy="1397000"/>
        </p:xfrm>
        <a:graphic>
          <a:graphicData uri="http://schemas.openxmlformats.org/presentationml/2006/ole">
            <mc:AlternateContent xmlns:mc="http://schemas.openxmlformats.org/markup-compatibility/2006">
              <mc:Choice xmlns:v="urn:schemas-microsoft-com:vml" Requires="v">
                <p:oleObj name="Equation" r:id="rId2" imgW="51206400" imgH="10528300" progId="Equation.3">
                  <p:embed/>
                </p:oleObj>
              </mc:Choice>
              <mc:Fallback>
                <p:oleObj name="Equation" r:id="rId2" imgW="51206400" imgH="10528300" progId="Equation.3">
                  <p:embed/>
                  <p:pic>
                    <p:nvPicPr>
                      <p:cNvPr id="33796" name="Object 1028">
                        <a:extLst>
                          <a:ext uri="{FF2B5EF4-FFF2-40B4-BE49-F238E27FC236}">
                            <a16:creationId xmlns:a16="http://schemas.microsoft.com/office/drawing/2014/main" id="{C49E42EF-BAAC-C240-B2A0-04B3D06A2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37" y="3916285"/>
                        <a:ext cx="6934200" cy="1397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81439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188494C-A951-2E5E-586B-B6C21C330935}"/>
              </a:ext>
            </a:extLst>
          </p:cNvPr>
          <p:cNvSpPr>
            <a:spLocks noGrp="1" noChangeArrowheads="1"/>
          </p:cNvSpPr>
          <p:nvPr>
            <p:ph type="title"/>
          </p:nvPr>
        </p:nvSpPr>
        <p:spPr/>
        <p:txBody>
          <a:bodyPr>
            <a:normAutofit fontScale="90000"/>
          </a:bodyPr>
          <a:lstStyle/>
          <a:p>
            <a:r>
              <a:rPr lang="en-US" altLang="en-US" b="1"/>
              <a:t>QUANTITATIVE OUTCOMES</a:t>
            </a:r>
            <a:br>
              <a:rPr lang="en-US" altLang="en-US" b="1"/>
            </a:br>
            <a:r>
              <a:rPr lang="en-US" altLang="en-US" b="1"/>
              <a:t>MEANS BETWEEN GROUPS</a:t>
            </a:r>
          </a:p>
        </p:txBody>
      </p:sp>
      <p:sp>
        <p:nvSpPr>
          <p:cNvPr id="16387" name="Rectangle 3">
            <a:extLst>
              <a:ext uri="{FF2B5EF4-FFF2-40B4-BE49-F238E27FC236}">
                <a16:creationId xmlns:a16="http://schemas.microsoft.com/office/drawing/2014/main" id="{437CFA67-7D79-3733-DC3B-869D5C7E10A2}"/>
              </a:ext>
            </a:extLst>
          </p:cNvPr>
          <p:cNvSpPr>
            <a:spLocks noGrp="1" noChangeArrowheads="1"/>
          </p:cNvSpPr>
          <p:nvPr>
            <p:ph type="body" idx="1"/>
          </p:nvPr>
        </p:nvSpPr>
        <p:spPr/>
        <p:txBody>
          <a:bodyPr/>
          <a:lstStyle/>
          <a:p>
            <a:r>
              <a:rPr lang="en-US" altLang="en-US" b="1"/>
              <a:t>Symmetries</a:t>
            </a:r>
          </a:p>
          <a:p>
            <a:r>
              <a:rPr lang="en-US" altLang="en-US" b="1"/>
              <a:t>Function of (</a:t>
            </a:r>
            <a:r>
              <a:rPr lang="en-US" altLang="en-US" b="1">
                <a:latin typeface="Symbol" pitchFamily="2" charset="2"/>
              </a:rPr>
              <a:t>m</a:t>
            </a:r>
            <a:r>
              <a:rPr lang="en-US" altLang="en-US" b="1" baseline="-25000"/>
              <a:t>2</a:t>
            </a:r>
            <a:r>
              <a:rPr lang="en-US" altLang="en-US" b="1"/>
              <a:t>-</a:t>
            </a:r>
            <a:r>
              <a:rPr lang="en-US" altLang="en-US" b="1">
                <a:latin typeface="Symbol" pitchFamily="2" charset="2"/>
              </a:rPr>
              <a:t>m</a:t>
            </a:r>
            <a:r>
              <a:rPr lang="en-US" altLang="en-US" b="1" baseline="-25000"/>
              <a:t>1</a:t>
            </a:r>
            <a:r>
              <a:rPr lang="en-US" altLang="en-US" b="1"/>
              <a:t>)</a:t>
            </a:r>
            <a:r>
              <a:rPr lang="en-US" altLang="en-US" b="1" baseline="30000"/>
              <a:t>2</a:t>
            </a:r>
            <a:endParaRPr lang="en-US" altLang="en-US" b="1"/>
          </a:p>
          <a:p>
            <a:r>
              <a:rPr lang="en-US" altLang="en-US" b="1"/>
              <a:t>Directly proportional to </a:t>
            </a:r>
            <a:r>
              <a:rPr lang="en-US" altLang="en-US" b="1">
                <a:latin typeface="Symbol" pitchFamily="2" charset="2"/>
              </a:rPr>
              <a:t>s</a:t>
            </a:r>
            <a:r>
              <a:rPr lang="en-US" altLang="en-US" b="1" baseline="30000"/>
              <a:t>2</a:t>
            </a:r>
            <a:r>
              <a:rPr lang="en-US" altLang="en-US" b="1"/>
              <a:t> </a:t>
            </a:r>
            <a:endParaRPr lang="en-US" altLang="en-US" b="1" baseline="30000"/>
          </a:p>
        </p:txBody>
      </p:sp>
    </p:spTree>
    <p:extLst>
      <p:ext uri="{BB962C8B-B14F-4D97-AF65-F5344CB8AC3E}">
        <p14:creationId xmlns:p14="http://schemas.microsoft.com/office/powerpoint/2010/main" val="9445674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711BF29-9112-4829-5463-CC7E36D99202}"/>
              </a:ext>
            </a:extLst>
          </p:cNvPr>
          <p:cNvSpPr>
            <a:spLocks noGrp="1" noChangeArrowheads="1"/>
          </p:cNvSpPr>
          <p:nvPr>
            <p:ph type="title"/>
          </p:nvPr>
        </p:nvSpPr>
        <p:spPr/>
        <p:txBody>
          <a:bodyPr/>
          <a:lstStyle/>
          <a:p>
            <a:r>
              <a:rPr lang="en-US" altLang="en-US" b="1"/>
              <a:t>EXAMPLE</a:t>
            </a:r>
          </a:p>
        </p:txBody>
      </p:sp>
      <p:sp>
        <p:nvSpPr>
          <p:cNvPr id="15363" name="Rectangle 3">
            <a:extLst>
              <a:ext uri="{FF2B5EF4-FFF2-40B4-BE49-F238E27FC236}">
                <a16:creationId xmlns:a16="http://schemas.microsoft.com/office/drawing/2014/main" id="{A7C55E96-B5D1-0F7C-9EEB-EF5593A7ED9B}"/>
              </a:ext>
            </a:extLst>
          </p:cNvPr>
          <p:cNvSpPr>
            <a:spLocks noGrp="1" noChangeArrowheads="1"/>
          </p:cNvSpPr>
          <p:nvPr>
            <p:ph type="body" idx="1"/>
          </p:nvPr>
        </p:nvSpPr>
        <p:spPr/>
        <p:txBody>
          <a:bodyPr/>
          <a:lstStyle/>
          <a:p>
            <a:pPr lvl="1">
              <a:buFontTx/>
              <a:buNone/>
            </a:pPr>
            <a:r>
              <a:rPr lang="en-US" altLang="en-US" b="1"/>
              <a:t>In a trial to examine maternal vitamin D supplementation in pregnancy to prevent neonatal hypocalcemia, women are to be randomized to receive a vitamin D supplement or a placebo, then serum calcium will be measured in their infants at 1 week of age.</a:t>
            </a:r>
          </a:p>
          <a:p>
            <a:pPr>
              <a:buFontTx/>
              <a:buNone/>
            </a:pPr>
            <a:endParaRPr lang="en-US" altLang="en-US" b="1"/>
          </a:p>
        </p:txBody>
      </p:sp>
    </p:spTree>
    <p:extLst>
      <p:ext uri="{BB962C8B-B14F-4D97-AF65-F5344CB8AC3E}">
        <p14:creationId xmlns:p14="http://schemas.microsoft.com/office/powerpoint/2010/main" val="28340212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712A-00A2-C7CB-437D-F3C52FFD722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3B2D0DC-C3AC-9DF6-D281-5A06F2FBB185}"/>
              </a:ext>
            </a:extLst>
          </p:cNvPr>
          <p:cNvSpPr>
            <a:spLocks noGrp="1"/>
          </p:cNvSpPr>
          <p:nvPr>
            <p:ph idx="1"/>
          </p:nvPr>
        </p:nvSpPr>
        <p:spPr/>
        <p:txBody>
          <a:bodyPr/>
          <a:lstStyle/>
          <a:p>
            <a:r>
              <a:rPr lang="en-US" altLang="en-US" dirty="0"/>
              <a:t>In this case we expect m1 = 9.0 mg/100ml for serum calcium in the placebo group, and we want to detect m2 - 9.5 mg/100ml in the treated group. We set a = 0.05, 1-b = 0.95. In this population we know that s=1.8 mg/100ml.</a:t>
            </a:r>
          </a:p>
          <a:p>
            <a:pPr marL="45720" indent="0">
              <a:buNone/>
            </a:pPr>
            <a:endParaRPr lang="en-US" altLang="en-US" dirty="0"/>
          </a:p>
          <a:p>
            <a:r>
              <a:rPr lang="en-US" dirty="0"/>
              <a:t>What do you calculate?</a:t>
            </a:r>
          </a:p>
        </p:txBody>
      </p:sp>
    </p:spTree>
    <p:extLst>
      <p:ext uri="{BB962C8B-B14F-4D97-AF65-F5344CB8AC3E}">
        <p14:creationId xmlns:p14="http://schemas.microsoft.com/office/powerpoint/2010/main" val="18619449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2844-B209-4B74-26EB-D923C22F4F78}"/>
              </a:ext>
            </a:extLst>
          </p:cNvPr>
          <p:cNvSpPr>
            <a:spLocks noGrp="1"/>
          </p:cNvSpPr>
          <p:nvPr>
            <p:ph type="title"/>
          </p:nvPr>
        </p:nvSpPr>
        <p:spPr>
          <a:xfrm>
            <a:off x="914400" y="572301"/>
            <a:ext cx="7315200" cy="1154097"/>
          </a:xfrm>
        </p:spPr>
        <p:txBody>
          <a:bodyPr/>
          <a:lstStyle/>
          <a:p>
            <a:r>
              <a:rPr lang="en-US" dirty="0"/>
              <a:t>Manual calculation</a:t>
            </a:r>
          </a:p>
        </p:txBody>
      </p:sp>
      <p:sp>
        <p:nvSpPr>
          <p:cNvPr id="3" name="Content Placeholder 2">
            <a:extLst>
              <a:ext uri="{FF2B5EF4-FFF2-40B4-BE49-F238E27FC236}">
                <a16:creationId xmlns:a16="http://schemas.microsoft.com/office/drawing/2014/main" id="{37792512-0DE9-C397-4053-489879133520}"/>
              </a:ext>
            </a:extLst>
          </p:cNvPr>
          <p:cNvSpPr>
            <a:spLocks noGrp="1"/>
          </p:cNvSpPr>
          <p:nvPr>
            <p:ph idx="1"/>
          </p:nvPr>
        </p:nvSpPr>
        <p:spPr>
          <a:xfrm>
            <a:off x="914400" y="1821979"/>
            <a:ext cx="7315200" cy="3539527"/>
          </a:xfrm>
        </p:spPr>
        <p:txBody>
          <a:bodyPr/>
          <a:lstStyle/>
          <a:p>
            <a:r>
              <a:rPr lang="en-US" dirty="0"/>
              <a:t>In R using formula:</a:t>
            </a:r>
          </a:p>
          <a:p>
            <a:pPr marL="45720" indent="0">
              <a:buNone/>
            </a:pPr>
            <a:endParaRPr lang="en-US" dirty="0"/>
          </a:p>
        </p:txBody>
      </p:sp>
      <p:pic>
        <p:nvPicPr>
          <p:cNvPr id="5" name="Picture 4" descr="Text&#10;&#10;Description automatically generated">
            <a:extLst>
              <a:ext uri="{FF2B5EF4-FFF2-40B4-BE49-F238E27FC236}">
                <a16:creationId xmlns:a16="http://schemas.microsoft.com/office/drawing/2014/main" id="{8A015C16-052B-B37D-0A4A-FC412644C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893" y="1963389"/>
            <a:ext cx="3911600" cy="4559300"/>
          </a:xfrm>
          <a:prstGeom prst="rect">
            <a:avLst/>
          </a:prstGeom>
        </p:spPr>
      </p:pic>
    </p:spTree>
    <p:extLst>
      <p:ext uri="{BB962C8B-B14F-4D97-AF65-F5344CB8AC3E}">
        <p14:creationId xmlns:p14="http://schemas.microsoft.com/office/powerpoint/2010/main" val="6980664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AB0B-30B7-9D82-1D1C-843A6B1B6F12}"/>
              </a:ext>
            </a:extLst>
          </p:cNvPr>
          <p:cNvSpPr>
            <a:spLocks noGrp="1"/>
          </p:cNvSpPr>
          <p:nvPr>
            <p:ph type="title"/>
          </p:nvPr>
        </p:nvSpPr>
        <p:spPr/>
        <p:txBody>
          <a:bodyPr/>
          <a:lstStyle/>
          <a:p>
            <a:r>
              <a:rPr lang="en-US" dirty="0"/>
              <a:t>Sample size</a:t>
            </a:r>
          </a:p>
        </p:txBody>
      </p:sp>
      <p:sp>
        <p:nvSpPr>
          <p:cNvPr id="3" name="Content Placeholder 2">
            <a:extLst>
              <a:ext uri="{FF2B5EF4-FFF2-40B4-BE49-F238E27FC236}">
                <a16:creationId xmlns:a16="http://schemas.microsoft.com/office/drawing/2014/main" id="{186BDF10-A64E-092B-B9BA-D1306414E0DE}"/>
              </a:ext>
            </a:extLst>
          </p:cNvPr>
          <p:cNvSpPr>
            <a:spLocks noGrp="1"/>
          </p:cNvSpPr>
          <p:nvPr>
            <p:ph idx="1"/>
          </p:nvPr>
        </p:nvSpPr>
        <p:spPr/>
        <p:txBody>
          <a:bodyPr/>
          <a:lstStyle/>
          <a:p>
            <a:r>
              <a:rPr lang="en-US" altLang="en-US" b="1" dirty="0"/>
              <a:t>Using the formula above gives n = 337 / group.</a:t>
            </a:r>
          </a:p>
          <a:p>
            <a:r>
              <a:rPr lang="en-US" altLang="en-US" b="1" dirty="0"/>
              <a:t>https://</a:t>
            </a:r>
            <a:r>
              <a:rPr lang="en-US" altLang="en-US" b="1" dirty="0" err="1"/>
              <a:t>www.stat.ubc.ca</a:t>
            </a:r>
            <a:r>
              <a:rPr lang="en-US" altLang="en-US" b="1" dirty="0"/>
              <a:t>/~</a:t>
            </a:r>
            <a:r>
              <a:rPr lang="en-US" altLang="en-US" b="1" dirty="0" err="1"/>
              <a:t>rollin</a:t>
            </a:r>
            <a:r>
              <a:rPr lang="en-US" altLang="en-US" b="1" dirty="0"/>
              <a:t>/stats/</a:t>
            </a:r>
            <a:r>
              <a:rPr lang="en-US" altLang="en-US" b="1" dirty="0" err="1"/>
              <a:t>ssize</a:t>
            </a:r>
            <a:r>
              <a:rPr lang="en-US" altLang="en-US" b="1" dirty="0"/>
              <a:t>/n2.html</a:t>
            </a:r>
          </a:p>
          <a:p>
            <a:endParaRPr lang="en-US" dirty="0"/>
          </a:p>
        </p:txBody>
      </p:sp>
    </p:spTree>
    <p:extLst>
      <p:ext uri="{BB962C8B-B14F-4D97-AF65-F5344CB8AC3E}">
        <p14:creationId xmlns:p14="http://schemas.microsoft.com/office/powerpoint/2010/main" val="2211040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EDE0355-4FDD-F325-C6ED-30FBC4F60378}"/>
              </a:ext>
            </a:extLst>
          </p:cNvPr>
          <p:cNvSpPr>
            <a:spLocks noGrp="1" noChangeArrowheads="1"/>
          </p:cNvSpPr>
          <p:nvPr>
            <p:ph type="title"/>
          </p:nvPr>
        </p:nvSpPr>
        <p:spPr/>
        <p:txBody>
          <a:bodyPr/>
          <a:lstStyle/>
          <a:p>
            <a:r>
              <a:rPr lang="en-US" altLang="en-US" b="1"/>
              <a:t>EXAMPLE</a:t>
            </a:r>
          </a:p>
        </p:txBody>
      </p:sp>
      <p:sp>
        <p:nvSpPr>
          <p:cNvPr id="19459" name="Rectangle 3">
            <a:extLst>
              <a:ext uri="{FF2B5EF4-FFF2-40B4-BE49-F238E27FC236}">
                <a16:creationId xmlns:a16="http://schemas.microsoft.com/office/drawing/2014/main" id="{DD855787-3C93-F0F2-B02B-36B95918C6D4}"/>
              </a:ext>
            </a:extLst>
          </p:cNvPr>
          <p:cNvSpPr>
            <a:spLocks noGrp="1" noChangeArrowheads="1"/>
          </p:cNvSpPr>
          <p:nvPr>
            <p:ph type="body" idx="1"/>
          </p:nvPr>
        </p:nvSpPr>
        <p:spPr/>
        <p:txBody>
          <a:bodyPr/>
          <a:lstStyle/>
          <a:p>
            <a:pPr lvl="1">
              <a:buFontTx/>
              <a:buNone/>
            </a:pPr>
            <a:r>
              <a:rPr lang="en-US" altLang="en-US" b="1"/>
              <a:t>Common question: How to define </a:t>
            </a:r>
            <a:r>
              <a:rPr lang="en-US" altLang="en-US" b="1">
                <a:latin typeface="Symbol" pitchFamily="2" charset="2"/>
              </a:rPr>
              <a:t>m</a:t>
            </a:r>
            <a:r>
              <a:rPr lang="en-US" altLang="en-US" b="1" baseline="-25000"/>
              <a:t>1</a:t>
            </a:r>
            <a:r>
              <a:rPr lang="en-US" altLang="en-US" b="1"/>
              <a:t>, </a:t>
            </a:r>
            <a:r>
              <a:rPr lang="en-US" altLang="en-US" b="1">
                <a:latin typeface="Symbol" pitchFamily="2" charset="2"/>
              </a:rPr>
              <a:t>m</a:t>
            </a:r>
            <a:r>
              <a:rPr lang="en-US" altLang="en-US" b="1" baseline="-25000"/>
              <a:t>2</a:t>
            </a:r>
            <a:r>
              <a:rPr lang="en-US" altLang="en-US" b="1"/>
              <a:t>, </a:t>
            </a:r>
            <a:r>
              <a:rPr lang="en-US" altLang="en-US" b="1">
                <a:latin typeface="Symbol" pitchFamily="2" charset="2"/>
              </a:rPr>
              <a:t>s</a:t>
            </a:r>
            <a:r>
              <a:rPr lang="en-US" altLang="en-US" b="1"/>
              <a:t>?</a:t>
            </a:r>
          </a:p>
          <a:p>
            <a:endParaRPr lang="en-US" altLang="en-US" b="1"/>
          </a:p>
          <a:p>
            <a:pPr lvl="1">
              <a:buFontTx/>
              <a:buNone/>
            </a:pPr>
            <a:r>
              <a:rPr lang="en-US" altLang="en-US" b="1"/>
              <a:t>Answer:	Clinical judgement.</a:t>
            </a:r>
          </a:p>
          <a:p>
            <a:endParaRPr lang="en-US" altLang="en-US" b="1"/>
          </a:p>
        </p:txBody>
      </p:sp>
    </p:spTree>
    <p:extLst>
      <p:ext uri="{BB962C8B-B14F-4D97-AF65-F5344CB8AC3E}">
        <p14:creationId xmlns:p14="http://schemas.microsoft.com/office/powerpoint/2010/main" val="2769179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EC52-0360-F0CE-D776-5E5266F3E775}"/>
              </a:ext>
            </a:extLst>
          </p:cNvPr>
          <p:cNvSpPr>
            <a:spLocks noGrp="1"/>
          </p:cNvSpPr>
          <p:nvPr>
            <p:ph type="title"/>
          </p:nvPr>
        </p:nvSpPr>
        <p:spPr/>
        <p:txBody>
          <a:bodyPr/>
          <a:lstStyle/>
          <a:p>
            <a:r>
              <a:rPr lang="en-US" dirty="0"/>
              <a:t>From a protocol</a:t>
            </a:r>
          </a:p>
        </p:txBody>
      </p:sp>
      <p:sp>
        <p:nvSpPr>
          <p:cNvPr id="3" name="Content Placeholder 2">
            <a:extLst>
              <a:ext uri="{FF2B5EF4-FFF2-40B4-BE49-F238E27FC236}">
                <a16:creationId xmlns:a16="http://schemas.microsoft.com/office/drawing/2014/main" id="{E0CB3A09-1B63-7739-3AF9-4EF2929522A0}"/>
              </a:ext>
            </a:extLst>
          </p:cNvPr>
          <p:cNvSpPr>
            <a:spLocks noGrp="1"/>
          </p:cNvSpPr>
          <p:nvPr>
            <p:ph idx="1"/>
          </p:nvPr>
        </p:nvSpPr>
        <p:spPr/>
        <p:txBody>
          <a:bodyPr/>
          <a:lstStyle/>
          <a:p>
            <a:pPr algn="l"/>
            <a:r>
              <a:rPr lang="en-US" i="0" u="none" strike="noStrike" dirty="0">
                <a:effectLst/>
              </a:rPr>
              <a:t>A Phase 3, International, Multicenter, Randomized, Double-blind, Placebo-controlled, Parallel-group Efficacy and Safety Trial of Linaclotide Administered Orally for 12 Weeks to Patients With Irritable Bowel Syndrome With Constipation</a:t>
            </a:r>
          </a:p>
          <a:p>
            <a:endParaRPr lang="en-US" dirty="0"/>
          </a:p>
        </p:txBody>
      </p:sp>
      <p:pic>
        <p:nvPicPr>
          <p:cNvPr id="5" name="Picture 4" descr="Text&#10;&#10;Description automatically generated">
            <a:extLst>
              <a:ext uri="{FF2B5EF4-FFF2-40B4-BE49-F238E27FC236}">
                <a16:creationId xmlns:a16="http://schemas.microsoft.com/office/drawing/2014/main" id="{5923A18E-BAA9-247D-34BD-B971C1ADB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638691"/>
            <a:ext cx="7772400" cy="1563518"/>
          </a:xfrm>
          <a:prstGeom prst="rect">
            <a:avLst/>
          </a:prstGeom>
        </p:spPr>
      </p:pic>
    </p:spTree>
    <p:extLst>
      <p:ext uri="{BB962C8B-B14F-4D97-AF65-F5344CB8AC3E}">
        <p14:creationId xmlns:p14="http://schemas.microsoft.com/office/powerpoint/2010/main" val="699050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7631-DCA1-B6DD-BF7B-6658426A5C2C}"/>
              </a:ext>
            </a:extLst>
          </p:cNvPr>
          <p:cNvSpPr>
            <a:spLocks noGrp="1"/>
          </p:cNvSpPr>
          <p:nvPr>
            <p:ph type="title"/>
          </p:nvPr>
        </p:nvSpPr>
        <p:spPr/>
        <p:txBody>
          <a:bodyPr>
            <a:normAutofit fontScale="90000"/>
          </a:bodyPr>
          <a:lstStyle/>
          <a:p>
            <a:r>
              <a:rPr lang="en-US" dirty="0"/>
              <a:t>Can you duplicate these results?</a:t>
            </a:r>
          </a:p>
        </p:txBody>
      </p:sp>
      <p:sp>
        <p:nvSpPr>
          <p:cNvPr id="3" name="Content Placeholder 2">
            <a:extLst>
              <a:ext uri="{FF2B5EF4-FFF2-40B4-BE49-F238E27FC236}">
                <a16:creationId xmlns:a16="http://schemas.microsoft.com/office/drawing/2014/main" id="{0D32C0D1-60E3-4211-B8FB-B0B6A5EFB82A}"/>
              </a:ext>
            </a:extLst>
          </p:cNvPr>
          <p:cNvSpPr>
            <a:spLocks noGrp="1"/>
          </p:cNvSpPr>
          <p:nvPr>
            <p:ph idx="1"/>
          </p:nvPr>
        </p:nvSpPr>
        <p:spPr/>
        <p:txBody>
          <a:bodyPr/>
          <a:lstStyle/>
          <a:p>
            <a:r>
              <a:rPr lang="en-US" dirty="0"/>
              <a:t>Via web? </a:t>
            </a:r>
            <a:r>
              <a:rPr lang="en-US"/>
              <a:t>R?</a:t>
            </a:r>
          </a:p>
        </p:txBody>
      </p:sp>
    </p:spTree>
    <p:extLst>
      <p:ext uri="{BB962C8B-B14F-4D97-AF65-F5344CB8AC3E}">
        <p14:creationId xmlns:p14="http://schemas.microsoft.com/office/powerpoint/2010/main" val="250569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C76D7A-1B9E-4D3E-9A48-564A40528EA9}"/>
              </a:ext>
            </a:extLst>
          </p:cNvPr>
          <p:cNvSpPr>
            <a:spLocks noGrp="1"/>
          </p:cNvSpPr>
          <p:nvPr>
            <p:ph type="title"/>
          </p:nvPr>
        </p:nvSpPr>
        <p:spPr>
          <a:xfrm>
            <a:off x="914400" y="-195347"/>
            <a:ext cx="7315200" cy="1154097"/>
          </a:xfrm>
        </p:spPr>
        <p:txBody>
          <a:bodyPr/>
          <a:lstStyle/>
          <a:p>
            <a:pPr>
              <a:defRPr/>
            </a:pPr>
            <a:r>
              <a:t>Type I and Type II errors</a:t>
            </a:r>
          </a:p>
        </p:txBody>
      </p:sp>
      <p:pic>
        <p:nvPicPr>
          <p:cNvPr id="9220" name="Picture 6">
            <a:extLst>
              <a:ext uri="{FF2B5EF4-FFF2-40B4-BE49-F238E27FC236}">
                <a16:creationId xmlns:a16="http://schemas.microsoft.com/office/drawing/2014/main" id="{6D56CCE1-CAA4-B440-81DE-3F1BCE5C0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693" y="2443185"/>
            <a:ext cx="6402613" cy="375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B4A0DBF-8D5A-B14F-A4F6-5923B6A86CE4}"/>
              </a:ext>
            </a:extLst>
          </p:cNvPr>
          <p:cNvSpPr txBox="1"/>
          <p:nvPr/>
        </p:nvSpPr>
        <p:spPr>
          <a:xfrm>
            <a:off x="3195322" y="3735721"/>
            <a:ext cx="1496948" cy="369332"/>
          </a:xfrm>
          <a:prstGeom prst="rect">
            <a:avLst/>
          </a:prstGeom>
          <a:noFill/>
        </p:spPr>
        <p:txBody>
          <a:bodyPr wrap="none" rtlCol="0">
            <a:spAutoFit/>
          </a:bodyPr>
          <a:lstStyle/>
          <a:p>
            <a:r>
              <a:rPr lang="en-US" dirty="0">
                <a:solidFill>
                  <a:schemeClr val="tx2"/>
                </a:solidFill>
              </a:rPr>
              <a:t>True positive</a:t>
            </a:r>
          </a:p>
        </p:txBody>
      </p:sp>
      <p:sp>
        <p:nvSpPr>
          <p:cNvPr id="4" name="TextBox 3">
            <a:extLst>
              <a:ext uri="{FF2B5EF4-FFF2-40B4-BE49-F238E27FC236}">
                <a16:creationId xmlns:a16="http://schemas.microsoft.com/office/drawing/2014/main" id="{C4403D25-4BA4-E449-B0BD-58DC542CA057}"/>
              </a:ext>
            </a:extLst>
          </p:cNvPr>
          <p:cNvSpPr txBox="1"/>
          <p:nvPr/>
        </p:nvSpPr>
        <p:spPr>
          <a:xfrm>
            <a:off x="5691825" y="4720975"/>
            <a:ext cx="1625188" cy="369332"/>
          </a:xfrm>
          <a:prstGeom prst="rect">
            <a:avLst/>
          </a:prstGeom>
          <a:noFill/>
        </p:spPr>
        <p:txBody>
          <a:bodyPr wrap="none" rtlCol="0">
            <a:spAutoFit/>
          </a:bodyPr>
          <a:lstStyle/>
          <a:p>
            <a:r>
              <a:rPr lang="en-US" dirty="0">
                <a:solidFill>
                  <a:schemeClr val="tx2"/>
                </a:solidFill>
              </a:rPr>
              <a:t>True Negative</a:t>
            </a:r>
          </a:p>
        </p:txBody>
      </p:sp>
      <p:sp>
        <p:nvSpPr>
          <p:cNvPr id="5" name="TextBox 4">
            <a:extLst>
              <a:ext uri="{FF2B5EF4-FFF2-40B4-BE49-F238E27FC236}">
                <a16:creationId xmlns:a16="http://schemas.microsoft.com/office/drawing/2014/main" id="{D23A885D-BF20-B042-B68F-75C8B915D96A}"/>
              </a:ext>
            </a:extLst>
          </p:cNvPr>
          <p:cNvSpPr txBox="1"/>
          <p:nvPr/>
        </p:nvSpPr>
        <p:spPr>
          <a:xfrm>
            <a:off x="3195322" y="4803970"/>
            <a:ext cx="1595309" cy="369332"/>
          </a:xfrm>
          <a:prstGeom prst="rect">
            <a:avLst/>
          </a:prstGeom>
          <a:noFill/>
        </p:spPr>
        <p:txBody>
          <a:bodyPr wrap="none" rtlCol="0">
            <a:spAutoFit/>
          </a:bodyPr>
          <a:lstStyle/>
          <a:p>
            <a:r>
              <a:rPr lang="en-US" dirty="0">
                <a:solidFill>
                  <a:schemeClr val="tx2"/>
                </a:solidFill>
              </a:rPr>
              <a:t>False positive</a:t>
            </a:r>
          </a:p>
        </p:txBody>
      </p:sp>
      <p:sp>
        <p:nvSpPr>
          <p:cNvPr id="6" name="TextBox 5">
            <a:extLst>
              <a:ext uri="{FF2B5EF4-FFF2-40B4-BE49-F238E27FC236}">
                <a16:creationId xmlns:a16="http://schemas.microsoft.com/office/drawing/2014/main" id="{C0B83FB1-1207-164F-9B1F-34C933B9E8F3}"/>
              </a:ext>
            </a:extLst>
          </p:cNvPr>
          <p:cNvSpPr txBox="1"/>
          <p:nvPr/>
        </p:nvSpPr>
        <p:spPr>
          <a:xfrm>
            <a:off x="5948679" y="3709336"/>
            <a:ext cx="1685077" cy="369332"/>
          </a:xfrm>
          <a:prstGeom prst="rect">
            <a:avLst/>
          </a:prstGeom>
          <a:noFill/>
        </p:spPr>
        <p:txBody>
          <a:bodyPr wrap="none" rtlCol="0">
            <a:spAutoFit/>
          </a:bodyPr>
          <a:lstStyle/>
          <a:p>
            <a:r>
              <a:rPr lang="en-US" dirty="0">
                <a:solidFill>
                  <a:schemeClr val="tx2"/>
                </a:solidFill>
              </a:rPr>
              <a:t>False negative</a:t>
            </a:r>
          </a:p>
        </p:txBody>
      </p:sp>
      <p:sp>
        <p:nvSpPr>
          <p:cNvPr id="7" name="TextBox 6">
            <a:extLst>
              <a:ext uri="{FF2B5EF4-FFF2-40B4-BE49-F238E27FC236}">
                <a16:creationId xmlns:a16="http://schemas.microsoft.com/office/drawing/2014/main" id="{C348BC97-AB1D-5EB2-525E-EBCC29F5CCB0}"/>
              </a:ext>
            </a:extLst>
          </p:cNvPr>
          <p:cNvSpPr txBox="1"/>
          <p:nvPr/>
        </p:nvSpPr>
        <p:spPr>
          <a:xfrm>
            <a:off x="1561171" y="2642838"/>
            <a:ext cx="1210588" cy="369332"/>
          </a:xfrm>
          <a:prstGeom prst="rect">
            <a:avLst/>
          </a:prstGeom>
          <a:noFill/>
        </p:spPr>
        <p:txBody>
          <a:bodyPr wrap="none" rtlCol="0">
            <a:spAutoFit/>
          </a:bodyPr>
          <a:lstStyle/>
          <a:p>
            <a:r>
              <a:rPr lang="en-US" dirty="0">
                <a:solidFill>
                  <a:schemeClr val="tx2"/>
                </a:solidFill>
              </a:rPr>
              <a:t>Study trial</a:t>
            </a:r>
          </a:p>
        </p:txBody>
      </p:sp>
      <p:sp>
        <p:nvSpPr>
          <p:cNvPr id="8" name="TextBox 7">
            <a:extLst>
              <a:ext uri="{FF2B5EF4-FFF2-40B4-BE49-F238E27FC236}">
                <a16:creationId xmlns:a16="http://schemas.microsoft.com/office/drawing/2014/main" id="{E478AB48-2A86-E5D0-0C8D-094AFE4FBDBF}"/>
              </a:ext>
            </a:extLst>
          </p:cNvPr>
          <p:cNvSpPr txBox="1"/>
          <p:nvPr/>
        </p:nvSpPr>
        <p:spPr>
          <a:xfrm>
            <a:off x="1370693" y="5386039"/>
            <a:ext cx="1603965" cy="369332"/>
          </a:xfrm>
          <a:prstGeom prst="rect">
            <a:avLst/>
          </a:prstGeom>
          <a:noFill/>
        </p:spPr>
        <p:txBody>
          <a:bodyPr wrap="none" rtlCol="0">
            <a:spAutoFit/>
          </a:bodyPr>
          <a:lstStyle/>
          <a:p>
            <a:r>
              <a:rPr lang="en-US" dirty="0">
                <a:solidFill>
                  <a:schemeClr val="tx2"/>
                </a:solidFill>
              </a:rPr>
              <a:t>Drug effective</a:t>
            </a:r>
          </a:p>
        </p:txBody>
      </p:sp>
      <p:sp>
        <p:nvSpPr>
          <p:cNvPr id="9" name="TextBox 8">
            <a:extLst>
              <a:ext uri="{FF2B5EF4-FFF2-40B4-BE49-F238E27FC236}">
                <a16:creationId xmlns:a16="http://schemas.microsoft.com/office/drawing/2014/main" id="{4A87E79E-6F78-C07D-CD44-6D6E4E0793D0}"/>
              </a:ext>
            </a:extLst>
          </p:cNvPr>
          <p:cNvSpPr txBox="1"/>
          <p:nvPr/>
        </p:nvSpPr>
        <p:spPr>
          <a:xfrm>
            <a:off x="1411820" y="4304261"/>
            <a:ext cx="1783502" cy="369332"/>
          </a:xfrm>
          <a:prstGeom prst="rect">
            <a:avLst/>
          </a:prstGeom>
          <a:noFill/>
        </p:spPr>
        <p:txBody>
          <a:bodyPr wrap="none" rtlCol="0">
            <a:spAutoFit/>
          </a:bodyPr>
          <a:lstStyle/>
          <a:p>
            <a:r>
              <a:rPr lang="en-US" dirty="0">
                <a:solidFill>
                  <a:schemeClr val="tx2"/>
                </a:solidFill>
              </a:rPr>
              <a:t>Drug ineffective</a:t>
            </a:r>
          </a:p>
        </p:txBody>
      </p:sp>
    </p:spTree>
    <p:extLst>
      <p:ext uri="{BB962C8B-B14F-4D97-AF65-F5344CB8AC3E}">
        <p14:creationId xmlns:p14="http://schemas.microsoft.com/office/powerpoint/2010/main" val="26023666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708B-2F76-2E45-AF5A-6F119902F3D0}"/>
              </a:ext>
            </a:extLst>
          </p:cNvPr>
          <p:cNvSpPr>
            <a:spLocks noGrp="1"/>
          </p:cNvSpPr>
          <p:nvPr>
            <p:ph type="title"/>
          </p:nvPr>
        </p:nvSpPr>
        <p:spPr>
          <a:xfrm>
            <a:off x="914400" y="548640"/>
            <a:ext cx="7315200" cy="1154097"/>
          </a:xfrm>
        </p:spPr>
        <p:txBody>
          <a:bodyPr>
            <a:normAutofit fontScale="90000"/>
          </a:bodyPr>
          <a:lstStyle/>
          <a:p>
            <a:r>
              <a:rPr lang="en-US" dirty="0"/>
              <a:t>Bringing it all together…Example</a:t>
            </a:r>
          </a:p>
        </p:txBody>
      </p:sp>
      <p:sp>
        <p:nvSpPr>
          <p:cNvPr id="3" name="Content Placeholder 2">
            <a:extLst>
              <a:ext uri="{FF2B5EF4-FFF2-40B4-BE49-F238E27FC236}">
                <a16:creationId xmlns:a16="http://schemas.microsoft.com/office/drawing/2014/main" id="{128FAA6A-E7FD-4248-A156-8A5B14758D4B}"/>
              </a:ext>
            </a:extLst>
          </p:cNvPr>
          <p:cNvSpPr>
            <a:spLocks noGrp="1"/>
          </p:cNvSpPr>
          <p:nvPr>
            <p:ph idx="1"/>
          </p:nvPr>
        </p:nvSpPr>
        <p:spPr>
          <a:xfrm>
            <a:off x="791737" y="2022702"/>
            <a:ext cx="7315200" cy="3539527"/>
          </a:xfrm>
        </p:spPr>
        <p:txBody>
          <a:bodyPr>
            <a:normAutofit/>
          </a:bodyPr>
          <a:lstStyle/>
          <a:p>
            <a:r>
              <a:rPr lang="en-US" dirty="0"/>
              <a:t>Suppose a new drug is to be tested for the purpose of pain relief among patients with osteoarthritis (OA). </a:t>
            </a:r>
          </a:p>
          <a:p>
            <a:r>
              <a:rPr lang="en-US" dirty="0"/>
              <a:t>The measure of pain relief will be the percent change in level of pain as reported by the patient after taking the medication for one month. </a:t>
            </a:r>
          </a:p>
          <a:p>
            <a:r>
              <a:rPr lang="en-US" dirty="0"/>
              <a:t>Fifty OA patients will participate in the study. What are the hypotheses to be tested? </a:t>
            </a:r>
          </a:p>
          <a:p>
            <a:r>
              <a:rPr lang="en-US" dirty="0"/>
              <a:t>What do the </a:t>
            </a:r>
            <a:r>
              <a:rPr lang="en-US" b="1" dirty="0"/>
              <a:t>Type I error</a:t>
            </a:r>
            <a:r>
              <a:rPr lang="en-US" dirty="0"/>
              <a:t>, </a:t>
            </a:r>
            <a:r>
              <a:rPr lang="en-US" b="1" dirty="0"/>
              <a:t>Type II error</a:t>
            </a:r>
            <a:r>
              <a:rPr lang="en-US" dirty="0"/>
              <a:t>, and </a:t>
            </a:r>
            <a:r>
              <a:rPr lang="en-US" b="1" dirty="0"/>
              <a:t>power </a:t>
            </a:r>
            <a:r>
              <a:rPr lang="en-US" dirty="0"/>
              <a:t>mean in this context? </a:t>
            </a:r>
          </a:p>
          <a:p>
            <a:endParaRPr lang="en-US" dirty="0"/>
          </a:p>
        </p:txBody>
      </p:sp>
    </p:spTree>
    <p:extLst>
      <p:ext uri="{BB962C8B-B14F-4D97-AF65-F5344CB8AC3E}">
        <p14:creationId xmlns:p14="http://schemas.microsoft.com/office/powerpoint/2010/main" val="145680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1EA5-70F6-AD4A-B5FB-530BD51A044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A8F6CEB-1D96-FB44-AB7D-3DD91D3636E4}"/>
              </a:ext>
            </a:extLst>
          </p:cNvPr>
          <p:cNvSpPr>
            <a:spLocks noGrp="1"/>
          </p:cNvSpPr>
          <p:nvPr>
            <p:ph idx="1"/>
          </p:nvPr>
        </p:nvSpPr>
        <p:spPr/>
        <p:txBody>
          <a:bodyPr/>
          <a:lstStyle/>
          <a:p>
            <a:r>
              <a:rPr lang="en-US" dirty="0"/>
              <a:t>The hypotheses to be tested are: </a:t>
            </a:r>
          </a:p>
          <a:p>
            <a:pPr lvl="1"/>
            <a:r>
              <a:rPr lang="en-US" dirty="0"/>
              <a:t>H0:  the mean change in level of pain over a one-month period is zero (null hypothesis) </a:t>
            </a:r>
          </a:p>
          <a:p>
            <a:pPr lvl="1"/>
            <a:r>
              <a:rPr lang="en-US" dirty="0"/>
              <a:t>H1:  the mean change in level of pain is different from zero (alternative hypothesis) </a:t>
            </a:r>
          </a:p>
          <a:p>
            <a:endParaRPr lang="en-US" dirty="0"/>
          </a:p>
          <a:p>
            <a:r>
              <a:rPr lang="en-US" dirty="0"/>
              <a:t>What does </a:t>
            </a:r>
            <a:r>
              <a:rPr lang="en-US" b="1" dirty="0"/>
              <a:t>Type I error </a:t>
            </a:r>
            <a:r>
              <a:rPr lang="en-US" dirty="0"/>
              <a:t>mean in this situation? </a:t>
            </a:r>
          </a:p>
          <a:p>
            <a:endParaRPr lang="en-US" dirty="0"/>
          </a:p>
        </p:txBody>
      </p:sp>
    </p:spTree>
    <p:extLst>
      <p:ext uri="{BB962C8B-B14F-4D97-AF65-F5344CB8AC3E}">
        <p14:creationId xmlns:p14="http://schemas.microsoft.com/office/powerpoint/2010/main" val="18788494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8AE-2034-4C4C-B34C-572DFB69F50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6AE74A-B26C-9641-8DB0-45C9F74825DA}"/>
              </a:ext>
            </a:extLst>
          </p:cNvPr>
          <p:cNvSpPr>
            <a:spLocks noGrp="1"/>
          </p:cNvSpPr>
          <p:nvPr>
            <p:ph idx="1"/>
          </p:nvPr>
        </p:nvSpPr>
        <p:spPr/>
        <p:txBody>
          <a:bodyPr>
            <a:normAutofit lnSpcReduction="10000"/>
          </a:bodyPr>
          <a:lstStyle/>
          <a:p>
            <a:r>
              <a:rPr lang="en-US" dirty="0"/>
              <a:t>The hypotheses to be tested are </a:t>
            </a:r>
          </a:p>
          <a:p>
            <a:pPr lvl="1"/>
            <a:r>
              <a:rPr lang="en-US" dirty="0"/>
              <a:t>H0:  the mean change in level of pain over a one-month period is zero (null hypothesis) </a:t>
            </a:r>
          </a:p>
          <a:p>
            <a:pPr lvl="1"/>
            <a:r>
              <a:rPr lang="en-US" dirty="0"/>
              <a:t>H1:  the mean change in level of pain is different from zero (alternative hypothesis) </a:t>
            </a:r>
          </a:p>
          <a:p>
            <a:r>
              <a:rPr lang="en-US" dirty="0"/>
              <a:t>A </a:t>
            </a:r>
            <a:r>
              <a:rPr lang="en-US" b="1" dirty="0"/>
              <a:t>Type I error </a:t>
            </a:r>
            <a:r>
              <a:rPr lang="en-US" dirty="0"/>
              <a:t>is the probability of deciding that the drug is an effective pain reliever based on data from 50 patients, given that the true state of nature is that the drug has no effect on pain relief. The true state of nature here means the effect of the drug when tested on the entire population of patients. </a:t>
            </a:r>
          </a:p>
          <a:p>
            <a:r>
              <a:rPr lang="en-US" dirty="0"/>
              <a:t>What does </a:t>
            </a:r>
            <a:r>
              <a:rPr lang="en-US" b="1" dirty="0"/>
              <a:t>Type II error </a:t>
            </a:r>
            <a:r>
              <a:rPr lang="en-US" dirty="0"/>
              <a:t>mean in this situation? </a:t>
            </a:r>
          </a:p>
          <a:p>
            <a:endParaRPr lang="en-US" dirty="0"/>
          </a:p>
        </p:txBody>
      </p:sp>
    </p:spTree>
    <p:extLst>
      <p:ext uri="{BB962C8B-B14F-4D97-AF65-F5344CB8AC3E}">
        <p14:creationId xmlns:p14="http://schemas.microsoft.com/office/powerpoint/2010/main" val="9419752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8AE-2034-4C4C-B34C-572DFB69F50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6AE74A-B26C-9641-8DB0-45C9F74825DA}"/>
              </a:ext>
            </a:extLst>
          </p:cNvPr>
          <p:cNvSpPr>
            <a:spLocks noGrp="1"/>
          </p:cNvSpPr>
          <p:nvPr>
            <p:ph idx="1"/>
          </p:nvPr>
        </p:nvSpPr>
        <p:spPr/>
        <p:txBody>
          <a:bodyPr>
            <a:normAutofit/>
          </a:bodyPr>
          <a:lstStyle/>
          <a:p>
            <a:r>
              <a:rPr lang="en-US" dirty="0"/>
              <a:t>The hypotheses to be tested are </a:t>
            </a:r>
          </a:p>
          <a:p>
            <a:pPr lvl="1"/>
            <a:r>
              <a:rPr lang="en-US" dirty="0"/>
              <a:t>H0:  the mean change in level of pain over a one-month period is zero (null hypothesis) </a:t>
            </a:r>
          </a:p>
          <a:p>
            <a:pPr lvl="1"/>
            <a:r>
              <a:rPr lang="en-US" dirty="0"/>
              <a:t>H1:  the mean change in level of pain is different from zero (alternative hypothesis) </a:t>
            </a:r>
          </a:p>
          <a:p>
            <a:r>
              <a:rPr lang="en-US" dirty="0"/>
              <a:t>A </a:t>
            </a:r>
            <a:r>
              <a:rPr lang="en-US" b="1" dirty="0"/>
              <a:t>Type II error </a:t>
            </a:r>
            <a:r>
              <a:rPr lang="en-US" dirty="0"/>
              <a:t>is the probability of deciding that the drug has no effect on pain relief based on data from 50 patients given that the true state of nature is that the drug affects </a:t>
            </a:r>
            <a:r>
              <a:rPr lang="en-US"/>
              <a:t>pain relief.</a:t>
            </a:r>
            <a:endParaRPr lang="en-US" dirty="0"/>
          </a:p>
          <a:p>
            <a:r>
              <a:rPr lang="en-US" dirty="0"/>
              <a:t>What does </a:t>
            </a:r>
            <a:r>
              <a:rPr lang="en-US" b="1" dirty="0"/>
              <a:t>power </a:t>
            </a:r>
            <a:r>
              <a:rPr lang="en-US" dirty="0"/>
              <a:t>mean in this situation? </a:t>
            </a:r>
          </a:p>
          <a:p>
            <a:endParaRPr lang="en-US" dirty="0"/>
          </a:p>
        </p:txBody>
      </p:sp>
    </p:spTree>
    <p:extLst>
      <p:ext uri="{BB962C8B-B14F-4D97-AF65-F5344CB8AC3E}">
        <p14:creationId xmlns:p14="http://schemas.microsoft.com/office/powerpoint/2010/main" val="35378512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8AE-2034-4C4C-B34C-572DFB69F50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6AE74A-B26C-9641-8DB0-45C9F74825DA}"/>
              </a:ext>
            </a:extLst>
          </p:cNvPr>
          <p:cNvSpPr>
            <a:spLocks noGrp="1"/>
          </p:cNvSpPr>
          <p:nvPr>
            <p:ph idx="1"/>
          </p:nvPr>
        </p:nvSpPr>
        <p:spPr/>
        <p:txBody>
          <a:bodyPr>
            <a:normAutofit/>
          </a:bodyPr>
          <a:lstStyle/>
          <a:p>
            <a:r>
              <a:rPr lang="en-US" dirty="0"/>
              <a:t>The hypotheses to be tested are </a:t>
            </a:r>
          </a:p>
          <a:p>
            <a:pPr lvl="1"/>
            <a:r>
              <a:rPr lang="en-US" dirty="0"/>
              <a:t>H0:  the mean change in level of pain over a one-month period is zero (null hypothesis) </a:t>
            </a:r>
          </a:p>
          <a:p>
            <a:pPr lvl="1"/>
            <a:r>
              <a:rPr lang="en-US" dirty="0"/>
              <a:t>H1:  the mean change in level of pain is different from zero (alternative hypothesis) </a:t>
            </a:r>
          </a:p>
          <a:p>
            <a:r>
              <a:rPr lang="en-US" dirty="0"/>
              <a:t>The </a:t>
            </a:r>
            <a:r>
              <a:rPr lang="en-US" b="1" dirty="0"/>
              <a:t>power of the test </a:t>
            </a:r>
            <a:r>
              <a:rPr lang="en-US" dirty="0"/>
              <a:t>is the probability of deciding that the drug is effective as a pain reliever based on data from 50 patients when the true state of nature is that it is effective. </a:t>
            </a:r>
          </a:p>
          <a:p>
            <a:endParaRPr lang="en-US" dirty="0"/>
          </a:p>
        </p:txBody>
      </p:sp>
    </p:spTree>
    <p:extLst>
      <p:ext uri="{BB962C8B-B14F-4D97-AF65-F5344CB8AC3E}">
        <p14:creationId xmlns:p14="http://schemas.microsoft.com/office/powerpoint/2010/main" val="36568257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5B3C9B8-D691-654D-B9EB-0381C598708E}"/>
                  </a:ext>
                </a:extLst>
              </p:cNvPr>
              <p:cNvSpPr>
                <a:spLocks noGrp="1"/>
              </p:cNvSpPr>
              <p:nvPr>
                <p:ph type="title"/>
              </p:nvPr>
            </p:nvSpPr>
            <p:spPr/>
            <p:txBody>
              <a:bodyPr/>
              <a:lstStyle/>
              <a:p>
                <a:r>
                  <a:rPr lang="en-US" dirty="0"/>
                  <a:t>P-value and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endParaRPr lang="en-US" dirty="0"/>
              </a:p>
            </p:txBody>
          </p:sp>
        </mc:Choice>
        <mc:Fallback xmlns="">
          <p:sp>
            <p:nvSpPr>
              <p:cNvPr id="2" name="Title 1">
                <a:extLst>
                  <a:ext uri="{FF2B5EF4-FFF2-40B4-BE49-F238E27FC236}">
                    <a16:creationId xmlns:a16="http://schemas.microsoft.com/office/drawing/2014/main" id="{D5B3C9B8-D691-654D-B9EB-0381C598708E}"/>
                  </a:ext>
                </a:extLst>
              </p:cNvPr>
              <p:cNvSpPr>
                <a:spLocks noGrp="1" noRot="1" noChangeAspect="1" noMove="1" noResize="1" noEditPoints="1" noAdjustHandles="1" noChangeArrowheads="1" noChangeShapeType="1" noTextEdit="1"/>
              </p:cNvSpPr>
              <p:nvPr>
                <p:ph type="title"/>
              </p:nvPr>
            </p:nvSpPr>
            <p:spPr>
              <a:blipFill>
                <a:blip r:embed="rId2"/>
                <a:stretch>
                  <a:fillRect l="-2951" b="-22826"/>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FE19EA5-CE39-D349-9C72-ABD403157ACF}"/>
              </a:ext>
            </a:extLst>
          </p:cNvPr>
          <p:cNvSpPr>
            <a:spLocks noGrp="1"/>
          </p:cNvSpPr>
          <p:nvPr>
            <p:ph idx="1"/>
          </p:nvPr>
        </p:nvSpPr>
        <p:spPr/>
        <p:txBody>
          <a:bodyPr/>
          <a:lstStyle/>
          <a:p>
            <a:r>
              <a:rPr lang="en-US" dirty="0"/>
              <a:t>The term </a:t>
            </a:r>
            <a:r>
              <a:rPr lang="el-GR" dirty="0"/>
              <a:t>α-</a:t>
            </a:r>
            <a:r>
              <a:rPr lang="en-US" dirty="0"/>
              <a:t>value is often used interchangeably with the term p-value. </a:t>
            </a:r>
          </a:p>
          <a:p>
            <a:r>
              <a:rPr lang="en-US" dirty="0"/>
              <a:t>Although these two terms are closely related, there is an important distinction between them. </a:t>
            </a:r>
          </a:p>
          <a:p>
            <a:r>
              <a:rPr lang="en-US" dirty="0"/>
              <a:t>While the value of </a:t>
            </a:r>
            <a:r>
              <a:rPr lang="el-GR" dirty="0"/>
              <a:t>α </a:t>
            </a:r>
            <a:r>
              <a:rPr lang="en-US" dirty="0"/>
              <a:t>is set during the planning of a study, the p-value is calculated from the data after the study has been run. </a:t>
            </a:r>
          </a:p>
          <a:p>
            <a:pPr marL="45720" indent="0">
              <a:buNone/>
            </a:pPr>
            <a:endParaRPr lang="en-US" dirty="0"/>
          </a:p>
        </p:txBody>
      </p:sp>
    </p:spTree>
    <p:extLst>
      <p:ext uri="{BB962C8B-B14F-4D97-AF65-F5344CB8AC3E}">
        <p14:creationId xmlns:p14="http://schemas.microsoft.com/office/powerpoint/2010/main" val="23291386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3873-5173-4647-92B0-4632A85A9D60}"/>
              </a:ext>
            </a:extLst>
          </p:cNvPr>
          <p:cNvSpPr>
            <a:spLocks noGrp="1"/>
          </p:cNvSpPr>
          <p:nvPr>
            <p:ph type="title"/>
          </p:nvPr>
        </p:nvSpPr>
        <p:spPr/>
        <p:txBody>
          <a:bodyPr/>
          <a:lstStyle/>
          <a:p>
            <a:r>
              <a:rPr lang="en-US" dirty="0"/>
              <a:t>SS are estimates</a:t>
            </a:r>
          </a:p>
        </p:txBody>
      </p:sp>
      <p:sp>
        <p:nvSpPr>
          <p:cNvPr id="3" name="Content Placeholder 2">
            <a:extLst>
              <a:ext uri="{FF2B5EF4-FFF2-40B4-BE49-F238E27FC236}">
                <a16:creationId xmlns:a16="http://schemas.microsoft.com/office/drawing/2014/main" id="{9911886B-5DE1-234F-8AAB-90471A16AB9A}"/>
              </a:ext>
            </a:extLst>
          </p:cNvPr>
          <p:cNvSpPr>
            <a:spLocks noGrp="1"/>
          </p:cNvSpPr>
          <p:nvPr>
            <p:ph idx="1"/>
          </p:nvPr>
        </p:nvSpPr>
        <p:spPr/>
        <p:txBody>
          <a:bodyPr>
            <a:normAutofit fontScale="85000" lnSpcReduction="20000"/>
          </a:bodyPr>
          <a:lstStyle/>
          <a:p>
            <a:r>
              <a:rPr lang="en-US" dirty="0"/>
              <a:t>Parameters used in the calculation are estimates and, as such, have an element of uncertainty. Often these estimates are based on small studies. </a:t>
            </a:r>
          </a:p>
          <a:p>
            <a:r>
              <a:rPr lang="en-US" dirty="0"/>
              <a:t>The measures of effect may be based on a population that may be different from that intended to be studied. </a:t>
            </a:r>
          </a:p>
          <a:p>
            <a:r>
              <a:rPr lang="en-US" dirty="0"/>
              <a:t>The measures of effect may be overestimated in pilot studies conducted by overly optimistic researchers. </a:t>
            </a:r>
          </a:p>
          <a:p>
            <a:r>
              <a:rPr lang="en-US" dirty="0"/>
              <a:t>Revisions of inclusion/exclusion criteria may influence the types of subjects enrolled in the study, and these can alter earlier assumptions in the sample size calculation. </a:t>
            </a:r>
          </a:p>
          <a:p>
            <a:r>
              <a:rPr lang="en-US" dirty="0"/>
              <a:t>Subjects enrolled into control groups usually do better than the population from which the subjects were drawn. </a:t>
            </a:r>
          </a:p>
          <a:p>
            <a:r>
              <a:rPr lang="en-US" dirty="0"/>
              <a:t>Sample size calculations are based on mathematical models that may only approximate the true, but unknown, distribution of the outcome variables. </a:t>
            </a:r>
          </a:p>
          <a:p>
            <a:endParaRPr lang="en-US" dirty="0"/>
          </a:p>
        </p:txBody>
      </p:sp>
    </p:spTree>
    <p:extLst>
      <p:ext uri="{BB962C8B-B14F-4D97-AF65-F5344CB8AC3E}">
        <p14:creationId xmlns:p14="http://schemas.microsoft.com/office/powerpoint/2010/main" val="70966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1481-C320-C444-B0C1-7A75896EFC9F}"/>
              </a:ext>
            </a:extLst>
          </p:cNvPr>
          <p:cNvSpPr>
            <a:spLocks noGrp="1"/>
          </p:cNvSpPr>
          <p:nvPr>
            <p:ph type="title"/>
          </p:nvPr>
        </p:nvSpPr>
        <p:spPr/>
        <p:txBody>
          <a:bodyPr/>
          <a:lstStyle/>
          <a:p>
            <a:r>
              <a:rPr lang="en-US" dirty="0"/>
              <a:t>Be conservative yet reasonable</a:t>
            </a:r>
          </a:p>
        </p:txBody>
      </p:sp>
      <p:sp>
        <p:nvSpPr>
          <p:cNvPr id="3" name="Content Placeholder 2">
            <a:extLst>
              <a:ext uri="{FF2B5EF4-FFF2-40B4-BE49-F238E27FC236}">
                <a16:creationId xmlns:a16="http://schemas.microsoft.com/office/drawing/2014/main" id="{A75A2642-7A56-6544-AE9D-DF0A90437AFF}"/>
              </a:ext>
            </a:extLst>
          </p:cNvPr>
          <p:cNvSpPr>
            <a:spLocks noGrp="1"/>
          </p:cNvSpPr>
          <p:nvPr>
            <p:ph idx="1"/>
          </p:nvPr>
        </p:nvSpPr>
        <p:spPr/>
        <p:txBody>
          <a:bodyPr>
            <a:normAutofit fontScale="92500" lnSpcReduction="10000"/>
          </a:bodyPr>
          <a:lstStyle/>
          <a:p>
            <a:r>
              <a:rPr lang="en-US" dirty="0"/>
              <a:t>Due to the approximate nature of sample size calculations, the researcher should be as conservative as can be justified while still being realistic in estimating the parameters used in the calculation. </a:t>
            </a:r>
          </a:p>
          <a:p>
            <a:r>
              <a:rPr lang="en-US" dirty="0"/>
              <a:t>If a sample size is drastically overestimated, the study may be judged as unfeasible. </a:t>
            </a:r>
          </a:p>
          <a:p>
            <a:r>
              <a:rPr lang="en-US" dirty="0"/>
              <a:t>If a sample size is underestimated, there is a good chance the study will fall short of demonstrating any differences between study groups. </a:t>
            </a:r>
          </a:p>
          <a:p>
            <a:r>
              <a:rPr lang="en-US" dirty="0"/>
              <a:t>In general, as long as the calculated sample size is realistically obtainable, it is better to overestimate than to underestimate the size. </a:t>
            </a:r>
          </a:p>
          <a:p>
            <a:endParaRPr lang="en-US" dirty="0"/>
          </a:p>
        </p:txBody>
      </p:sp>
    </p:spTree>
    <p:extLst>
      <p:ext uri="{BB962C8B-B14F-4D97-AF65-F5344CB8AC3E}">
        <p14:creationId xmlns:p14="http://schemas.microsoft.com/office/powerpoint/2010/main" val="386318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DF9C-16F5-9847-8897-C8899490CABB}"/>
              </a:ext>
            </a:extLst>
          </p:cNvPr>
          <p:cNvSpPr>
            <a:spLocks noGrp="1"/>
          </p:cNvSpPr>
          <p:nvPr>
            <p:ph type="title"/>
          </p:nvPr>
        </p:nvSpPr>
        <p:spPr/>
        <p:txBody>
          <a:bodyPr/>
          <a:lstStyle/>
          <a:p>
            <a:r>
              <a:rPr lang="en-US" dirty="0"/>
              <a:t>Solving for the mean</a:t>
            </a:r>
          </a:p>
        </p:txBody>
      </p:sp>
      <p:sp>
        <p:nvSpPr>
          <p:cNvPr id="3" name="Content Placeholder 2">
            <a:extLst>
              <a:ext uri="{FF2B5EF4-FFF2-40B4-BE49-F238E27FC236}">
                <a16:creationId xmlns:a16="http://schemas.microsoft.com/office/drawing/2014/main" id="{9FA0EC26-B32E-8744-A69E-5411945834D5}"/>
              </a:ext>
            </a:extLst>
          </p:cNvPr>
          <p:cNvSpPr>
            <a:spLocks noGrp="1"/>
          </p:cNvSpPr>
          <p:nvPr>
            <p:ph idx="1"/>
          </p:nvPr>
        </p:nvSpPr>
        <p:spPr/>
        <p:txBody>
          <a:bodyPr/>
          <a:lstStyle/>
          <a:p>
            <a:r>
              <a:rPr lang="en-US" dirty="0"/>
              <a:t>The minimum detectable difference is the difference between the two means that would be significant if all other parameters are kept at their experimental values. </a:t>
            </a:r>
          </a:p>
          <a:p>
            <a:r>
              <a:rPr lang="en-US" dirty="0"/>
              <a:t>The minimum detectable difference is found by setting Mean1 = 0 and solving for Mean2. </a:t>
            </a:r>
          </a:p>
          <a:p>
            <a:r>
              <a:rPr lang="en-US" dirty="0"/>
              <a:t>A clinical trial is being designed which compares the effectiveness of two drugs at the end of the study. What is the minimum detectable difference when </a:t>
            </a:r>
            <a:r>
              <a:rPr lang="en-US" i="1" dirty="0"/>
              <a:t>n</a:t>
            </a:r>
            <a:r>
              <a:rPr lang="en-US" dirty="0"/>
              <a:t>1 = </a:t>
            </a:r>
            <a:r>
              <a:rPr lang="en-US" i="1" dirty="0"/>
              <a:t>n</a:t>
            </a:r>
            <a:r>
              <a:rPr lang="en-US" dirty="0"/>
              <a:t>2 = 10, </a:t>
            </a:r>
            <a:r>
              <a:rPr lang="el-GR" dirty="0"/>
              <a:t>α = 0.05, β = 0.20, </a:t>
            </a:r>
            <a:r>
              <a:rPr lang="en-US" i="1" dirty="0" err="1"/>
              <a:t>sp</a:t>
            </a:r>
            <a:r>
              <a:rPr lang="en-US" i="1" dirty="0"/>
              <a:t> </a:t>
            </a:r>
            <a:r>
              <a:rPr lang="en-US" dirty="0"/>
              <a:t>= 3.34? </a:t>
            </a:r>
          </a:p>
          <a:p>
            <a:pPr marL="45720" indent="0">
              <a:buNone/>
            </a:pPr>
            <a:endParaRPr lang="en-US" dirty="0"/>
          </a:p>
        </p:txBody>
      </p:sp>
    </p:spTree>
    <p:extLst>
      <p:ext uri="{BB962C8B-B14F-4D97-AF65-F5344CB8AC3E}">
        <p14:creationId xmlns:p14="http://schemas.microsoft.com/office/powerpoint/2010/main" val="10169757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8DFF-05A8-B247-A848-F24AE5381061}"/>
              </a:ext>
            </a:extLst>
          </p:cNvPr>
          <p:cNvSpPr>
            <a:spLocks noGrp="1"/>
          </p:cNvSpPr>
          <p:nvPr>
            <p:ph type="title"/>
          </p:nvPr>
        </p:nvSpPr>
        <p:spPr/>
        <p:txBody>
          <a:bodyPr>
            <a:normAutofit fontScale="90000"/>
          </a:bodyPr>
          <a:lstStyle/>
          <a:p>
            <a:r>
              <a:rPr lang="en-US" dirty="0"/>
              <a:t>R and SAS do this a bit differently</a:t>
            </a:r>
          </a:p>
        </p:txBody>
      </p:sp>
      <p:pic>
        <p:nvPicPr>
          <p:cNvPr id="5" name="Content Placeholder 4">
            <a:extLst>
              <a:ext uri="{FF2B5EF4-FFF2-40B4-BE49-F238E27FC236}">
                <a16:creationId xmlns:a16="http://schemas.microsoft.com/office/drawing/2014/main" id="{13DEC73B-D625-A648-8367-9BFBCEBDD2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5950" y="3434556"/>
            <a:ext cx="2832100" cy="2209800"/>
          </a:xfrm>
        </p:spPr>
      </p:pic>
      <p:pic>
        <p:nvPicPr>
          <p:cNvPr id="7" name="Picture 6">
            <a:extLst>
              <a:ext uri="{FF2B5EF4-FFF2-40B4-BE49-F238E27FC236}">
                <a16:creationId xmlns:a16="http://schemas.microsoft.com/office/drawing/2014/main" id="{84A4B817-A60B-F84C-98C4-62C375C4D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514" y="5780926"/>
            <a:ext cx="5664200" cy="762000"/>
          </a:xfrm>
          <a:prstGeom prst="rect">
            <a:avLst/>
          </a:prstGeom>
        </p:spPr>
      </p:pic>
      <p:sp>
        <p:nvSpPr>
          <p:cNvPr id="8" name="TextBox 7">
            <a:extLst>
              <a:ext uri="{FF2B5EF4-FFF2-40B4-BE49-F238E27FC236}">
                <a16:creationId xmlns:a16="http://schemas.microsoft.com/office/drawing/2014/main" id="{261F552A-F668-9747-9F4B-5A29F0B33754}"/>
              </a:ext>
            </a:extLst>
          </p:cNvPr>
          <p:cNvSpPr txBox="1"/>
          <p:nvPr/>
        </p:nvSpPr>
        <p:spPr>
          <a:xfrm>
            <a:off x="318499" y="3717523"/>
            <a:ext cx="1428108" cy="1200329"/>
          </a:xfrm>
          <a:prstGeom prst="rect">
            <a:avLst/>
          </a:prstGeom>
          <a:noFill/>
        </p:spPr>
        <p:txBody>
          <a:bodyPr wrap="square" rtlCol="0">
            <a:spAutoFit/>
          </a:bodyPr>
          <a:lstStyle/>
          <a:p>
            <a:r>
              <a:rPr lang="en-US" dirty="0"/>
              <a:t>Solving for effect size-so not as direct as SAS</a:t>
            </a:r>
          </a:p>
        </p:txBody>
      </p:sp>
      <p:cxnSp>
        <p:nvCxnSpPr>
          <p:cNvPr id="10" name="Straight Arrow Connector 9">
            <a:extLst>
              <a:ext uri="{FF2B5EF4-FFF2-40B4-BE49-F238E27FC236}">
                <a16:creationId xmlns:a16="http://schemas.microsoft.com/office/drawing/2014/main" id="{7958047C-68F5-AA4E-B778-DFE59FA7E9BA}"/>
              </a:ext>
            </a:extLst>
          </p:cNvPr>
          <p:cNvCxnSpPr>
            <a:cxnSpLocks/>
          </p:cNvCxnSpPr>
          <p:nvPr/>
        </p:nvCxnSpPr>
        <p:spPr>
          <a:xfrm>
            <a:off x="1575514" y="4539456"/>
            <a:ext cx="797816" cy="11049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576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29D9-56FB-5F49-932B-28D5967B012E}"/>
              </a:ext>
            </a:extLst>
          </p:cNvPr>
          <p:cNvSpPr>
            <a:spLocks noGrp="1"/>
          </p:cNvSpPr>
          <p:nvPr>
            <p:ph type="title"/>
          </p:nvPr>
        </p:nvSpPr>
        <p:spPr>
          <a:xfrm>
            <a:off x="739740" y="548640"/>
            <a:ext cx="7315200" cy="1154097"/>
          </a:xfrm>
        </p:spPr>
        <p:txBody>
          <a:bodyPr/>
          <a:lstStyle/>
          <a:p>
            <a:r>
              <a:rPr lang="en-US" dirty="0"/>
              <a:t>Type I, Type II errors &amp; power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2F3959-D00C-4A49-BD0F-08343C02C51C}"/>
                  </a:ext>
                </a:extLst>
              </p:cNvPr>
              <p:cNvSpPr>
                <a:spLocks noGrp="1"/>
              </p:cNvSpPr>
              <p:nvPr>
                <p:ph idx="1"/>
              </p:nvPr>
            </p:nvSpPr>
            <p:spPr>
              <a:xfrm>
                <a:off x="739740" y="2139234"/>
                <a:ext cx="7315200" cy="3539527"/>
              </a:xfrm>
            </p:spPr>
            <p:txBody>
              <a:bodyPr>
                <a:normAutofit/>
              </a:bodyPr>
              <a:lstStyle/>
              <a:p>
                <a:r>
                  <a:rPr lang="en-US" dirty="0"/>
                  <a:t>It is possible to reject the null hypothesis when it is actually true. Obviously, you do not want this to happen. </a:t>
                </a:r>
              </a:p>
              <a:p>
                <a:r>
                  <a:rPr lang="en-US" dirty="0"/>
                  <a:t>That is, the maximum probability of rejecting the null hypothesis when it is true that the researcher is willing to risk is called the </a:t>
                </a:r>
                <a:r>
                  <a:rPr lang="en-US" b="1" dirty="0"/>
                  <a:t>significance level </a:t>
                </a:r>
                <a:r>
                  <a:rPr lang="en-US" dirty="0"/>
                  <a:t>of the test,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endParaRPr lang="en-US" dirty="0">
                  <a:ea typeface="Cambria Math" panose="02040503050406030204" pitchFamily="18" charset="0"/>
                </a:endParaRPr>
              </a:p>
              <a:p>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=probability of rejecting a true null hypothesis </a:t>
                </a:r>
              </a:p>
              <a:p>
                <a:pPr marL="45720" indent="0">
                  <a:buNone/>
                </a:pPr>
                <a:br>
                  <a:rPr lang="en-US" dirty="0"/>
                </a:b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B32F3959-D00C-4A49-BD0F-08343C02C51C}"/>
                  </a:ext>
                </a:extLst>
              </p:cNvPr>
              <p:cNvSpPr>
                <a:spLocks noGrp="1" noRot="1" noChangeAspect="1" noMove="1" noResize="1" noEditPoints="1" noAdjustHandles="1" noChangeArrowheads="1" noChangeShapeType="1" noTextEdit="1"/>
              </p:cNvSpPr>
              <p:nvPr>
                <p:ph idx="1"/>
              </p:nvPr>
            </p:nvSpPr>
            <p:spPr>
              <a:xfrm>
                <a:off x="739740" y="2139234"/>
                <a:ext cx="7315200" cy="3539527"/>
              </a:xfrm>
              <a:blipFill>
                <a:blip r:embed="rId2"/>
                <a:stretch>
                  <a:fillRect l="-173" t="-1071" r="-520"/>
                </a:stretch>
              </a:blipFill>
            </p:spPr>
            <p:txBody>
              <a:bodyPr/>
              <a:lstStyle/>
              <a:p>
                <a:r>
                  <a:rPr lang="en-US">
                    <a:noFill/>
                  </a:rPr>
                  <a:t> </a:t>
                </a:r>
              </a:p>
            </p:txBody>
          </p:sp>
        </mc:Fallback>
      </mc:AlternateContent>
      <p:graphicFrame>
        <p:nvGraphicFramePr>
          <p:cNvPr id="6" name="Content Placeholder 3">
            <a:extLst>
              <a:ext uri="{FF2B5EF4-FFF2-40B4-BE49-F238E27FC236}">
                <a16:creationId xmlns:a16="http://schemas.microsoft.com/office/drawing/2014/main" id="{E0CD2976-FCBB-9D41-BE6D-F887C373C7A8}"/>
              </a:ext>
            </a:extLst>
          </p:cNvPr>
          <p:cNvGraphicFramePr>
            <a:graphicFrameLocks/>
          </p:cNvGraphicFramePr>
          <p:nvPr>
            <p:extLst>
              <p:ext uri="{D42A27DB-BD31-4B8C-83A1-F6EECF244321}">
                <p14:modId xmlns:p14="http://schemas.microsoft.com/office/powerpoint/2010/main" val="3359797594"/>
              </p:ext>
            </p:extLst>
          </p:nvPr>
        </p:nvGraphicFramePr>
        <p:xfrm>
          <a:off x="419100" y="5120322"/>
          <a:ext cx="8305800" cy="1189038"/>
        </p:xfrm>
        <a:graphic>
          <a:graphicData uri="http://schemas.openxmlformats.org/drawingml/2006/table">
            <a:tbl>
              <a:tblPr firstRow="1" bandRow="1">
                <a:tableStyleId>{69CF1AB2-1976-4502-BF36-3FF5EA218861}</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1189038">
                <a:tc>
                  <a:txBody>
                    <a:bodyPr/>
                    <a:lstStyle/>
                    <a:p>
                      <a:r>
                        <a:rPr lang="en-US" sz="2400" dirty="0">
                          <a:sym typeface="Symbol"/>
                        </a:rPr>
                        <a:t>=P(make a Type</a:t>
                      </a:r>
                      <a:r>
                        <a:rPr lang="en-US" sz="2400" baseline="0" dirty="0">
                          <a:sym typeface="Symbol"/>
                        </a:rPr>
                        <a:t> I error)</a:t>
                      </a:r>
                    </a:p>
                    <a:p>
                      <a:r>
                        <a:rPr lang="en-US" sz="2400" baseline="0" dirty="0">
                          <a:sym typeface="Symbol"/>
                        </a:rPr>
                        <a:t>   =P(reject H</a:t>
                      </a:r>
                      <a:r>
                        <a:rPr lang="en-US" sz="2400" baseline="-25000" dirty="0">
                          <a:sym typeface="Symbol"/>
                        </a:rPr>
                        <a:t>0</a:t>
                      </a:r>
                      <a:r>
                        <a:rPr lang="en-US" sz="2400" baseline="0" dirty="0">
                          <a:sym typeface="Symbol"/>
                        </a:rPr>
                        <a:t> when H</a:t>
                      </a:r>
                      <a:r>
                        <a:rPr lang="en-US" sz="2400" baseline="-25000" dirty="0">
                          <a:sym typeface="Symbol"/>
                        </a:rPr>
                        <a:t>0 </a:t>
                      </a:r>
                      <a:r>
                        <a:rPr lang="en-US" sz="2400" baseline="0" dirty="0">
                          <a:sym typeface="Symbol"/>
                        </a:rPr>
                        <a:t>is        true)</a:t>
                      </a:r>
                      <a:endParaRPr lang="en-US" sz="2400" dirty="0"/>
                    </a:p>
                  </a:txBody>
                  <a:tcPr marT="45732" marB="45732"/>
                </a:tc>
                <a:tc>
                  <a:txBody>
                    <a:bodyPr/>
                    <a:lstStyle/>
                    <a:p>
                      <a:r>
                        <a:rPr lang="en-US" sz="2400" dirty="0">
                          <a:sym typeface="Symbol"/>
                        </a:rPr>
                        <a:t>=P(make a Type</a:t>
                      </a:r>
                      <a:r>
                        <a:rPr lang="en-US" sz="2400" baseline="0" dirty="0">
                          <a:sym typeface="Symbol"/>
                        </a:rPr>
                        <a:t> II error)</a:t>
                      </a:r>
                    </a:p>
                    <a:p>
                      <a:r>
                        <a:rPr lang="en-US" sz="2400" baseline="0" dirty="0">
                          <a:sym typeface="Symbol"/>
                        </a:rPr>
                        <a:t>  =P(not reject H</a:t>
                      </a:r>
                      <a:r>
                        <a:rPr lang="en-US" sz="2400" baseline="-25000" dirty="0">
                          <a:sym typeface="Symbol"/>
                        </a:rPr>
                        <a:t>0</a:t>
                      </a:r>
                      <a:r>
                        <a:rPr lang="en-US" sz="2400" baseline="0" dirty="0">
                          <a:sym typeface="Symbol"/>
                        </a:rPr>
                        <a:t> when H</a:t>
                      </a:r>
                      <a:r>
                        <a:rPr lang="en-US" sz="2400" baseline="-25000" dirty="0">
                          <a:sym typeface="Symbol"/>
                        </a:rPr>
                        <a:t>1</a:t>
                      </a:r>
                      <a:r>
                        <a:rPr lang="en-US" sz="2400" baseline="0" dirty="0">
                          <a:sym typeface="Symbol"/>
                        </a:rPr>
                        <a:t> is true)</a:t>
                      </a:r>
                      <a:endParaRPr lang="en-US" sz="2400" dirty="0"/>
                    </a:p>
                  </a:txBody>
                  <a:tcPr marT="45732" marB="45732"/>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3823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3E1F-F780-994E-B1AA-1D093B4540F9}"/>
              </a:ext>
            </a:extLst>
          </p:cNvPr>
          <p:cNvSpPr>
            <a:spLocks noGrp="1"/>
          </p:cNvSpPr>
          <p:nvPr>
            <p:ph type="title"/>
          </p:nvPr>
        </p:nvSpPr>
        <p:spPr>
          <a:xfrm>
            <a:off x="914400" y="494915"/>
            <a:ext cx="7315200" cy="1154097"/>
          </a:xfrm>
        </p:spPr>
        <p:txBody>
          <a:bodyPr/>
          <a:lstStyle/>
          <a:p>
            <a:r>
              <a:rPr lang="en-US" dirty="0"/>
              <a:t>Output</a:t>
            </a:r>
          </a:p>
        </p:txBody>
      </p:sp>
      <p:sp>
        <p:nvSpPr>
          <p:cNvPr id="3" name="Content Placeholder 2">
            <a:extLst>
              <a:ext uri="{FF2B5EF4-FFF2-40B4-BE49-F238E27FC236}">
                <a16:creationId xmlns:a16="http://schemas.microsoft.com/office/drawing/2014/main" id="{7142481A-2DDC-9745-B952-8C217F8A684B}"/>
              </a:ext>
            </a:extLst>
          </p:cNvPr>
          <p:cNvSpPr>
            <a:spLocks noGrp="1"/>
          </p:cNvSpPr>
          <p:nvPr>
            <p:ph idx="1"/>
          </p:nvPr>
        </p:nvSpPr>
        <p:spPr>
          <a:xfrm>
            <a:off x="821933" y="1750317"/>
            <a:ext cx="7315200" cy="3539527"/>
          </a:xfrm>
        </p:spPr>
        <p:txBody>
          <a:bodyPr/>
          <a:lstStyle/>
          <a:p>
            <a:r>
              <a:rPr lang="en-US" dirty="0"/>
              <a:t>In other words, the minimum detectable difference for this study is 4.4. If the true population means were this far apart, at a significance level of 0.05, the power would be 0.80. Hence, the researchers should not proceed with the study if they think the true difference is less than 4.4. </a:t>
            </a:r>
          </a:p>
          <a:p>
            <a:endParaRPr lang="en-US" dirty="0"/>
          </a:p>
        </p:txBody>
      </p:sp>
      <p:pic>
        <p:nvPicPr>
          <p:cNvPr id="5" name="Picture 4">
            <a:extLst>
              <a:ext uri="{FF2B5EF4-FFF2-40B4-BE49-F238E27FC236}">
                <a16:creationId xmlns:a16="http://schemas.microsoft.com/office/drawing/2014/main" id="{A8BFFD84-955B-334A-A78B-2ABC0EF6B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308" y="3429000"/>
            <a:ext cx="3892911" cy="3369494"/>
          </a:xfrm>
          <a:prstGeom prst="rect">
            <a:avLst/>
          </a:prstGeom>
        </p:spPr>
      </p:pic>
    </p:spTree>
    <p:extLst>
      <p:ext uri="{BB962C8B-B14F-4D97-AF65-F5344CB8AC3E}">
        <p14:creationId xmlns:p14="http://schemas.microsoft.com/office/powerpoint/2010/main" val="7375070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86F9-7141-F345-B3A0-84ED09B46EEB}"/>
              </a:ext>
            </a:extLst>
          </p:cNvPr>
          <p:cNvSpPr>
            <a:spLocks noGrp="1"/>
          </p:cNvSpPr>
          <p:nvPr>
            <p:ph type="title"/>
          </p:nvPr>
        </p:nvSpPr>
        <p:spPr/>
        <p:txBody>
          <a:bodyPr/>
          <a:lstStyle/>
          <a:p>
            <a:r>
              <a:rPr lang="en-US" dirty="0"/>
              <a:t>&gt;2 independent means</a:t>
            </a:r>
          </a:p>
        </p:txBody>
      </p:sp>
      <p:sp>
        <p:nvSpPr>
          <p:cNvPr id="3" name="Content Placeholder 2">
            <a:extLst>
              <a:ext uri="{FF2B5EF4-FFF2-40B4-BE49-F238E27FC236}">
                <a16:creationId xmlns:a16="http://schemas.microsoft.com/office/drawing/2014/main" id="{FDD994C0-4201-1048-BC48-F15143C2CE55}"/>
              </a:ext>
            </a:extLst>
          </p:cNvPr>
          <p:cNvSpPr>
            <a:spLocks noGrp="1"/>
          </p:cNvSpPr>
          <p:nvPr>
            <p:ph idx="1"/>
          </p:nvPr>
        </p:nvSpPr>
        <p:spPr/>
        <p:txBody>
          <a:bodyPr/>
          <a:lstStyle/>
          <a:p>
            <a:r>
              <a:rPr lang="en-US" dirty="0"/>
              <a:t>A researcher is interested in investigating the effects of three different diets on percent weight loss when implemented along with a 5-day per week cardio exercise program. The diets include a low carbohydrate diet, a high protein diet, and a control diet (i.e., just exercise). The researcher would like to achieve power of 80%. The group means are believed to be 8, 10 and 6 </a:t>
            </a:r>
            <a:r>
              <a:rPr lang="en-US" dirty="0" err="1"/>
              <a:t>lbs</a:t>
            </a:r>
            <a:r>
              <a:rPr lang="en-US" dirty="0"/>
              <a:t>, respectively, and she assumes a common standard deviation of 3 lbs. If the researcher wants to test the overall hypothesis at a 0.05 level of significance, estimate the sample size. </a:t>
            </a:r>
          </a:p>
          <a:p>
            <a:endParaRPr lang="en-US" dirty="0"/>
          </a:p>
        </p:txBody>
      </p:sp>
    </p:spTree>
    <p:extLst>
      <p:ext uri="{BB962C8B-B14F-4D97-AF65-F5344CB8AC3E}">
        <p14:creationId xmlns:p14="http://schemas.microsoft.com/office/powerpoint/2010/main" val="3522613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640A-087D-C940-89BF-6FCD266A1BFC}"/>
              </a:ext>
            </a:extLst>
          </p:cNvPr>
          <p:cNvSpPr>
            <a:spLocks noGrp="1"/>
          </p:cNvSpPr>
          <p:nvPr>
            <p:ph type="title"/>
          </p:nvPr>
        </p:nvSpPr>
        <p:spPr/>
        <p:txBody>
          <a:bodyPr/>
          <a:lstStyle/>
          <a:p>
            <a:r>
              <a:rPr lang="en-US" dirty="0"/>
              <a:t>SAS code</a:t>
            </a:r>
          </a:p>
        </p:txBody>
      </p:sp>
      <p:pic>
        <p:nvPicPr>
          <p:cNvPr id="5" name="Content Placeholder 4">
            <a:extLst>
              <a:ext uri="{FF2B5EF4-FFF2-40B4-BE49-F238E27FC236}">
                <a16:creationId xmlns:a16="http://schemas.microsoft.com/office/drawing/2014/main" id="{58C53ECA-AACE-D44D-BB27-A7320FF5A9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2550" y="3193256"/>
            <a:ext cx="3898900" cy="2692400"/>
          </a:xfrm>
        </p:spPr>
      </p:pic>
    </p:spTree>
    <p:extLst>
      <p:ext uri="{BB962C8B-B14F-4D97-AF65-F5344CB8AC3E}">
        <p14:creationId xmlns:p14="http://schemas.microsoft.com/office/powerpoint/2010/main" val="2628585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CE5B-EEC3-7B4F-A5C9-EC33B7D03E74}"/>
              </a:ext>
            </a:extLst>
          </p:cNvPr>
          <p:cNvSpPr>
            <a:spLocks noGrp="1"/>
          </p:cNvSpPr>
          <p:nvPr>
            <p:ph type="title"/>
          </p:nvPr>
        </p:nvSpPr>
        <p:spPr/>
        <p:txBody>
          <a:bodyPr/>
          <a:lstStyle/>
          <a:p>
            <a:r>
              <a:rPr lang="en-US" dirty="0"/>
              <a:t>SAS output</a:t>
            </a:r>
          </a:p>
        </p:txBody>
      </p:sp>
      <p:pic>
        <p:nvPicPr>
          <p:cNvPr id="5" name="Content Placeholder 4">
            <a:extLst>
              <a:ext uri="{FF2B5EF4-FFF2-40B4-BE49-F238E27FC236}">
                <a16:creationId xmlns:a16="http://schemas.microsoft.com/office/drawing/2014/main" id="{1AE2CCAE-1111-1E47-AE74-0A8AC81ADA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082" y="2770188"/>
            <a:ext cx="5139836" cy="3538537"/>
          </a:xfrm>
        </p:spPr>
      </p:pic>
    </p:spTree>
    <p:extLst>
      <p:ext uri="{BB962C8B-B14F-4D97-AF65-F5344CB8AC3E}">
        <p14:creationId xmlns:p14="http://schemas.microsoft.com/office/powerpoint/2010/main" val="20727247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29FB-8194-614A-96FD-C9FCF2FF3CD8}"/>
              </a:ext>
            </a:extLst>
          </p:cNvPr>
          <p:cNvSpPr>
            <a:spLocks noGrp="1"/>
          </p:cNvSpPr>
          <p:nvPr>
            <p:ph type="title"/>
          </p:nvPr>
        </p:nvSpPr>
        <p:spPr>
          <a:xfrm>
            <a:off x="914400" y="828274"/>
            <a:ext cx="7315200" cy="1154097"/>
          </a:xfrm>
        </p:spPr>
        <p:txBody>
          <a:bodyPr/>
          <a:lstStyle/>
          <a:p>
            <a:r>
              <a:rPr lang="en-US" dirty="0"/>
              <a:t>Predictor</a:t>
            </a:r>
          </a:p>
        </p:txBody>
      </p:sp>
      <p:sp>
        <p:nvSpPr>
          <p:cNvPr id="3" name="Content Placeholder 2">
            <a:extLst>
              <a:ext uri="{FF2B5EF4-FFF2-40B4-BE49-F238E27FC236}">
                <a16:creationId xmlns:a16="http://schemas.microsoft.com/office/drawing/2014/main" id="{1CCBB834-79EC-EF42-9446-45C22DC44F5E}"/>
              </a:ext>
            </a:extLst>
          </p:cNvPr>
          <p:cNvSpPr>
            <a:spLocks noGrp="1"/>
          </p:cNvSpPr>
          <p:nvPr>
            <p:ph idx="1"/>
          </p:nvPr>
        </p:nvSpPr>
        <p:spPr>
          <a:xfrm>
            <a:off x="914400" y="2060916"/>
            <a:ext cx="7315200" cy="3539527"/>
          </a:xfrm>
        </p:spPr>
        <p:txBody>
          <a:bodyPr/>
          <a:lstStyle/>
          <a:p>
            <a:r>
              <a:rPr lang="en-US" dirty="0"/>
              <a:t>A researcher is interested in seeing whether a significant positive correlation exists between reading speed and IQ in adolescents. Before beginning the study, the researcher would like to know what sample size would be required to detect a positive correlation of 0.5 with power of 80%. </a:t>
            </a:r>
          </a:p>
          <a:p>
            <a:endParaRPr lang="en-US" dirty="0"/>
          </a:p>
        </p:txBody>
      </p:sp>
      <p:pic>
        <p:nvPicPr>
          <p:cNvPr id="4" name="Picture 3">
            <a:extLst>
              <a:ext uri="{FF2B5EF4-FFF2-40B4-BE49-F238E27FC236}">
                <a16:creationId xmlns:a16="http://schemas.microsoft.com/office/drawing/2014/main" id="{60551D6B-8148-8E44-A38D-17E29F4E6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950" y="3933790"/>
            <a:ext cx="1854200" cy="2298700"/>
          </a:xfrm>
          <a:prstGeom prst="rect">
            <a:avLst/>
          </a:prstGeom>
        </p:spPr>
      </p:pic>
      <p:pic>
        <p:nvPicPr>
          <p:cNvPr id="6" name="Picture 5">
            <a:extLst>
              <a:ext uri="{FF2B5EF4-FFF2-40B4-BE49-F238E27FC236}">
                <a16:creationId xmlns:a16="http://schemas.microsoft.com/office/drawing/2014/main" id="{192EFC9A-D7B3-AC41-8A9E-34AAE3CA5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1" y="4613240"/>
            <a:ext cx="4610100" cy="469900"/>
          </a:xfrm>
          <a:prstGeom prst="rect">
            <a:avLst/>
          </a:prstGeom>
        </p:spPr>
      </p:pic>
    </p:spTree>
    <p:extLst>
      <p:ext uri="{BB962C8B-B14F-4D97-AF65-F5344CB8AC3E}">
        <p14:creationId xmlns:p14="http://schemas.microsoft.com/office/powerpoint/2010/main" val="10365557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7D50-7D8F-7540-8507-5CF2A5725985}"/>
              </a:ext>
            </a:extLst>
          </p:cNvPr>
          <p:cNvSpPr>
            <a:spLocks noGrp="1"/>
          </p:cNvSpPr>
          <p:nvPr>
            <p:ph type="title"/>
          </p:nvPr>
        </p:nvSpPr>
        <p:spPr>
          <a:xfrm>
            <a:off x="636997" y="435114"/>
            <a:ext cx="7315200" cy="1154097"/>
          </a:xfrm>
        </p:spPr>
        <p:txBody>
          <a:bodyPr/>
          <a:lstStyle/>
          <a:p>
            <a:r>
              <a:rPr lang="en-US" dirty="0"/>
              <a:t>Output</a:t>
            </a:r>
          </a:p>
        </p:txBody>
      </p:sp>
      <p:sp>
        <p:nvSpPr>
          <p:cNvPr id="3" name="Content Placeholder 2">
            <a:extLst>
              <a:ext uri="{FF2B5EF4-FFF2-40B4-BE49-F238E27FC236}">
                <a16:creationId xmlns:a16="http://schemas.microsoft.com/office/drawing/2014/main" id="{581C8C4B-B413-BC4D-9079-C792183566B7}"/>
              </a:ext>
            </a:extLst>
          </p:cNvPr>
          <p:cNvSpPr>
            <a:spLocks noGrp="1"/>
          </p:cNvSpPr>
          <p:nvPr>
            <p:ph idx="1"/>
          </p:nvPr>
        </p:nvSpPr>
        <p:spPr>
          <a:xfrm>
            <a:off x="277402" y="1589211"/>
            <a:ext cx="7315200" cy="3539527"/>
          </a:xfrm>
        </p:spPr>
        <p:txBody>
          <a:bodyPr/>
          <a:lstStyle/>
          <a:p>
            <a:r>
              <a:rPr lang="en-US" dirty="0"/>
              <a:t>If a smaller correlation is assumed, say 0.3, keeping everything else the same, will the required sample size be bigger or smaller than 29? </a:t>
            </a:r>
          </a:p>
          <a:p>
            <a:endParaRPr lang="en-US" dirty="0"/>
          </a:p>
        </p:txBody>
      </p:sp>
      <p:pic>
        <p:nvPicPr>
          <p:cNvPr id="7" name="Picture 6">
            <a:extLst>
              <a:ext uri="{FF2B5EF4-FFF2-40B4-BE49-F238E27FC236}">
                <a16:creationId xmlns:a16="http://schemas.microsoft.com/office/drawing/2014/main" id="{ABF4E840-E88F-2346-AF5A-23B7C8041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10" y="4232561"/>
            <a:ext cx="3770902" cy="2376185"/>
          </a:xfrm>
          <a:prstGeom prst="rect">
            <a:avLst/>
          </a:prstGeom>
        </p:spPr>
      </p:pic>
      <p:pic>
        <p:nvPicPr>
          <p:cNvPr id="9" name="Picture 8">
            <a:extLst>
              <a:ext uri="{FF2B5EF4-FFF2-40B4-BE49-F238E27FC236}">
                <a16:creationId xmlns:a16="http://schemas.microsoft.com/office/drawing/2014/main" id="{309A01B6-020A-E042-AE5A-1B21C68B0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000" y="2515314"/>
            <a:ext cx="6350000" cy="1498600"/>
          </a:xfrm>
          <a:prstGeom prst="rect">
            <a:avLst/>
          </a:prstGeom>
        </p:spPr>
      </p:pic>
    </p:spTree>
    <p:extLst>
      <p:ext uri="{BB962C8B-B14F-4D97-AF65-F5344CB8AC3E}">
        <p14:creationId xmlns:p14="http://schemas.microsoft.com/office/powerpoint/2010/main" val="12612884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E3EB994-6328-2D99-7D8F-535B24C06736}"/>
              </a:ext>
            </a:extLst>
          </p:cNvPr>
          <p:cNvSpPr>
            <a:spLocks noGrp="1" noChangeArrowheads="1"/>
          </p:cNvSpPr>
          <p:nvPr>
            <p:ph type="title"/>
          </p:nvPr>
        </p:nvSpPr>
        <p:spPr/>
        <p:txBody>
          <a:bodyPr/>
          <a:lstStyle/>
          <a:p>
            <a:r>
              <a:rPr lang="en-US" altLang="en-US" b="1"/>
              <a:t>WHAT CAN GO WRONG?</a:t>
            </a:r>
          </a:p>
        </p:txBody>
      </p:sp>
      <p:sp>
        <p:nvSpPr>
          <p:cNvPr id="10243" name="Rectangle 3">
            <a:extLst>
              <a:ext uri="{FF2B5EF4-FFF2-40B4-BE49-F238E27FC236}">
                <a16:creationId xmlns:a16="http://schemas.microsoft.com/office/drawing/2014/main" id="{A696546D-1814-4F48-BD2B-BFAA828E1606}"/>
              </a:ext>
            </a:extLst>
          </p:cNvPr>
          <p:cNvSpPr>
            <a:spLocks noGrp="1" noChangeArrowheads="1"/>
          </p:cNvSpPr>
          <p:nvPr>
            <p:ph type="body" idx="1"/>
          </p:nvPr>
        </p:nvSpPr>
        <p:spPr/>
        <p:txBody>
          <a:bodyPr/>
          <a:lstStyle/>
          <a:p>
            <a:r>
              <a:rPr lang="en-US" altLang="en-US" b="1"/>
              <a:t>Might have to increase number of patients because of overly optimistic guesses</a:t>
            </a:r>
          </a:p>
          <a:p>
            <a:r>
              <a:rPr lang="en-US" altLang="en-US" b="1"/>
              <a:t>Should not allow small differences in sample sizes to dictate scientific priorities</a:t>
            </a:r>
          </a:p>
          <a:p>
            <a:r>
              <a:rPr lang="en-US" altLang="en-US" b="1"/>
              <a:t>Need to compensate for loss to follow-up</a:t>
            </a:r>
          </a:p>
          <a:p>
            <a:endParaRPr lang="en-US" altLang="en-US" b="1"/>
          </a:p>
        </p:txBody>
      </p:sp>
    </p:spTree>
    <p:extLst>
      <p:ext uri="{BB962C8B-B14F-4D97-AF65-F5344CB8AC3E}">
        <p14:creationId xmlns:p14="http://schemas.microsoft.com/office/powerpoint/2010/main" val="8606080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6AF753C-AF53-282F-6D77-B74051598A72}"/>
              </a:ext>
            </a:extLst>
          </p:cNvPr>
          <p:cNvSpPr>
            <a:spLocks noGrp="1" noChangeArrowheads="1"/>
          </p:cNvSpPr>
          <p:nvPr>
            <p:ph type="title"/>
          </p:nvPr>
        </p:nvSpPr>
        <p:spPr/>
        <p:txBody>
          <a:bodyPr>
            <a:normAutofit fontScale="90000"/>
          </a:bodyPr>
          <a:lstStyle/>
          <a:p>
            <a:r>
              <a:rPr lang="en-US" altLang="en-US" b="1"/>
              <a:t>POWER CALCULATIONS ARE APPROXIMATIONS</a:t>
            </a:r>
          </a:p>
        </p:txBody>
      </p:sp>
      <p:sp>
        <p:nvSpPr>
          <p:cNvPr id="7171" name="Rectangle 3">
            <a:extLst>
              <a:ext uri="{FF2B5EF4-FFF2-40B4-BE49-F238E27FC236}">
                <a16:creationId xmlns:a16="http://schemas.microsoft.com/office/drawing/2014/main" id="{2F622E01-105E-FA68-A55F-76DA82E8594C}"/>
              </a:ext>
            </a:extLst>
          </p:cNvPr>
          <p:cNvSpPr>
            <a:spLocks noGrp="1" noChangeArrowheads="1"/>
          </p:cNvSpPr>
          <p:nvPr>
            <p:ph type="body" idx="1"/>
          </p:nvPr>
        </p:nvSpPr>
        <p:spPr/>
        <p:txBody>
          <a:bodyPr/>
          <a:lstStyle/>
          <a:p>
            <a:r>
              <a:rPr lang="en-US" altLang="en-US" b="1" dirty="0"/>
              <a:t>Equations are mathematical approximations</a:t>
            </a:r>
          </a:p>
          <a:p>
            <a:r>
              <a:rPr lang="en-US" altLang="en-US" b="1" dirty="0"/>
              <a:t>Equations depend on guesses about parameters</a:t>
            </a:r>
          </a:p>
          <a:p>
            <a:r>
              <a:rPr lang="en-US" altLang="en-US" b="1" dirty="0"/>
              <a:t>Power calculation should NOT be taken rigidly</a:t>
            </a:r>
          </a:p>
        </p:txBody>
      </p:sp>
    </p:spTree>
    <p:extLst>
      <p:ext uri="{BB962C8B-B14F-4D97-AF65-F5344CB8AC3E}">
        <p14:creationId xmlns:p14="http://schemas.microsoft.com/office/powerpoint/2010/main" val="15441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C13B8C6-00C4-4272-7E80-10A4F49C7388}"/>
              </a:ext>
            </a:extLst>
          </p:cNvPr>
          <p:cNvSpPr>
            <a:spLocks noGrp="1" noChangeArrowheads="1"/>
          </p:cNvSpPr>
          <p:nvPr>
            <p:ph type="title"/>
          </p:nvPr>
        </p:nvSpPr>
        <p:spPr/>
        <p:txBody>
          <a:bodyPr/>
          <a:lstStyle/>
          <a:p>
            <a:r>
              <a:rPr lang="en-US" altLang="en-US" b="1"/>
              <a:t>FINAL WORD</a:t>
            </a:r>
          </a:p>
        </p:txBody>
      </p:sp>
      <p:sp>
        <p:nvSpPr>
          <p:cNvPr id="31747" name="Rectangle 3">
            <a:extLst>
              <a:ext uri="{FF2B5EF4-FFF2-40B4-BE49-F238E27FC236}">
                <a16:creationId xmlns:a16="http://schemas.microsoft.com/office/drawing/2014/main" id="{517A09C5-21DB-9496-5483-7C1E0BB0CB6D}"/>
              </a:ext>
            </a:extLst>
          </p:cNvPr>
          <p:cNvSpPr>
            <a:spLocks noGrp="1" noChangeArrowheads="1"/>
          </p:cNvSpPr>
          <p:nvPr>
            <p:ph type="body" idx="1"/>
          </p:nvPr>
        </p:nvSpPr>
        <p:spPr/>
        <p:txBody>
          <a:bodyPr/>
          <a:lstStyle/>
          <a:p>
            <a:pPr lvl="1"/>
            <a:r>
              <a:rPr lang="en-US" altLang="en-US" b="1"/>
              <a:t>In practice, these sample size formulae do not take into account patient factors that might influence prognosis.  </a:t>
            </a:r>
          </a:p>
          <a:p>
            <a:pPr lvl="1"/>
            <a:r>
              <a:rPr lang="en-US" altLang="en-US" b="1"/>
              <a:t>Hence, these sample size estimates are usually conservative, given further adjustments for covariates.</a:t>
            </a:r>
          </a:p>
          <a:p>
            <a:pPr>
              <a:buFontTx/>
              <a:buNone/>
            </a:pPr>
            <a:endParaRPr lang="en-US" altLang="en-US"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a:extLst>
              <a:ext uri="{FF2B5EF4-FFF2-40B4-BE49-F238E27FC236}">
                <a16:creationId xmlns:a16="http://schemas.microsoft.com/office/drawing/2014/main" id="{881872CE-CF43-B8EA-06DF-5685C6102FEC}"/>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u="sng"/>
              <a:t>Sample Size</a:t>
            </a:r>
          </a:p>
        </p:txBody>
      </p:sp>
      <p:sp>
        <p:nvSpPr>
          <p:cNvPr id="41987" name="Rectangle 1027">
            <a:extLst>
              <a:ext uri="{FF2B5EF4-FFF2-40B4-BE49-F238E27FC236}">
                <a16:creationId xmlns:a16="http://schemas.microsoft.com/office/drawing/2014/main" id="{5A79E9AE-FFC1-9112-9D1F-2090D40B817B}"/>
              </a:ext>
            </a:extLst>
          </p:cNvPr>
          <p:cNvSpPr>
            <a:spLocks noChangeArrowheads="1"/>
          </p:cNvSpPr>
          <p:nvPr/>
        </p:nvSpPr>
        <p:spPr bwMode="auto">
          <a:xfrm>
            <a:off x="550708" y="2922626"/>
            <a:ext cx="7410450" cy="307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800" dirty="0"/>
              <a:t>Are there enough patients to answer the questions?</a:t>
            </a:r>
          </a:p>
          <a:p>
            <a:endParaRPr lang="en-US" altLang="en-US" sz="2800" dirty="0"/>
          </a:p>
          <a:p>
            <a:r>
              <a:rPr lang="en-US" altLang="en-US" sz="2800" dirty="0"/>
              <a:t>Negative results can be due to three reasons:</a:t>
            </a:r>
          </a:p>
          <a:p>
            <a:endParaRPr lang="en-US" altLang="en-US" sz="2800" dirty="0"/>
          </a:p>
          <a:p>
            <a:r>
              <a:rPr lang="en-US" altLang="en-US" sz="2800" dirty="0"/>
              <a:t>		No difference</a:t>
            </a:r>
          </a:p>
          <a:p>
            <a:r>
              <a:rPr lang="en-US" altLang="en-US" sz="2800" dirty="0"/>
              <a:t>		Sample size is too small</a:t>
            </a:r>
          </a:p>
          <a:p>
            <a:r>
              <a:rPr lang="en-US" altLang="en-US" sz="2800" dirty="0"/>
              <a:t>		Confounding variables</a:t>
            </a:r>
          </a:p>
        </p:txBody>
      </p:sp>
    </p:spTree>
    <p:extLst>
      <p:ext uri="{BB962C8B-B14F-4D97-AF65-F5344CB8AC3E}">
        <p14:creationId xmlns:p14="http://schemas.microsoft.com/office/powerpoint/2010/main" val="17121700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A85722-C5E4-4D5C-B2A4-4A02D4752F93}"/>
              </a:ext>
            </a:extLst>
          </p:cNvPr>
          <p:cNvSpPr>
            <a:spLocks noGrp="1"/>
          </p:cNvSpPr>
          <p:nvPr>
            <p:ph type="title"/>
          </p:nvPr>
        </p:nvSpPr>
        <p:spPr>
          <a:xfrm>
            <a:off x="914400" y="681045"/>
            <a:ext cx="7315200" cy="1154097"/>
          </a:xfrm>
        </p:spPr>
        <p:txBody>
          <a:bodyPr/>
          <a:lstStyle/>
          <a:p>
            <a:pPr>
              <a:defRPr/>
            </a:pPr>
            <a:r>
              <a:rPr lang="en-US" dirty="0"/>
              <a:t>Type II and Beta</a:t>
            </a:r>
            <a:endParaRPr dirty="0"/>
          </a:p>
        </p:txBody>
      </p:sp>
      <p:pic>
        <p:nvPicPr>
          <p:cNvPr id="11" name="Content Placeholder 10">
            <a:extLst>
              <a:ext uri="{FF2B5EF4-FFF2-40B4-BE49-F238E27FC236}">
                <a16:creationId xmlns:a16="http://schemas.microsoft.com/office/drawing/2014/main" id="{11761755-775C-974C-B8DD-3D031EC54C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230070"/>
            <a:ext cx="7175500" cy="2120900"/>
          </a:xfrm>
        </p:spPr>
      </p:pic>
    </p:spTree>
    <p:extLst>
      <p:ext uri="{BB962C8B-B14F-4D97-AF65-F5344CB8AC3E}">
        <p14:creationId xmlns:p14="http://schemas.microsoft.com/office/powerpoint/2010/main" val="6770808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a:extLst>
              <a:ext uri="{FF2B5EF4-FFF2-40B4-BE49-F238E27FC236}">
                <a16:creationId xmlns:a16="http://schemas.microsoft.com/office/drawing/2014/main" id="{9D199547-A3C4-8B65-B130-4BC58DFDD9E5}"/>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u="sng"/>
              <a:t>Sample Size Calculations</a:t>
            </a:r>
          </a:p>
        </p:txBody>
      </p:sp>
      <p:sp>
        <p:nvSpPr>
          <p:cNvPr id="43011" name="Rectangle 1027">
            <a:extLst>
              <a:ext uri="{FF2B5EF4-FFF2-40B4-BE49-F238E27FC236}">
                <a16:creationId xmlns:a16="http://schemas.microsoft.com/office/drawing/2014/main" id="{8D1143DC-4F2A-7A27-4437-458DCD8D57B8}"/>
              </a:ext>
            </a:extLst>
          </p:cNvPr>
          <p:cNvSpPr>
            <a:spLocks noGrp="1" noChangeArrowheads="1"/>
          </p:cNvSpPr>
          <p:nvPr>
            <p:ph type="body" idx="1"/>
          </p:nvPr>
        </p:nvSpPr>
        <p:spPr>
          <a:xfrm>
            <a:off x="419100" y="2743200"/>
            <a:ext cx="83058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defTabSz="142875"/>
            <a:r>
              <a:rPr lang="en-US" altLang="en-US" dirty="0"/>
              <a:t>Depends on the study design and the statistical test.</a:t>
            </a:r>
          </a:p>
          <a:p>
            <a:pPr defTabSz="142875">
              <a:buFontTx/>
              <a:buNone/>
            </a:pPr>
            <a:endParaRPr lang="en-US" altLang="en-US" dirty="0"/>
          </a:p>
          <a:p>
            <a:pPr defTabSz="142875"/>
            <a:r>
              <a:rPr lang="en-US" altLang="en-US" dirty="0"/>
              <a:t>Outcome Variables:		Continuous</a:t>
            </a:r>
          </a:p>
          <a:p>
            <a:pPr lvl="4" defTabSz="142875">
              <a:buFontTx/>
              <a:buNone/>
            </a:pPr>
            <a:r>
              <a:rPr lang="en-US" altLang="en-US" sz="3200" dirty="0"/>
              <a:t>														Dichotomized  </a:t>
            </a:r>
            <a:r>
              <a:rPr lang="en-US" altLang="en-US" sz="2800" dirty="0"/>
              <a:t>(yes or no)</a:t>
            </a:r>
          </a:p>
          <a:p>
            <a:pPr lvl="4" defTabSz="142875">
              <a:buFontTx/>
              <a:buNone/>
            </a:pPr>
            <a:r>
              <a:rPr lang="en-US" altLang="en-US" sz="2800" dirty="0"/>
              <a:t>			</a:t>
            </a:r>
            <a:r>
              <a:rPr lang="en-US" altLang="en-US" sz="3200" dirty="0"/>
              <a:t>	</a:t>
            </a:r>
          </a:p>
        </p:txBody>
      </p:sp>
    </p:spTree>
    <p:extLst>
      <p:ext uri="{BB962C8B-B14F-4D97-AF65-F5344CB8AC3E}">
        <p14:creationId xmlns:p14="http://schemas.microsoft.com/office/powerpoint/2010/main" val="14958483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a:extLst>
              <a:ext uri="{FF2B5EF4-FFF2-40B4-BE49-F238E27FC236}">
                <a16:creationId xmlns:a16="http://schemas.microsoft.com/office/drawing/2014/main" id="{4AC188A1-70C4-CD40-A9B6-40BBD3C90FF0}"/>
              </a:ext>
            </a:extLst>
          </p:cNvPr>
          <p:cNvSpPr>
            <a:spLocks noGrp="1"/>
          </p:cNvSpPr>
          <p:nvPr>
            <p:ph idx="1"/>
          </p:nvPr>
        </p:nvSpPr>
        <p:spPr>
          <a:xfrm>
            <a:off x="546410" y="2976872"/>
            <a:ext cx="7014117" cy="2488581"/>
          </a:xfrm>
          <a:ln>
            <a:solidFill>
              <a:schemeClr val="accent1"/>
            </a:solidFill>
            <a:miter lim="800000"/>
            <a:headEnd/>
            <a:tailEnd/>
          </a:ln>
        </p:spPr>
        <p:txBody>
          <a:bodyPr/>
          <a:lstStyle/>
          <a:p>
            <a:r>
              <a:rPr lang="en-US" altLang="en-US" sz="2800" dirty="0"/>
              <a:t>The probability of making a Type II error depends on:</a:t>
            </a:r>
          </a:p>
          <a:p>
            <a:pPr lvl="1"/>
            <a:r>
              <a:rPr lang="en-US" altLang="en-US" sz="2200" dirty="0"/>
              <a:t>sample size </a:t>
            </a:r>
            <a:r>
              <a:rPr lang="en-US" altLang="en-US" sz="2200" i="1" dirty="0"/>
              <a:t>n</a:t>
            </a:r>
          </a:p>
          <a:p>
            <a:pPr lvl="1"/>
            <a:r>
              <a:rPr lang="en-US" altLang="en-US" sz="2200" dirty="0"/>
              <a:t>significance level  </a:t>
            </a:r>
            <a:r>
              <a:rPr lang="en-US" altLang="en-US" sz="2200" dirty="0">
                <a:sym typeface="Symbol" pitchFamily="2" charset="2"/>
              </a:rPr>
              <a:t></a:t>
            </a:r>
            <a:endParaRPr lang="en-US" altLang="en-US" sz="2200" dirty="0"/>
          </a:p>
          <a:p>
            <a:pPr lvl="1"/>
            <a:r>
              <a:rPr lang="en-US" altLang="en-US" sz="2200" dirty="0"/>
              <a:t>the true value of the parameter </a:t>
            </a:r>
            <a:r>
              <a:rPr lang="en-US" altLang="en-US" sz="2200" dirty="0" err="1"/>
              <a:t>μ</a:t>
            </a:r>
            <a:endParaRPr lang="en-US" altLang="en-US" sz="2200" dirty="0"/>
          </a:p>
        </p:txBody>
      </p:sp>
      <p:sp>
        <p:nvSpPr>
          <p:cNvPr id="3" name="Title 2">
            <a:extLst>
              <a:ext uri="{FF2B5EF4-FFF2-40B4-BE49-F238E27FC236}">
                <a16:creationId xmlns:a16="http://schemas.microsoft.com/office/drawing/2014/main" id="{91AAD67A-2EDC-46E0-880E-7DBE3E3FAE12}"/>
              </a:ext>
            </a:extLst>
          </p:cNvPr>
          <p:cNvSpPr>
            <a:spLocks noGrp="1"/>
          </p:cNvSpPr>
          <p:nvPr>
            <p:ph type="title"/>
          </p:nvPr>
        </p:nvSpPr>
        <p:spPr>
          <a:xfrm>
            <a:off x="457200" y="0"/>
            <a:ext cx="8229600" cy="1219200"/>
          </a:xfrm>
        </p:spPr>
        <p:txBody>
          <a:bodyPr/>
          <a:lstStyle/>
          <a:p>
            <a:pPr>
              <a:defRPr/>
            </a:pPr>
            <a:r>
              <a:rPr dirty="0"/>
              <a:t>Type I, Type II errors &amp; power</a:t>
            </a:r>
            <a:endParaRPr baseline="-25000" dirty="0"/>
          </a:p>
        </p:txBody>
      </p:sp>
      <p:graphicFrame>
        <p:nvGraphicFramePr>
          <p:cNvPr id="5" name="Table 4">
            <a:extLst>
              <a:ext uri="{FF2B5EF4-FFF2-40B4-BE49-F238E27FC236}">
                <a16:creationId xmlns:a16="http://schemas.microsoft.com/office/drawing/2014/main" id="{68F1CD4C-F4E3-4C69-A120-79781C5ECABC}"/>
              </a:ext>
            </a:extLst>
          </p:cNvPr>
          <p:cNvGraphicFramePr>
            <a:graphicFrameLocks noGrp="1"/>
          </p:cNvGraphicFramePr>
          <p:nvPr/>
        </p:nvGraphicFramePr>
        <p:xfrm>
          <a:off x="304800" y="1447800"/>
          <a:ext cx="8305800" cy="1189038"/>
        </p:xfrm>
        <a:graphic>
          <a:graphicData uri="http://schemas.openxmlformats.org/drawingml/2006/table">
            <a:tbl>
              <a:tblPr firstRow="1" bandRow="1">
                <a:tableStyleId>{69CF1AB2-1976-4502-BF36-3FF5EA218861}</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1189038">
                <a:tc>
                  <a:txBody>
                    <a:bodyPr/>
                    <a:lstStyle/>
                    <a:p>
                      <a:r>
                        <a:rPr lang="en-US" sz="2400" dirty="0">
                          <a:sym typeface="Symbol"/>
                        </a:rPr>
                        <a:t>=P(make a Type</a:t>
                      </a:r>
                      <a:r>
                        <a:rPr lang="en-US" sz="2400" baseline="0" dirty="0">
                          <a:sym typeface="Symbol"/>
                        </a:rPr>
                        <a:t> I error)</a:t>
                      </a:r>
                    </a:p>
                    <a:p>
                      <a:r>
                        <a:rPr lang="en-US" sz="2400" baseline="0" dirty="0">
                          <a:sym typeface="Symbol"/>
                        </a:rPr>
                        <a:t>   =P(reject H</a:t>
                      </a:r>
                      <a:r>
                        <a:rPr lang="en-US" sz="2400" baseline="-25000" dirty="0">
                          <a:sym typeface="Symbol"/>
                        </a:rPr>
                        <a:t>0</a:t>
                      </a:r>
                      <a:r>
                        <a:rPr lang="en-US" sz="2400" baseline="0" dirty="0">
                          <a:sym typeface="Symbol"/>
                        </a:rPr>
                        <a:t> when H</a:t>
                      </a:r>
                      <a:r>
                        <a:rPr lang="en-US" sz="2400" baseline="-25000" dirty="0">
                          <a:sym typeface="Symbol"/>
                        </a:rPr>
                        <a:t>0 </a:t>
                      </a:r>
                      <a:r>
                        <a:rPr lang="en-US" sz="2400" baseline="0" dirty="0">
                          <a:sym typeface="Symbol"/>
                        </a:rPr>
                        <a:t>is        true)</a:t>
                      </a:r>
                      <a:endParaRPr lang="en-US" sz="2400" dirty="0"/>
                    </a:p>
                  </a:txBody>
                  <a:tcPr marT="45732" marB="45732"/>
                </a:tc>
                <a:tc>
                  <a:txBody>
                    <a:bodyPr/>
                    <a:lstStyle/>
                    <a:p>
                      <a:r>
                        <a:rPr lang="en-US" sz="2400" dirty="0">
                          <a:sym typeface="Symbol"/>
                        </a:rPr>
                        <a:t>=P(make a Type</a:t>
                      </a:r>
                      <a:r>
                        <a:rPr lang="en-US" sz="2400" baseline="0" dirty="0">
                          <a:sym typeface="Symbol"/>
                        </a:rPr>
                        <a:t> II error)</a:t>
                      </a:r>
                    </a:p>
                    <a:p>
                      <a:r>
                        <a:rPr lang="en-US" sz="2400" baseline="0" dirty="0">
                          <a:sym typeface="Symbol"/>
                        </a:rPr>
                        <a:t>  =P(not reject H</a:t>
                      </a:r>
                      <a:r>
                        <a:rPr lang="en-US" sz="2400" baseline="-25000" dirty="0">
                          <a:sym typeface="Symbol"/>
                        </a:rPr>
                        <a:t>0</a:t>
                      </a:r>
                      <a:r>
                        <a:rPr lang="en-US" sz="2400" baseline="0" dirty="0">
                          <a:sym typeface="Symbol"/>
                        </a:rPr>
                        <a:t> when H</a:t>
                      </a:r>
                      <a:r>
                        <a:rPr lang="en-US" sz="2400" baseline="-25000" dirty="0">
                          <a:sym typeface="Symbol"/>
                        </a:rPr>
                        <a:t>1</a:t>
                      </a:r>
                      <a:r>
                        <a:rPr lang="en-US" sz="2400" baseline="0" dirty="0">
                          <a:sym typeface="Symbol"/>
                        </a:rPr>
                        <a:t> is true)</a:t>
                      </a:r>
                      <a:endParaRPr lang="en-US" sz="2400" dirty="0"/>
                    </a:p>
                  </a:txBody>
                  <a:tcPr marT="45732" marB="45732"/>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3458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2003</TotalTime>
  <Words>4289</Words>
  <Application>Microsoft Macintosh PowerPoint</Application>
  <PresentationFormat>On-screen Show (4:3)</PresentationFormat>
  <Paragraphs>366</Paragraphs>
  <Slides>80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80</vt:i4>
      </vt:variant>
    </vt:vector>
  </HeadingPairs>
  <TitlesOfParts>
    <vt:vector size="90" baseType="lpstr">
      <vt:lpstr>Arial</vt:lpstr>
      <vt:lpstr>Calibri</vt:lpstr>
      <vt:lpstr>Cambria Math</vt:lpstr>
      <vt:lpstr>Symbol</vt:lpstr>
      <vt:lpstr>Times New Roman</vt:lpstr>
      <vt:lpstr>Wingdings</vt:lpstr>
      <vt:lpstr>WP Greek Century</vt:lpstr>
      <vt:lpstr>Perspective</vt:lpstr>
      <vt:lpstr>Document</vt:lpstr>
      <vt:lpstr>Equation</vt:lpstr>
      <vt:lpstr>Bios 520-Clinical Trials-Sample size</vt:lpstr>
      <vt:lpstr>Outline</vt:lpstr>
      <vt:lpstr>Fundamental point</vt:lpstr>
      <vt:lpstr>Statistical significance but not clinically meaningful</vt:lpstr>
      <vt:lpstr>Clinically significant but not statistically significant</vt:lpstr>
      <vt:lpstr>Type I and Type II errors</vt:lpstr>
      <vt:lpstr>Type I, Type II errors &amp; power</vt:lpstr>
      <vt:lpstr>Type II and Beta</vt:lpstr>
      <vt:lpstr>Type I, Type II errors &amp; power</vt:lpstr>
      <vt:lpstr>Self check!</vt:lpstr>
      <vt:lpstr>Type I, Type II errors &amp; power</vt:lpstr>
      <vt:lpstr>Power</vt:lpstr>
      <vt:lpstr>Sample size calculations</vt:lpstr>
      <vt:lpstr>Dichotomous outcomes</vt:lpstr>
      <vt:lpstr>Dichotomous outcomes</vt:lpstr>
      <vt:lpstr>Sample Size Exercise</vt:lpstr>
      <vt:lpstr>Example: 2 proportions:  How many subjects?</vt:lpstr>
      <vt:lpstr>Typical Design Assumptions (1)</vt:lpstr>
      <vt:lpstr>Typical Design Assumptions (2)</vt:lpstr>
      <vt:lpstr>Sample size formula-2 proportions</vt:lpstr>
      <vt:lpstr>Sample Size Formula (2) Two Proportions</vt:lpstr>
      <vt:lpstr>Sample size formula</vt:lpstr>
      <vt:lpstr>Simple Example (1)</vt:lpstr>
      <vt:lpstr>Results from 2 methods</vt:lpstr>
      <vt:lpstr>Approximate* Total Sample Size for Comparing Various Proportions in Two Groups with Significance Level (a) of 0.05 and Power (1-b) of 0.80 and 0.90</vt:lpstr>
      <vt:lpstr>Another example: Two proportions</vt:lpstr>
      <vt:lpstr>SAS and R code</vt:lpstr>
      <vt:lpstr>SAS output</vt:lpstr>
      <vt:lpstr>Did you get that to work?</vt:lpstr>
      <vt:lpstr>One sample proportion</vt:lpstr>
      <vt:lpstr>Code</vt:lpstr>
      <vt:lpstr>SAS output</vt:lpstr>
      <vt:lpstr>Lastly, on One sample proportion</vt:lpstr>
      <vt:lpstr>Continuous outcomes</vt:lpstr>
      <vt:lpstr>Comparison of Means</vt:lpstr>
      <vt:lpstr>Effect size</vt:lpstr>
      <vt:lpstr>One sample t test</vt:lpstr>
      <vt:lpstr>SAS and R code</vt:lpstr>
      <vt:lpstr>Output</vt:lpstr>
      <vt:lpstr>Summary of output: One sample mean</vt:lpstr>
      <vt:lpstr>One sample mean</vt:lpstr>
      <vt:lpstr>Dependent means</vt:lpstr>
      <vt:lpstr>Dependent means</vt:lpstr>
      <vt:lpstr>SAS and R code</vt:lpstr>
      <vt:lpstr>Output</vt:lpstr>
      <vt:lpstr>Dependent means</vt:lpstr>
      <vt:lpstr>Dependent means</vt:lpstr>
      <vt:lpstr>Dependent means</vt:lpstr>
      <vt:lpstr>SAS output</vt:lpstr>
      <vt:lpstr>Quantitative outcomes: Two sample means</vt:lpstr>
      <vt:lpstr>QUANTITATIVE OUTCOMES MEANS BETWEEN GROUPS</vt:lpstr>
      <vt:lpstr>QUANTITATIVE OUTCOMES MEANS BETWEEN GROUPS</vt:lpstr>
      <vt:lpstr>EXAMPLE</vt:lpstr>
      <vt:lpstr>Example</vt:lpstr>
      <vt:lpstr>Manual calculation</vt:lpstr>
      <vt:lpstr>Sample size</vt:lpstr>
      <vt:lpstr>EXAMPLE</vt:lpstr>
      <vt:lpstr>From a protocol</vt:lpstr>
      <vt:lpstr>Can you duplicate these results?</vt:lpstr>
      <vt:lpstr>Bringing it all together…Example</vt:lpstr>
      <vt:lpstr>Example</vt:lpstr>
      <vt:lpstr>Example</vt:lpstr>
      <vt:lpstr>Example</vt:lpstr>
      <vt:lpstr>Example</vt:lpstr>
      <vt:lpstr>P-value and α</vt:lpstr>
      <vt:lpstr>SS are estimates</vt:lpstr>
      <vt:lpstr>Be conservative yet reasonable</vt:lpstr>
      <vt:lpstr>Solving for the mean</vt:lpstr>
      <vt:lpstr>R and SAS do this a bit differently</vt:lpstr>
      <vt:lpstr>Output</vt:lpstr>
      <vt:lpstr>&gt;2 independent means</vt:lpstr>
      <vt:lpstr>SAS code</vt:lpstr>
      <vt:lpstr>SAS output</vt:lpstr>
      <vt:lpstr>Predictor</vt:lpstr>
      <vt:lpstr>Output</vt:lpstr>
      <vt:lpstr>WHAT CAN GO WRONG?</vt:lpstr>
      <vt:lpstr>POWER CALCULATIONS ARE APPROXIMATIONS</vt:lpstr>
      <vt:lpstr>FINAL WORD</vt:lpstr>
      <vt:lpstr>Sample Size</vt:lpstr>
      <vt:lpstr>Sample Size Calculations</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 560R-Intro to R</dc:title>
  <dc:creator>Traci Leong</dc:creator>
  <cp:lastModifiedBy>Traci Leong</cp:lastModifiedBy>
  <cp:revision>18</cp:revision>
  <dcterms:created xsi:type="dcterms:W3CDTF">2013-03-04T00:53:01Z</dcterms:created>
  <dcterms:modified xsi:type="dcterms:W3CDTF">2023-02-23T17:52:18Z</dcterms:modified>
</cp:coreProperties>
</file>