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24070-8345-47AE-A03B-63AF34833F3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AE7A1-3A69-4EA5-9109-9D0789768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74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0B7-B5DC-415B-A807-A8CE7FD7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39DBC-F606-467C-81DB-36DF0AAF3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F98EA-15A5-46A0-82AE-6910274A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CC4B-58F0-43C5-B7BA-A769F1F7A36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2F5C-BCEA-4B7F-AC95-981FD52B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0709A-1EFF-45DC-A774-4173D003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68B51-4CAA-4E80-81BD-06E5F92A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2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5C3C-A04B-41BE-B3D7-A75963CB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EB705-22C7-4AC9-B265-73DAAA534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B907-FD98-4947-8308-9D493483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CC4B-58F0-43C5-B7BA-A769F1F7A36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BED1D-6E33-4CB2-BEA6-D83F2B2B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ED1D-AFF5-4D57-9AA8-40DA58BE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68B51-4CAA-4E80-81BD-06E5F92A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4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E436E-A2A4-4882-90B8-1252546AB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5FF3E-FB49-4118-A1B4-F16AEA835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2E5EB-6FEB-4FDA-94FF-22D07580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CC4B-58F0-43C5-B7BA-A769F1F7A36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F663C-6528-4BA9-AAE5-8BBBE079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D4B11-59AA-4E4C-90EB-FC237F2D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68B51-4CAA-4E80-81BD-06E5F92A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2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BDA1-29D0-464A-88E3-84B0B7FC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FA008-46CC-4C58-A3A2-B828BF159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CAD0B-F40D-4F4B-B3AB-4A187FA8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CC4B-58F0-43C5-B7BA-A769F1F7A36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4B3A2-5F12-4C73-93C1-F9239E9C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29E23-244A-499D-AA18-2B266649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68B51-4CAA-4E80-81BD-06E5F92A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6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4D9A-ED4C-4D0E-9E3E-B51E55D6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04EB3-83DC-4898-8D4D-0B14A48E2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64B07-DA62-4D9A-AAED-C6D07582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CC4B-58F0-43C5-B7BA-A769F1F7A36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4B475-3088-49E6-949B-9CAD7ABD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FA5A-AE65-4A6A-A88A-B107C4F0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68B51-4CAA-4E80-81BD-06E5F92A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0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153A-B2D1-430E-ACD4-55B87664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5BB40-013D-4484-A329-75904066D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6EC1C-181B-47B2-B250-2F5904320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A9641-EC89-40F9-B3D9-0588AC7A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CC4B-58F0-43C5-B7BA-A769F1F7A36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D7D37-4EA2-4BA5-92A6-D72B4ABA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49626-E0BD-405F-AC25-F8DA1D0F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68B51-4CAA-4E80-81BD-06E5F92A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CE10-D211-47D8-A172-10B4E1FF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BAE4E-0AD7-459F-B15B-27E781C48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C81FA-A890-4705-99AD-550DAC47A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4BBF0-CDCE-418D-9FA9-9FEBAFE44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76278-3D03-4051-BD94-5AAD81B68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2C16DB-5B53-44D7-8C84-AE0B2DE9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CC4B-58F0-43C5-B7BA-A769F1F7A36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106C9-3E37-4AEB-83BD-813F339D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CAA4B4-AD9F-42C3-AE93-ADBD443B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68B51-4CAA-4E80-81BD-06E5F92A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8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694F-F05D-4A57-A2E7-C36751A6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1B8A1F-9171-444A-8F49-69C9058E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CC4B-58F0-43C5-B7BA-A769F1F7A36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B019E-B9DD-47D5-9357-5615EDFA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D64C1-D88F-4249-94CC-EE346655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68B51-4CAA-4E80-81BD-06E5F92A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5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9CD7E-6379-475B-A3D1-327CE6E1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CC4B-58F0-43C5-B7BA-A769F1F7A36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2876D-9054-4860-9315-208F99F9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7997A-F5BC-4E74-9E4D-B1B6B6E3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68B51-4CAA-4E80-81BD-06E5F92A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3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6EC9-97C5-40D9-9A7F-A7D40005D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FEE70-5AF7-4D27-A98E-4C78834DF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A1893-EEA3-4DEA-8F7A-AF43857A7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811D7-3857-4FF7-991F-1ED62BC9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CC4B-58F0-43C5-B7BA-A769F1F7A36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C97E4-B446-46B0-878C-2A59A2BD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337AB-6FA1-40FF-ACE0-811CDD80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68B51-4CAA-4E80-81BD-06E5F92A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8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D97A-59BD-445D-A6F2-BF4173AE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2341E-218E-40A3-B298-6171A29DB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B29C7-8B49-4853-9749-822F703AB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E6943-55D9-4BAA-A5DD-344DB164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CC4B-58F0-43C5-B7BA-A769F1F7A36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AD162-F451-448C-B36F-741F3A0DB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07A52-E245-434C-A71E-CC69442C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68B51-4CAA-4E80-81BD-06E5F92A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2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C97C6-E4A3-4028-9B16-76AB37EF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9DF49-9E68-453A-847D-D22BA2EBA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A337D-0502-4C75-9884-265038216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CCC4B-58F0-43C5-B7BA-A769F1F7A36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506A5-F0BD-4656-A3A0-C2B0E96F3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ACD3C-ADF9-49C2-B06C-B2C7893E8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68B51-4CAA-4E80-81BD-06E5F92A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4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continuum.io/minicond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da.io/projects/conda/en/latest/user-guide/getting-started.html#before-you-star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continuum.io/minicond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da.io/projects/conda/en/latest/user-guide/getting-started.html#before-you-sta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CE88-87EF-433A-B2E9-46BEDA460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 Python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2666E-B221-48A1-980A-7DAD56DEA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OCG (adapted from Dr. Nolte – Boston University)</a:t>
            </a:r>
          </a:p>
        </p:txBody>
      </p:sp>
    </p:spTree>
    <p:extLst>
      <p:ext uri="{BB962C8B-B14F-4D97-AF65-F5344CB8AC3E}">
        <p14:creationId xmlns:p14="http://schemas.microsoft.com/office/powerpoint/2010/main" val="429387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9144000" cy="12587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b="1"/>
              <a:t>Jupyter Installation: OSX/Linux</a:t>
            </a:r>
            <a:endParaRPr/>
          </a:p>
        </p:txBody>
      </p:sp>
      <p:sp>
        <p:nvSpPr>
          <p:cNvPr id="210" name="Google Shape;210;p11"/>
          <p:cNvSpPr txBox="1">
            <a:spLocks noGrp="1"/>
          </p:cNvSpPr>
          <p:nvPr>
            <p:ph type="body" idx="1"/>
          </p:nvPr>
        </p:nvSpPr>
        <p:spPr>
          <a:xfrm>
            <a:off x="1856510" y="1121664"/>
            <a:ext cx="8514607" cy="573633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200" b="1"/>
              <a:t>Install Miniconda3</a:t>
            </a:r>
            <a:endParaRPr/>
          </a:p>
          <a:p>
            <a:pPr>
              <a:buClr>
                <a:schemeClr val="dk1"/>
              </a:buClr>
              <a:buSzPct val="100000"/>
            </a:pPr>
            <a:r>
              <a:rPr lang="en-US" sz="1800"/>
              <a:t>Miniconda3 is a lightweight version of the powerful Python package manager Anaconda</a:t>
            </a:r>
            <a:endParaRPr/>
          </a:p>
          <a:p>
            <a:pPr>
              <a:buClr>
                <a:schemeClr val="dk1"/>
              </a:buClr>
              <a:buSzPct val="100000"/>
            </a:pPr>
            <a:r>
              <a:rPr lang="en-US" sz="1800"/>
              <a:t>Download the latest version for your OS: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https://repo.continuum.io/miniconda/</a:t>
            </a:r>
            <a:endParaRPr sz="1800"/>
          </a:p>
          <a:p>
            <a:pPr>
              <a:buClr>
                <a:schemeClr val="dk1"/>
              </a:buClr>
              <a:buSzPct val="100000"/>
            </a:pPr>
            <a:r>
              <a:rPr lang="en-US" sz="1800"/>
              <a:t>Open </a:t>
            </a:r>
            <a:r>
              <a:rPr lang="en-US" sz="1800" b="1"/>
              <a:t>Terminal</a:t>
            </a:r>
            <a:r>
              <a:rPr lang="en-US" sz="1800"/>
              <a:t>, navigate to the folder in which you saved the file, and run: </a:t>
            </a:r>
            <a:endParaRPr/>
          </a:p>
          <a:p>
            <a:pPr indent="0">
              <a:buClr>
                <a:srgbClr val="0070C0"/>
              </a:buClr>
              <a:buSzPct val="100000"/>
              <a:buNone/>
            </a:pPr>
            <a:r>
              <a:rPr lang="en-US" sz="1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bash Miniconda3-latest-MacOSX-x86_64.sh</a:t>
            </a:r>
            <a:endParaRPr sz="1800"/>
          </a:p>
          <a:p>
            <a:pPr marL="0" indent="0">
              <a:buClr>
                <a:schemeClr val="dk1"/>
              </a:buClr>
              <a:buSzPct val="100000"/>
              <a:buNone/>
            </a:pPr>
            <a:r>
              <a:rPr lang="en-US" sz="2200" b="1"/>
              <a:t>Use Miniconda3 to install your environment</a:t>
            </a:r>
            <a:endParaRPr/>
          </a:p>
          <a:p>
            <a:pPr>
              <a:lnSpc>
                <a:spcPct val="140000"/>
              </a:lnSpc>
              <a:buClr>
                <a:schemeClr val="dk1"/>
              </a:buClr>
              <a:buSzPct val="100000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Terminal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 run: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conda create -n gis -c conda-forge jupyter geopandas rasterio rasterstats folium numba scikit-image scikit-learn statsmodels xlrd openpyxl dbfread </a:t>
            </a:r>
            <a:endParaRPr/>
          </a:p>
          <a:p>
            <a:pPr>
              <a:buClr>
                <a:schemeClr val="dk1"/>
              </a:buClr>
              <a:buSzPct val="100000"/>
            </a:pPr>
            <a:r>
              <a:rPr lang="en-US" sz="1800"/>
              <a:t>This might take a while. It installs about 1.8 GB. </a:t>
            </a:r>
            <a:endParaRPr/>
          </a:p>
          <a:p>
            <a:pPr>
              <a:buClr>
                <a:srgbClr val="0070C0"/>
              </a:buClr>
              <a:buSzPct val="100000"/>
            </a:pPr>
            <a:r>
              <a:rPr lang="en-US" sz="1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gis</a:t>
            </a:r>
            <a:r>
              <a:rPr lang="en-US" sz="1800"/>
              <a:t> is the name of your Anaconda environment. You can give it any name you like.</a:t>
            </a:r>
            <a:endParaRPr/>
          </a:p>
          <a:p>
            <a:pPr marL="0" indent="0">
              <a:buClr>
                <a:schemeClr val="dk1"/>
              </a:buClr>
              <a:buSzPct val="100000"/>
              <a:buNone/>
            </a:pPr>
            <a:r>
              <a:rPr lang="en-US" sz="2200" b="1"/>
              <a:t>Activate environment</a:t>
            </a:r>
            <a:endParaRPr/>
          </a:p>
          <a:p>
            <a:pPr>
              <a:buClr>
                <a:schemeClr val="dk1"/>
              </a:buClr>
              <a:buSzPct val="100000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 Terminal, run: </a:t>
            </a:r>
            <a:r>
              <a:rPr lang="en-US" sz="1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source activate gis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(or however you named your environment)</a:t>
            </a:r>
            <a:endParaRPr sz="1800">
              <a:solidFill>
                <a:srgbClr val="0070C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buClr>
                <a:schemeClr val="dk1"/>
              </a:buClr>
              <a:buSzPct val="100000"/>
              <a:buNone/>
            </a:pPr>
            <a:r>
              <a:rPr lang="en-US" sz="2200" b="1"/>
              <a:t>Launch Jupyter</a:t>
            </a:r>
            <a:endParaRPr sz="2200" b="1">
              <a:latin typeface="Courier"/>
              <a:ea typeface="Courier"/>
              <a:cs typeface="Courier"/>
              <a:sym typeface="Courier"/>
            </a:endParaRPr>
          </a:p>
          <a:p>
            <a:pPr>
              <a:buClr>
                <a:schemeClr val="dk1"/>
              </a:buClr>
              <a:buSzPct val="100000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Create a folder where you’d like to keep your code. </a:t>
            </a:r>
            <a:endParaRPr/>
          </a:p>
          <a:p>
            <a:pPr>
              <a:buClr>
                <a:schemeClr val="dk1"/>
              </a:buClr>
              <a:buSzPct val="100000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Navigate to the folder in the Terminal, e.g. </a:t>
            </a:r>
            <a:r>
              <a:rPr lang="en-US" sz="1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cd ~/classes/ge508/code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ct val="100000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Run </a:t>
            </a:r>
            <a:r>
              <a:rPr lang="en-US" sz="1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jupyter notebook</a:t>
            </a:r>
            <a:r>
              <a:rPr lang="en-US" sz="1800"/>
              <a:t> . After a short waiting time, a browser window should open.</a:t>
            </a:r>
            <a:endParaRPr/>
          </a:p>
          <a:p>
            <a:pPr marL="0" indent="0">
              <a:buClr>
                <a:schemeClr val="dk1"/>
              </a:buClr>
              <a:buSzPct val="100000"/>
              <a:buNone/>
            </a:pPr>
            <a:r>
              <a:rPr lang="en-US" sz="2200" b="1"/>
              <a:t>Questions?</a:t>
            </a:r>
            <a:endParaRPr/>
          </a:p>
          <a:p>
            <a:pPr>
              <a:buClr>
                <a:schemeClr val="dk1"/>
              </a:buClr>
              <a:buSzPct val="100000"/>
            </a:pPr>
            <a:r>
              <a:rPr lang="en-US" sz="1800"/>
              <a:t>Check the Anaconda documentation: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Getting started with Anaconda</a:t>
            </a:r>
            <a:r>
              <a:rPr lang="en-US" sz="1800"/>
              <a:t> or shoot me an email.</a:t>
            </a:r>
            <a:endParaRPr/>
          </a:p>
          <a:p>
            <a:pPr indent="-153035">
              <a:buClr>
                <a:schemeClr val="dk1"/>
              </a:buClr>
              <a:buSzPct val="100000"/>
              <a:buNone/>
            </a:pPr>
            <a:endParaRPr sz="1400">
              <a:solidFill>
                <a:srgbClr val="0070C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9144000" cy="12587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b="1"/>
              <a:t>Jupyter Installation: Windows</a:t>
            </a:r>
            <a:endParaRPr/>
          </a:p>
        </p:txBody>
      </p:sp>
      <p:sp>
        <p:nvSpPr>
          <p:cNvPr id="216" name="Google Shape;216;p12"/>
          <p:cNvSpPr txBox="1">
            <a:spLocks noGrp="1"/>
          </p:cNvSpPr>
          <p:nvPr>
            <p:ph type="body" idx="1"/>
          </p:nvPr>
        </p:nvSpPr>
        <p:spPr>
          <a:xfrm>
            <a:off x="1856510" y="1258784"/>
            <a:ext cx="8514607" cy="5498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200" b="1"/>
              <a:t>Install Miniconda3</a:t>
            </a:r>
            <a:endParaRPr/>
          </a:p>
          <a:p>
            <a:pPr>
              <a:buClr>
                <a:schemeClr val="dk1"/>
              </a:buClr>
              <a:buSzPct val="100000"/>
            </a:pPr>
            <a:r>
              <a:rPr lang="en-US" sz="1800"/>
              <a:t>Miniconda3 is a lightweight version of the powerful Python package manager Anaconda</a:t>
            </a:r>
            <a:endParaRPr/>
          </a:p>
          <a:p>
            <a:pPr>
              <a:buClr>
                <a:schemeClr val="dk1"/>
              </a:buClr>
              <a:buSzPct val="100000"/>
            </a:pPr>
            <a:r>
              <a:rPr lang="en-US" sz="1800"/>
              <a:t>Download the latest version for your OS: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https://repo.continuum.io/miniconda/</a:t>
            </a:r>
            <a:endParaRPr sz="1800"/>
          </a:p>
          <a:p>
            <a:pPr>
              <a:buClr>
                <a:schemeClr val="dk1"/>
              </a:buClr>
              <a:buSzPct val="100000"/>
            </a:pPr>
            <a:r>
              <a:rPr lang="en-US" sz="1800"/>
              <a:t>Install </a:t>
            </a:r>
            <a:r>
              <a:rPr lang="en-US" sz="1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Miniconda3-latest-Windows-x86_64.exe</a:t>
            </a:r>
            <a:endParaRPr sz="1800"/>
          </a:p>
          <a:p>
            <a:pPr marL="0" indent="0">
              <a:buClr>
                <a:schemeClr val="dk1"/>
              </a:buClr>
              <a:buSzPct val="100000"/>
              <a:buNone/>
            </a:pPr>
            <a:r>
              <a:rPr lang="en-US" sz="2200" b="1"/>
              <a:t>Use Miniconda3 to install your environment</a:t>
            </a:r>
            <a:endParaRPr/>
          </a:p>
          <a:p>
            <a:pPr>
              <a:lnSpc>
                <a:spcPct val="140000"/>
              </a:lnSpc>
              <a:buClr>
                <a:schemeClr val="dk1"/>
              </a:buClr>
              <a:buSzPct val="100000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Open up the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Anaconda Prompt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(it should be in your Startup Menu), and run: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conda create -n gis -c conda-forge jupyter geopandas rasterio rasterstats folium numba scikit-image scikit-learn statsmodels xlrd openpyxl dbfread </a:t>
            </a:r>
            <a:endParaRPr/>
          </a:p>
          <a:p>
            <a:pPr>
              <a:buClr>
                <a:schemeClr val="dk1"/>
              </a:buClr>
              <a:buSzPct val="100000"/>
            </a:pPr>
            <a:r>
              <a:rPr lang="en-US" sz="1800"/>
              <a:t>This might take a while - it installs about 1.8 GB. </a:t>
            </a:r>
            <a:endParaRPr/>
          </a:p>
          <a:p>
            <a:pPr>
              <a:buClr>
                <a:srgbClr val="0070C0"/>
              </a:buClr>
              <a:buSzPct val="100000"/>
            </a:pPr>
            <a:r>
              <a:rPr lang="en-US" sz="1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gis</a:t>
            </a:r>
            <a:r>
              <a:rPr lang="en-US" sz="1800"/>
              <a:t> is the name of your Anaconda environment. You can give it any name you like.</a:t>
            </a:r>
            <a:endParaRPr/>
          </a:p>
          <a:p>
            <a:pPr marL="0" indent="0">
              <a:buClr>
                <a:schemeClr val="dk1"/>
              </a:buClr>
              <a:buSzPct val="100000"/>
              <a:buNone/>
            </a:pPr>
            <a:r>
              <a:rPr lang="en-US" sz="2200" b="1"/>
              <a:t>Activate Anaconda environment</a:t>
            </a:r>
            <a:endParaRPr/>
          </a:p>
          <a:p>
            <a:pPr>
              <a:buClr>
                <a:schemeClr val="dk1"/>
              </a:buClr>
              <a:buSzPct val="100000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 the Anaconda Prompt, run: </a:t>
            </a:r>
            <a:r>
              <a:rPr lang="en-US" sz="1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activate gis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(or however you named it)</a:t>
            </a:r>
            <a:endParaRPr sz="1800">
              <a:solidFill>
                <a:srgbClr val="0070C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buClr>
                <a:schemeClr val="dk1"/>
              </a:buClr>
              <a:buSzPct val="100000"/>
              <a:buNone/>
            </a:pPr>
            <a:r>
              <a:rPr lang="en-US" sz="2200" b="1"/>
              <a:t>Launch Jupyter</a:t>
            </a:r>
            <a:endParaRPr sz="2200" b="1">
              <a:latin typeface="Courier"/>
              <a:ea typeface="Courier"/>
              <a:cs typeface="Courier"/>
              <a:sym typeface="Courier"/>
            </a:endParaRPr>
          </a:p>
          <a:p>
            <a:pPr>
              <a:buClr>
                <a:schemeClr val="dk1"/>
              </a:buClr>
              <a:buSzPct val="100000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Create a folder where you’d like to keep your code. </a:t>
            </a:r>
            <a:endParaRPr/>
          </a:p>
          <a:p>
            <a:pPr>
              <a:buClr>
                <a:schemeClr val="dk1"/>
              </a:buClr>
              <a:buSzPct val="100000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Navigate to it in the Anaconda Prompt (e.g. </a:t>
            </a:r>
            <a:r>
              <a:rPr lang="en-US" sz="1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cd C:\Documents\Classes\GE 508\Code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>
              <a:buClr>
                <a:schemeClr val="dk1"/>
              </a:buClr>
              <a:buSzPct val="100000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Run </a:t>
            </a:r>
            <a:r>
              <a:rPr lang="en-US" sz="1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jupyter notebook</a:t>
            </a:r>
            <a:r>
              <a:rPr lang="en-US" sz="1800"/>
              <a:t> .  After a short waiting time, a browser window should open.</a:t>
            </a:r>
            <a:endParaRPr/>
          </a:p>
          <a:p>
            <a:pPr marL="0" indent="0">
              <a:buClr>
                <a:schemeClr val="dk1"/>
              </a:buClr>
              <a:buSzPct val="100000"/>
              <a:buNone/>
            </a:pPr>
            <a:r>
              <a:rPr lang="en-US" sz="2200" b="1"/>
              <a:t>Questions?</a:t>
            </a:r>
            <a:endParaRPr/>
          </a:p>
          <a:p>
            <a:pPr>
              <a:buClr>
                <a:schemeClr val="dk1"/>
              </a:buClr>
              <a:buSzPct val="100000"/>
            </a:pPr>
            <a:r>
              <a:rPr lang="en-US" sz="1800"/>
              <a:t>Check the Anaconda documentation: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Getting started with Anaconda</a:t>
            </a:r>
            <a:r>
              <a:rPr lang="en-US" sz="1800"/>
              <a:t> or shoot me an email.</a:t>
            </a:r>
            <a:endParaRPr/>
          </a:p>
          <a:p>
            <a:pPr indent="-153035">
              <a:buClr>
                <a:schemeClr val="dk1"/>
              </a:buClr>
              <a:buSzPct val="100000"/>
              <a:buNone/>
            </a:pPr>
            <a:endParaRPr sz="1400">
              <a:solidFill>
                <a:srgbClr val="0070C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421</Words>
  <Application>Microsoft Office PowerPoint</Application>
  <PresentationFormat>Widescreen</PresentationFormat>
  <Paragraphs>37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</vt:lpstr>
      <vt:lpstr>Office Theme</vt:lpstr>
      <vt:lpstr>Installing Python Environment</vt:lpstr>
      <vt:lpstr>Jupyter Installation: OSX/Linux</vt:lpstr>
      <vt:lpstr>Jupyter Installation: Windows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Python Environment</dc:title>
  <dc:creator>Cronin-Golomb, Olivia (emb8xg)</dc:creator>
  <cp:lastModifiedBy>Cronin-Golomb, Olivia (emb8xg)</cp:lastModifiedBy>
  <cp:revision>1</cp:revision>
  <dcterms:created xsi:type="dcterms:W3CDTF">2022-04-22T17:59:30Z</dcterms:created>
  <dcterms:modified xsi:type="dcterms:W3CDTF">2022-04-22T18:01:04Z</dcterms:modified>
</cp:coreProperties>
</file>