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83"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y="5143500" cx="9144000"/>
  <p:notesSz cx="6858000" cy="9144000"/>
  <p:embeddedFontLst>
    <p:embeddedFont>
      <p:font typeface="Playfair Display"/>
      <p:regular r:id="rId17"/>
      <p:bold r:id="rId18"/>
      <p:italic r:id="rId19"/>
      <p:boldItalic r:id="rId20"/>
    </p:embeddedFont>
    <p:embeddedFont>
      <p:font typeface="Lato"/>
      <p:regular r:id="rId21"/>
      <p:bold r:id="rId22"/>
      <p:italic r:id="rId23"/>
      <p:boldItalic r:id="rId24"/>
    </p:embeddedFont>
    <p:embeddedFont>
      <p:font typeface="Roboto Mon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PlayfairDisplay-boldItalic.fntdata"/><Relationship Id="rId22" Type="http://schemas.openxmlformats.org/officeDocument/2006/relationships/font" Target="fonts/Lato-bold.fntdata"/><Relationship Id="rId21" Type="http://schemas.openxmlformats.org/officeDocument/2006/relationships/font" Target="fonts/Lato-regular.fntdata"/><Relationship Id="rId24" Type="http://schemas.openxmlformats.org/officeDocument/2006/relationships/font" Target="fonts/Lato-boldItalic.fntdata"/><Relationship Id="rId23" Type="http://schemas.openxmlformats.org/officeDocument/2006/relationships/font" Target="fonts/Lato-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RobotoMono-bold.fntdata"/><Relationship Id="rId25" Type="http://schemas.openxmlformats.org/officeDocument/2006/relationships/font" Target="fonts/RobotoMono-regular.fntdata"/><Relationship Id="rId28" Type="http://schemas.openxmlformats.org/officeDocument/2006/relationships/font" Target="fonts/RobotoMono-boldItalic.fntdata"/><Relationship Id="rId27" Type="http://schemas.openxmlformats.org/officeDocument/2006/relationships/font" Target="fonts/RobotoMono-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PlayfairDisplay-regular.fntdata"/><Relationship Id="rId16" Type="http://schemas.openxmlformats.org/officeDocument/2006/relationships/slide" Target="slides/slide12.xml"/><Relationship Id="rId19" Type="http://schemas.openxmlformats.org/officeDocument/2006/relationships/font" Target="fonts/PlayfairDisplay-italic.fntdata"/><Relationship Id="rId18" Type="http://schemas.openxmlformats.org/officeDocument/2006/relationships/font" Target="fonts/PlayfairDisplay-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7" name="Shape 217"/>
        <p:cNvGrpSpPr/>
        <p:nvPr/>
      </p:nvGrpSpPr>
      <p:grpSpPr>
        <a:xfrm>
          <a:off x="0" y="0"/>
          <a:ext cx="0" cy="0"/>
          <a:chOff x="0" y="0"/>
          <a:chExt cx="0" cy="0"/>
        </a:xfrm>
      </p:grpSpPr>
      <p:sp>
        <p:nvSpPr>
          <p:cNvPr id="218" name="Google Shape;218;p: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9" name="Google Shape;219;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32a530910f5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32a530910f5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These metrics show that most products are formulated for high safety and sustainability while maintaining efficacy. The high safety scores indicate strong regulatory adherence, while sustainability trends suggest that brands are responding to consumer demand for eco-friendly formulations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32e84a9d372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32e84a9d372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a:solidFill>
                  <a:srgbClr val="188038"/>
                </a:solidFill>
                <a:latin typeface="Roboto Mono"/>
                <a:ea typeface="Roboto Mono"/>
                <a:cs typeface="Roboto Mono"/>
                <a:sym typeface="Roboto Mono"/>
              </a:rPr>
              <a:t>ChemicalDateRemoved</a:t>
            </a:r>
            <a:r>
              <a:rPr b="1" lang="en">
                <a:solidFill>
                  <a:schemeClr val="dk1"/>
                </a:solidFill>
              </a:rPr>
              <a:t> (Binary Reformulation Indicator)</a:t>
            </a:r>
            <a:endParaRPr b="1">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
                <a:solidFill>
                  <a:schemeClr val="dk1"/>
                </a:solidFill>
              </a:rPr>
              <a:t>Objective:</a:t>
            </a:r>
            <a:r>
              <a:rPr lang="en">
                <a:solidFill>
                  <a:schemeClr val="dk1"/>
                </a:solidFill>
              </a:rPr>
              <a:t> Predict whether a chemical will be removed from a product.</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Transformation:</a:t>
            </a:r>
            <a:r>
              <a:rPr lang="en">
                <a:solidFill>
                  <a:schemeClr val="dk1"/>
                </a:solidFill>
              </a:rPr>
              <a:t> Convert it into a binary target (1 = Removed, 0 = Not Removed).</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Why?</a:t>
            </a:r>
            <a:r>
              <a:rPr lang="en">
                <a:solidFill>
                  <a:schemeClr val="dk1"/>
                </a:solidFill>
              </a:rPr>
              <a:t> This aligns with your goal of identifying reformulation trends.</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b="1" lang="en">
                <a:solidFill>
                  <a:srgbClr val="188038"/>
                </a:solidFill>
                <a:latin typeface="Roboto Mono"/>
                <a:ea typeface="Roboto Mono"/>
                <a:cs typeface="Roboto Mono"/>
                <a:sym typeface="Roboto Mono"/>
              </a:rPr>
              <a:t>HazardType</a:t>
            </a:r>
            <a:r>
              <a:rPr b="1" lang="en">
                <a:solidFill>
                  <a:schemeClr val="dk1"/>
                </a:solidFill>
              </a:rPr>
              <a:t> (Multiclass Classification)</a:t>
            </a:r>
            <a:endParaRPr b="1">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
                <a:solidFill>
                  <a:schemeClr val="dk1"/>
                </a:solidFill>
              </a:rPr>
              <a:t>Objective:</a:t>
            </a:r>
            <a:r>
              <a:rPr lang="en">
                <a:solidFill>
                  <a:schemeClr val="dk1"/>
                </a:solidFill>
              </a:rPr>
              <a:t> Predict the hazard level of a chemical based on product and formulation data.</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Why?</a:t>
            </a:r>
            <a:r>
              <a:rPr lang="en">
                <a:solidFill>
                  <a:schemeClr val="dk1"/>
                </a:solidFill>
              </a:rPr>
              <a:t> Helps assess how regulatory actions affect ingredient safety classification.</a:t>
            </a:r>
            <a:endParaRPr>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32e84a9d372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32e84a9d372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The results revealed that </a:t>
            </a:r>
            <a:r>
              <a:rPr b="1" lang="en">
                <a:solidFill>
                  <a:schemeClr val="dk1"/>
                </a:solidFill>
              </a:rPr>
              <a:t>cosmetic reformulation trends are primarily influenced by regulatory requirements and consumer safety concerns</a:t>
            </a:r>
            <a:r>
              <a:rPr lang="en">
                <a:solidFill>
                  <a:schemeClr val="dk1"/>
                </a:solidFill>
              </a:rPr>
              <a:t> rather than purely market-driven changes. This insight is crucial for understanding how brands adapt over time.</a:t>
            </a:r>
            <a:endParaRPr>
              <a:solidFill>
                <a:schemeClr val="dk1"/>
              </a:solidFill>
            </a:endParaRPr>
          </a:p>
          <a:p>
            <a:pPr indent="0" lvl="0" marL="0" rtl="0" algn="l">
              <a:spcBef>
                <a:spcPts val="0"/>
              </a:spcBef>
              <a:spcAft>
                <a:spcPts val="0"/>
              </a:spcAft>
              <a:buClr>
                <a:schemeClr val="dk1"/>
              </a:buClr>
              <a:buSzPts val="1100"/>
              <a:buFont typeface="Arial"/>
              <a:buNone/>
            </a:pPr>
            <a:r>
              <a:rPr lang="en">
                <a:solidFill>
                  <a:schemeClr val="dk1"/>
                </a:solidFill>
              </a:rPr>
              <a:t>Interestingly, while many ingredients were flagged as potentially hazardous, </a:t>
            </a:r>
            <a:r>
              <a:rPr b="1" lang="en">
                <a:solidFill>
                  <a:schemeClr val="dk1"/>
                </a:solidFill>
              </a:rPr>
              <a:t>only a small percentage posed actual risks</a:t>
            </a:r>
            <a:r>
              <a:rPr lang="en">
                <a:solidFill>
                  <a:schemeClr val="dk1"/>
                </a:solidFill>
              </a:rPr>
              <a:t> based on established safety assessments. This highlights the need for </a:t>
            </a:r>
            <a:r>
              <a:rPr b="1" lang="en">
                <a:solidFill>
                  <a:schemeClr val="dk1"/>
                </a:solidFill>
              </a:rPr>
              <a:t>more accurate and standardized data labeling</a:t>
            </a:r>
            <a:r>
              <a:rPr lang="en">
                <a:solidFill>
                  <a:schemeClr val="dk1"/>
                </a:solidFill>
              </a:rPr>
              <a:t> to avoid unnecessary reformulations and misinformation.</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29475067981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8" name="Google Shape;228;g29475067981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My main objective is to Analyze reformulation trends in cosmetic products and identify hazardous ingredients.</a:t>
            </a:r>
            <a:endParaRPr>
              <a:solidFill>
                <a:schemeClr val="dk1"/>
              </a:solidFill>
            </a:endParaRPr>
          </a:p>
          <a:p>
            <a:pPr indent="0" lvl="0" marL="0" rtl="0" algn="l">
              <a:spcBef>
                <a:spcPts val="0"/>
              </a:spcBef>
              <a:spcAft>
                <a:spcPts val="0"/>
              </a:spcAft>
              <a:buNone/>
            </a:pPr>
            <a:r>
              <a:rPr b="1" lang="en">
                <a:solidFill>
                  <a:schemeClr val="dk1"/>
                </a:solidFill>
              </a:rPr>
              <a:t>New Sub-Objective:</a:t>
            </a:r>
            <a:r>
              <a:rPr lang="en">
                <a:solidFill>
                  <a:schemeClr val="dk1"/>
                </a:solidFill>
              </a:rPr>
              <a:t> Improve dataset quality by increasing </a:t>
            </a:r>
            <a:r>
              <a:rPr b="1" lang="en">
                <a:solidFill>
                  <a:schemeClr val="dk1"/>
                </a:solidFill>
              </a:rPr>
              <a:t>numerical features</a:t>
            </a:r>
            <a:r>
              <a:rPr lang="en">
                <a:solidFill>
                  <a:schemeClr val="dk1"/>
                </a:solidFill>
              </a:rPr>
              <a:t> for better analysis and model performance.</a:t>
            </a:r>
            <a:endParaRPr>
              <a:solidFill>
                <a:schemeClr val="dk1"/>
              </a:solidFill>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Give actual objective on top of the project one, so say wanna do random forest, what is it and what you plan on doing it, maybe focus on unbalanced data and how youre gonna handle that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32e84a9d372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32e84a9d372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 would like to do for the Methodology going forward: </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solidFill>
                  <a:schemeClr val="dk1"/>
                </a:solidFill>
              </a:rPr>
              <a:t>Efficacy (Higher = Better):</a:t>
            </a:r>
            <a:endParaRPr b="1">
              <a:solidFill>
                <a:schemeClr val="dk1"/>
              </a:solidFill>
            </a:endParaRPr>
          </a:p>
          <a:p>
            <a:pPr indent="-298450" lvl="0" marL="457200" rtl="0" algn="l">
              <a:lnSpc>
                <a:spcPct val="115000"/>
              </a:lnSpc>
              <a:spcBef>
                <a:spcPts val="1200"/>
              </a:spcBef>
              <a:spcAft>
                <a:spcPts val="0"/>
              </a:spcAft>
              <a:buClr>
                <a:schemeClr val="dk1"/>
              </a:buClr>
              <a:buSzPts val="1100"/>
              <a:buChar char="●"/>
            </a:pPr>
            <a:r>
              <a:rPr lang="en">
                <a:solidFill>
                  <a:schemeClr val="dk1"/>
                </a:solidFill>
              </a:rPr>
              <a:t>Ingredients known for high performance (e.g., </a:t>
            </a:r>
            <a:r>
              <a:rPr b="1" lang="en">
                <a:solidFill>
                  <a:schemeClr val="dk1"/>
                </a:solidFill>
              </a:rPr>
              <a:t>Retinol</a:t>
            </a:r>
            <a:r>
              <a:rPr lang="en">
                <a:solidFill>
                  <a:schemeClr val="dk1"/>
                </a:solidFill>
              </a:rPr>
              <a:t>) received </a:t>
            </a:r>
            <a:r>
              <a:rPr b="1" lang="en">
                <a:solidFill>
                  <a:schemeClr val="dk1"/>
                </a:solidFill>
              </a:rPr>
              <a:t>higher scores</a:t>
            </a:r>
            <a:r>
              <a:rPr lang="en">
                <a:solidFill>
                  <a:schemeClr val="dk1"/>
                </a:solidFill>
              </a:rPr>
              <a:t>.</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Less effective ingredients were assigned lower values.</a:t>
            </a:r>
            <a:endParaRPr>
              <a:solidFill>
                <a:schemeClr val="dk1"/>
              </a:solidFill>
            </a:endParaRPr>
          </a:p>
          <a:p>
            <a:pPr indent="0" lvl="0" marL="0" rtl="0" algn="l">
              <a:lnSpc>
                <a:spcPct val="115000"/>
              </a:lnSpc>
              <a:spcBef>
                <a:spcPts val="1200"/>
              </a:spcBef>
              <a:spcAft>
                <a:spcPts val="0"/>
              </a:spcAft>
              <a:buNone/>
            </a:pPr>
            <a:r>
              <a:rPr b="1" lang="en">
                <a:solidFill>
                  <a:schemeClr val="dk1"/>
                </a:solidFill>
              </a:rPr>
              <a:t>Safety (Higher = Safer):</a:t>
            </a:r>
            <a:endParaRPr b="1">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
                <a:solidFill>
                  <a:schemeClr val="dk1"/>
                </a:solidFill>
              </a:rPr>
              <a:t>Not Hazardous</a:t>
            </a:r>
            <a:r>
              <a:rPr lang="en">
                <a:solidFill>
                  <a:schemeClr val="dk1"/>
                </a:solidFill>
              </a:rPr>
              <a:t> chemicals got the </a:t>
            </a:r>
            <a:r>
              <a:rPr b="1" lang="en">
                <a:solidFill>
                  <a:schemeClr val="dk1"/>
                </a:solidFill>
              </a:rPr>
              <a:t>highest</a:t>
            </a:r>
            <a:r>
              <a:rPr lang="en">
                <a:solidFill>
                  <a:schemeClr val="dk1"/>
                </a:solidFill>
              </a:rPr>
              <a:t> safety score (</a:t>
            </a:r>
            <a:r>
              <a:rPr b="1" lang="en">
                <a:solidFill>
                  <a:schemeClr val="dk1"/>
                </a:solidFill>
              </a:rPr>
              <a:t>10</a:t>
            </a:r>
            <a:r>
              <a:rPr lang="en">
                <a:solidFill>
                  <a:schemeClr val="dk1"/>
                </a:solidFill>
              </a:rPr>
              <a:t>).</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Confirmed Carcinogens</a:t>
            </a:r>
            <a:r>
              <a:rPr lang="en">
                <a:solidFill>
                  <a:schemeClr val="dk1"/>
                </a:solidFill>
              </a:rPr>
              <a:t> received the </a:t>
            </a:r>
            <a:r>
              <a:rPr b="1" lang="en">
                <a:solidFill>
                  <a:schemeClr val="dk1"/>
                </a:solidFill>
              </a:rPr>
              <a:t>lowest</a:t>
            </a:r>
            <a:r>
              <a:rPr lang="en">
                <a:solidFill>
                  <a:schemeClr val="dk1"/>
                </a:solidFill>
              </a:rPr>
              <a:t> score (</a:t>
            </a:r>
            <a:r>
              <a:rPr b="1" lang="en">
                <a:solidFill>
                  <a:schemeClr val="dk1"/>
                </a:solidFill>
              </a:rPr>
              <a:t>1</a:t>
            </a:r>
            <a:r>
              <a:rPr lang="en">
                <a:solidFill>
                  <a:schemeClr val="dk1"/>
                </a:solidFill>
              </a:rPr>
              <a:t>), with other hazard types assigned based on severity.</a:t>
            </a:r>
            <a:endParaRPr>
              <a:solidFill>
                <a:schemeClr val="dk1"/>
              </a:solidFill>
            </a:endParaRPr>
          </a:p>
          <a:p>
            <a:pPr indent="0" lvl="0" marL="0" rtl="0" algn="l">
              <a:lnSpc>
                <a:spcPct val="115000"/>
              </a:lnSpc>
              <a:spcBef>
                <a:spcPts val="1200"/>
              </a:spcBef>
              <a:spcAft>
                <a:spcPts val="0"/>
              </a:spcAft>
              <a:buNone/>
            </a:pPr>
            <a:r>
              <a:rPr b="1" lang="en">
                <a:solidFill>
                  <a:schemeClr val="dk1"/>
                </a:solidFill>
              </a:rPr>
              <a:t>Sustainability (Higher = Better):</a:t>
            </a:r>
            <a:endParaRPr b="1">
              <a:solidFill>
                <a:schemeClr val="dk1"/>
              </a:solidFill>
            </a:endParaRPr>
          </a:p>
          <a:p>
            <a:pPr indent="-298450" lvl="0" marL="457200" rtl="0" algn="l">
              <a:lnSpc>
                <a:spcPct val="115000"/>
              </a:lnSpc>
              <a:spcBef>
                <a:spcPts val="1200"/>
              </a:spcBef>
              <a:spcAft>
                <a:spcPts val="0"/>
              </a:spcAft>
              <a:buClr>
                <a:schemeClr val="dk1"/>
              </a:buClr>
              <a:buSzPts val="1100"/>
              <a:buChar char="●"/>
            </a:pPr>
            <a:r>
              <a:rPr lang="en">
                <a:solidFill>
                  <a:schemeClr val="dk1"/>
                </a:solidFill>
              </a:rPr>
              <a:t>Environmentally friendly ingredients scored </a:t>
            </a:r>
            <a:r>
              <a:rPr b="1" lang="en">
                <a:solidFill>
                  <a:schemeClr val="dk1"/>
                </a:solidFill>
              </a:rPr>
              <a:t>higher</a:t>
            </a:r>
            <a:r>
              <a:rPr lang="en">
                <a:solidFill>
                  <a:schemeClr val="dk1"/>
                </a:solidFill>
              </a:rPr>
              <a:t> (e.g., </a:t>
            </a:r>
            <a:r>
              <a:rPr b="1" lang="en">
                <a:solidFill>
                  <a:schemeClr val="dk1"/>
                </a:solidFill>
              </a:rPr>
              <a:t>Mica = 9</a:t>
            </a:r>
            <a:r>
              <a:rPr lang="en">
                <a:solidFill>
                  <a:schemeClr val="dk1"/>
                </a:solidFill>
              </a:rPr>
              <a:t>).</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Less sustainable ingredients (e.g., </a:t>
            </a:r>
            <a:r>
              <a:rPr b="1" lang="en">
                <a:solidFill>
                  <a:schemeClr val="dk1"/>
                </a:solidFill>
              </a:rPr>
              <a:t>Coal Tar Distillates</a:t>
            </a:r>
            <a:r>
              <a:rPr lang="en">
                <a:solidFill>
                  <a:schemeClr val="dk1"/>
                </a:solidFill>
              </a:rPr>
              <a:t>) received lower scores.</a:t>
            </a:r>
            <a:endParaRPr>
              <a:solidFill>
                <a:schemeClr val="dk1"/>
              </a:solidFill>
            </a:endParaRPr>
          </a:p>
          <a:p>
            <a:pPr indent="0" lvl="0" marL="0" rtl="0" algn="l">
              <a:spcBef>
                <a:spcPts val="1200"/>
              </a:spcBef>
              <a:spcAft>
                <a:spcPts val="0"/>
              </a:spcAft>
              <a:buNone/>
            </a:pPr>
            <a:r>
              <a:t/>
            </a:r>
            <a:endParaRPr/>
          </a:p>
          <a:p>
            <a:pPr indent="0" lvl="0" marL="0" rtl="0" algn="l">
              <a:spcBef>
                <a:spcPts val="0"/>
              </a:spcBef>
              <a:spcAft>
                <a:spcPts val="0"/>
              </a:spcAft>
              <a:buNone/>
            </a:pPr>
            <a:r>
              <a:t/>
            </a:r>
            <a:endParaRPr b="1">
              <a:solidFill>
                <a:schemeClr val="dk1"/>
              </a:solidFill>
            </a:endParaRPr>
          </a:p>
          <a:p>
            <a:pPr indent="0" lvl="0" marL="0" rtl="0" algn="l">
              <a:spcBef>
                <a:spcPts val="0"/>
              </a:spcBef>
              <a:spcAft>
                <a:spcPts val="0"/>
              </a:spcAft>
              <a:buNone/>
            </a:pPr>
            <a:r>
              <a:rPr b="1" lang="en">
                <a:solidFill>
                  <a:schemeClr val="dk1"/>
                </a:solidFill>
              </a:rPr>
              <a:t>Handling Imbalance:</a:t>
            </a:r>
            <a:r>
              <a:rPr lang="en">
                <a:solidFill>
                  <a:schemeClr val="dk1"/>
                </a:solidFill>
              </a:rPr>
              <a:t> Addressed skewed data distribution between harmful and non-harmful chemicals.</a:t>
            </a:r>
            <a:endParaRPr>
              <a:solidFill>
                <a:schemeClr val="dk1"/>
              </a:solidFill>
            </a:endParaRPr>
          </a:p>
          <a:p>
            <a:pPr indent="0" lvl="0" marL="0" rtl="0" algn="l">
              <a:lnSpc>
                <a:spcPct val="115000"/>
              </a:lnSpc>
              <a:spcBef>
                <a:spcPts val="1200"/>
              </a:spcBef>
              <a:spcAft>
                <a:spcPts val="0"/>
              </a:spcAft>
              <a:buNone/>
            </a:pPr>
            <a:r>
              <a:rPr b="1" lang="en">
                <a:solidFill>
                  <a:schemeClr val="dk1"/>
                </a:solidFill>
              </a:rPr>
              <a:t>Machine Learning Models:</a:t>
            </a:r>
            <a:r>
              <a:rPr lang="en">
                <a:solidFill>
                  <a:schemeClr val="dk1"/>
                </a:solidFill>
              </a:rPr>
              <a:t> Built models to predict reformulation likelihood while focusing on </a:t>
            </a:r>
            <a:r>
              <a:rPr b="1" lang="en">
                <a:solidFill>
                  <a:schemeClr val="dk1"/>
                </a:solidFill>
              </a:rPr>
              <a:t>interpretability.</a:t>
            </a:r>
            <a:endParaRPr b="1">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32e84a9d372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32e84a9d372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Applied </a:t>
            </a:r>
            <a:r>
              <a:rPr b="1" lang="en">
                <a:solidFill>
                  <a:schemeClr val="dk1"/>
                </a:solidFill>
              </a:rPr>
              <a:t>Target Encoding</a:t>
            </a:r>
            <a:r>
              <a:rPr lang="en">
                <a:solidFill>
                  <a:schemeClr val="dk1"/>
                </a:solidFill>
              </a:rPr>
              <a:t> for high-cardinality features like </a:t>
            </a:r>
            <a:r>
              <a:rPr b="1" lang="en">
                <a:solidFill>
                  <a:schemeClr val="dk1"/>
                </a:solidFill>
              </a:rPr>
              <a:t>BrandName</a:t>
            </a:r>
            <a:r>
              <a:rPr lang="en">
                <a:solidFill>
                  <a:schemeClr val="dk1"/>
                </a:solidFill>
              </a:rPr>
              <a:t> to reduce dimensionality.</a:t>
            </a:r>
            <a:endParaRPr>
              <a:solidFill>
                <a:schemeClr val="dk1"/>
              </a:solidFill>
            </a:endParaRPr>
          </a:p>
          <a:p>
            <a:pPr indent="-298450" lvl="0" marL="457200" rtl="0" algn="l">
              <a:lnSpc>
                <a:spcPct val="115000"/>
              </a:lnSpc>
              <a:spcBef>
                <a:spcPts val="1200"/>
              </a:spcBef>
              <a:spcAft>
                <a:spcPts val="0"/>
              </a:spcAft>
              <a:buClr>
                <a:schemeClr val="dk1"/>
              </a:buClr>
              <a:buSzPts val="1100"/>
              <a:buChar char="●"/>
            </a:pPr>
            <a:r>
              <a:rPr lang="en">
                <a:solidFill>
                  <a:schemeClr val="dk1"/>
                </a:solidFill>
              </a:rPr>
              <a:t>Example: Replaced each brand with its average reformulation rate to capture trends.</a:t>
            </a:r>
            <a:endParaRPr>
              <a:solidFill>
                <a:schemeClr val="dk1"/>
              </a:solidFill>
            </a:endParaRPr>
          </a:p>
          <a:p>
            <a:pPr indent="0" lvl="0" marL="0" rtl="0" algn="l">
              <a:spcBef>
                <a:spcPts val="1200"/>
              </a:spcBef>
              <a:spcAft>
                <a:spcPts val="0"/>
              </a:spcAft>
              <a:buNone/>
            </a:pPr>
            <a:r>
              <a:rPr b="1" lang="en">
                <a:solidFill>
                  <a:schemeClr val="dk1"/>
                </a:solidFill>
              </a:rPr>
              <a:t>Target Encoding</a:t>
            </a:r>
            <a:r>
              <a:rPr lang="en">
                <a:solidFill>
                  <a:schemeClr val="dk1"/>
                </a:solidFill>
              </a:rPr>
              <a:t> for high-cardinality variables like </a:t>
            </a:r>
            <a:r>
              <a:rPr b="1" lang="en">
                <a:solidFill>
                  <a:schemeClr val="dk1"/>
                </a:solidFill>
              </a:rPr>
              <a:t>BrandName</a:t>
            </a:r>
            <a:r>
              <a:rPr lang="en">
                <a:solidFill>
                  <a:schemeClr val="dk1"/>
                </a:solidFill>
              </a:rPr>
              <a:t>, which had too many unique values for OHE.</a:t>
            </a:r>
            <a:endParaRPr>
              <a:solidFill>
                <a:schemeClr val="dk1"/>
              </a:solidFill>
            </a:endParaRPr>
          </a:p>
          <a:p>
            <a:pPr indent="-298450" lvl="0" marL="457200" rtl="0" algn="l">
              <a:lnSpc>
                <a:spcPct val="115000"/>
              </a:lnSpc>
              <a:spcBef>
                <a:spcPts val="1200"/>
              </a:spcBef>
              <a:spcAft>
                <a:spcPts val="0"/>
              </a:spcAft>
              <a:buClr>
                <a:schemeClr val="dk1"/>
              </a:buClr>
              <a:buSzPts val="1100"/>
              <a:buChar char="●"/>
            </a:pPr>
            <a:r>
              <a:rPr lang="en">
                <a:solidFill>
                  <a:schemeClr val="dk1"/>
                </a:solidFill>
              </a:rPr>
              <a:t>Instead of creating hundreds of columns, I replaced each brand with its </a:t>
            </a:r>
            <a:r>
              <a:rPr b="1" lang="en">
                <a:solidFill>
                  <a:schemeClr val="dk1"/>
                </a:solidFill>
              </a:rPr>
              <a:t>average reformulation rate</a:t>
            </a:r>
            <a:r>
              <a:rPr lang="en">
                <a:solidFill>
                  <a:schemeClr val="dk1"/>
                </a:solidFill>
              </a:rPr>
              <a:t>, allowing the model to capture brand-specific trends efficiently.</a:t>
            </a:r>
            <a:endParaRPr>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32e84a9d372_0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32e84a9d372_0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32e84a9d372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32e84a9d372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histogram shows that most cosmetic products in our dataset contain only a few chemicals, typically between 0-2. A small number of products have higher chemical counts, but they are outliers. This suggests that brands tend to use minimal ingredients, possibly to comply with safety regulations or simplify formulations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32a530910f5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32a530910f5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Here, we see that most products are reformulated only a handful of times, likely due to minor improvements or regulatory changes. However, a few products have been reformulated extensively, possibly indicating they had issues with consumer acceptance or ingredient restrictions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32a530910f5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32a530910f5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These graphs illustrate how long chemicals have been in use. Many chemicals are relatively new, which aligns with ongoing innovations in cosmetic chemistry. However, we also see long-standing ingredients that have been used for decades. This balance of innovation and tradition is crucial in formulation decisions."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g32a530910f5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5" name="Google Shape;295;g32a530910f5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Product Lifespan distribution suggests that some cosmetic products stay on the market for decades, while others are short-lived. Meanwhile, the Chemical Category Count shows that some products contain a diverse mix of chemical types, likely impacting their efficacy, stability, and safety.</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3.pn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2.pn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bit.ly/3A1uf1Q"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 Id="rId5" Type="http://schemas.openxmlformats.org/officeDocument/2006/relationships/image" Target="../media/image4.pn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6.pn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sp>
        <p:nvSpPr>
          <p:cNvPr id="9" name="Google Shape;9;p2"/>
          <p:cNvSpPr txBox="1"/>
          <p:nvPr>
            <p:ph type="ctrTitle"/>
          </p:nvPr>
        </p:nvSpPr>
        <p:spPr>
          <a:xfrm>
            <a:off x="713225" y="1704475"/>
            <a:ext cx="3697500" cy="1846200"/>
          </a:xfrm>
          <a:prstGeom prst="rect">
            <a:avLst/>
          </a:prstGeom>
        </p:spPr>
        <p:txBody>
          <a:bodyPr anchorCtr="0" anchor="b" bIns="91425" lIns="91425" spcFirstLastPara="1" rIns="91425" wrap="square" tIns="91425">
            <a:noAutofit/>
          </a:bodyPr>
          <a:lstStyle>
            <a:lvl1pPr lvl="0">
              <a:spcBef>
                <a:spcPts val="0"/>
              </a:spcBef>
              <a:spcAft>
                <a:spcPts val="0"/>
              </a:spcAft>
              <a:buSzPts val="5200"/>
              <a:buNone/>
              <a:defRPr i="1" sz="5600">
                <a:latin typeface="Playfair Display"/>
                <a:ea typeface="Playfair Display"/>
                <a:cs typeface="Playfair Display"/>
                <a:sym typeface="Playfair Display"/>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0" name="Google Shape;10;p2"/>
          <p:cNvSpPr txBox="1"/>
          <p:nvPr>
            <p:ph idx="1" type="subTitle"/>
          </p:nvPr>
        </p:nvSpPr>
        <p:spPr>
          <a:xfrm>
            <a:off x="713226" y="3906275"/>
            <a:ext cx="2353500" cy="700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800"/>
              <a:buNone/>
              <a:defRPr sz="1600">
                <a:latin typeface="Lato"/>
                <a:ea typeface="Lato"/>
                <a:cs typeface="Lato"/>
                <a:sym typeface="Lato"/>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1" name="Google Shape;11;p2"/>
          <p:cNvSpPr/>
          <p:nvPr>
            <p:ph idx="2" type="pic"/>
          </p:nvPr>
        </p:nvSpPr>
        <p:spPr>
          <a:xfrm>
            <a:off x="5211401" y="0"/>
            <a:ext cx="3932700" cy="5143500"/>
          </a:xfrm>
          <a:prstGeom prst="rect">
            <a:avLst/>
          </a:prstGeom>
          <a:noFill/>
          <a:ln>
            <a:noFill/>
          </a:ln>
        </p:spPr>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713225" y="2193075"/>
            <a:ext cx="3764100" cy="1085400"/>
          </a:xfrm>
          <a:prstGeom prst="rect">
            <a:avLst/>
          </a:prstGeom>
        </p:spPr>
        <p:txBody>
          <a:bodyPr anchorCtr="0" anchor="b" bIns="91425" lIns="91425" spcFirstLastPara="1" rIns="91425" wrap="square" tIns="91425">
            <a:noAutofit/>
          </a:bodyPr>
          <a:lstStyle>
            <a:lvl1pPr lvl="0">
              <a:spcBef>
                <a:spcPts val="0"/>
              </a:spcBef>
              <a:spcAft>
                <a:spcPts val="0"/>
              </a:spcAft>
              <a:buSzPts val="6000"/>
              <a:buNone/>
              <a:defRPr i="1"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a:r>
              <a:t>xx%</a:t>
            </a:r>
          </a:p>
        </p:txBody>
      </p:sp>
      <p:sp>
        <p:nvSpPr>
          <p:cNvPr id="48" name="Google Shape;48;p11"/>
          <p:cNvSpPr txBox="1"/>
          <p:nvPr>
            <p:ph idx="1" type="subTitle"/>
          </p:nvPr>
        </p:nvSpPr>
        <p:spPr>
          <a:xfrm>
            <a:off x="713225" y="3925075"/>
            <a:ext cx="2421600" cy="6816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800"/>
              <a:buNone/>
              <a:defRPr sz="1600">
                <a:latin typeface="Lato"/>
                <a:ea typeface="Lato"/>
                <a:cs typeface="Lato"/>
                <a:sym typeface="Lato"/>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49" name="Google Shape;49;p11"/>
          <p:cNvSpPr/>
          <p:nvPr>
            <p:ph idx="2" type="pic"/>
          </p:nvPr>
        </p:nvSpPr>
        <p:spPr>
          <a:xfrm>
            <a:off x="5211401" y="0"/>
            <a:ext cx="3930900" cy="5143500"/>
          </a:xfrm>
          <a:prstGeom prst="rect">
            <a:avLst/>
          </a:prstGeom>
          <a:noFill/>
          <a:ln>
            <a:noFill/>
          </a:ln>
        </p:spPr>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rgbClr val="FFFFFF"/>
        </a:solidFill>
      </p:bgPr>
    </p:bg>
    <p:spTree>
      <p:nvGrpSpPr>
        <p:cNvPr id="50" name="Shape 50"/>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CUSTOM_16">
    <p:spTree>
      <p:nvGrpSpPr>
        <p:cNvPr id="51" name="Shape 51"/>
        <p:cNvGrpSpPr/>
        <p:nvPr/>
      </p:nvGrpSpPr>
      <p:grpSpPr>
        <a:xfrm>
          <a:off x="0" y="0"/>
          <a:ext cx="0" cy="0"/>
          <a:chOff x="0" y="0"/>
          <a:chExt cx="0" cy="0"/>
        </a:xfrm>
      </p:grpSpPr>
      <p:sp>
        <p:nvSpPr>
          <p:cNvPr id="52" name="Google Shape;52;p13"/>
          <p:cNvSpPr txBox="1"/>
          <p:nvPr>
            <p:ph type="title"/>
          </p:nvPr>
        </p:nvSpPr>
        <p:spPr>
          <a:xfrm>
            <a:off x="5371375" y="2190900"/>
            <a:ext cx="3059400" cy="1368300"/>
          </a:xfrm>
          <a:prstGeom prst="rect">
            <a:avLst/>
          </a:prstGeom>
        </p:spPr>
        <p:txBody>
          <a:bodyPr anchorCtr="0" anchor="b" bIns="91425" lIns="91425" spcFirstLastPara="1" rIns="91425" wrap="square" tIns="91425">
            <a:noAutofit/>
          </a:bodyPr>
          <a:lstStyle>
            <a:lvl1pPr lvl="0" rtl="0" algn="r">
              <a:spcBef>
                <a:spcPts val="0"/>
              </a:spcBef>
              <a:spcAft>
                <a:spcPts val="0"/>
              </a:spcAft>
              <a:buSzPts val="3600"/>
              <a:buNone/>
              <a:defRPr i="1" sz="4000"/>
            </a:lvl1pPr>
            <a:lvl2pPr lvl="1" rtl="0" algn="r">
              <a:spcBef>
                <a:spcPts val="0"/>
              </a:spcBef>
              <a:spcAft>
                <a:spcPts val="0"/>
              </a:spcAft>
              <a:buSzPts val="3600"/>
              <a:buNone/>
              <a:defRPr sz="3600"/>
            </a:lvl2pPr>
            <a:lvl3pPr lvl="2" rtl="0" algn="r">
              <a:spcBef>
                <a:spcPts val="0"/>
              </a:spcBef>
              <a:spcAft>
                <a:spcPts val="0"/>
              </a:spcAft>
              <a:buSzPts val="3600"/>
              <a:buNone/>
              <a:defRPr sz="3600"/>
            </a:lvl3pPr>
            <a:lvl4pPr lvl="3" rtl="0" algn="r">
              <a:spcBef>
                <a:spcPts val="0"/>
              </a:spcBef>
              <a:spcAft>
                <a:spcPts val="0"/>
              </a:spcAft>
              <a:buSzPts val="3600"/>
              <a:buNone/>
              <a:defRPr sz="3600"/>
            </a:lvl4pPr>
            <a:lvl5pPr lvl="4" rtl="0" algn="r">
              <a:spcBef>
                <a:spcPts val="0"/>
              </a:spcBef>
              <a:spcAft>
                <a:spcPts val="0"/>
              </a:spcAft>
              <a:buSzPts val="3600"/>
              <a:buNone/>
              <a:defRPr sz="3600"/>
            </a:lvl5pPr>
            <a:lvl6pPr lvl="5" rtl="0" algn="r">
              <a:spcBef>
                <a:spcPts val="0"/>
              </a:spcBef>
              <a:spcAft>
                <a:spcPts val="0"/>
              </a:spcAft>
              <a:buSzPts val="3600"/>
              <a:buNone/>
              <a:defRPr sz="3600"/>
            </a:lvl6pPr>
            <a:lvl7pPr lvl="6" rtl="0" algn="r">
              <a:spcBef>
                <a:spcPts val="0"/>
              </a:spcBef>
              <a:spcAft>
                <a:spcPts val="0"/>
              </a:spcAft>
              <a:buSzPts val="3600"/>
              <a:buNone/>
              <a:defRPr sz="3600"/>
            </a:lvl7pPr>
            <a:lvl8pPr lvl="7" rtl="0" algn="r">
              <a:spcBef>
                <a:spcPts val="0"/>
              </a:spcBef>
              <a:spcAft>
                <a:spcPts val="0"/>
              </a:spcAft>
              <a:buSzPts val="3600"/>
              <a:buNone/>
              <a:defRPr sz="3600"/>
            </a:lvl8pPr>
            <a:lvl9pPr lvl="8" rtl="0" algn="r">
              <a:spcBef>
                <a:spcPts val="0"/>
              </a:spcBef>
              <a:spcAft>
                <a:spcPts val="0"/>
              </a:spcAft>
              <a:buSzPts val="3600"/>
              <a:buNone/>
              <a:defRPr sz="3600"/>
            </a:lvl9pPr>
          </a:lstStyle>
          <a:p/>
        </p:txBody>
      </p:sp>
      <p:sp>
        <p:nvSpPr>
          <p:cNvPr id="53" name="Google Shape;53;p13"/>
          <p:cNvSpPr txBox="1"/>
          <p:nvPr>
            <p:ph hasCustomPrompt="1" idx="2" type="title"/>
          </p:nvPr>
        </p:nvSpPr>
        <p:spPr>
          <a:xfrm>
            <a:off x="7516375" y="518375"/>
            <a:ext cx="914400" cy="489000"/>
          </a:xfrm>
          <a:prstGeom prst="rect">
            <a:avLst/>
          </a:prstGeom>
        </p:spPr>
        <p:txBody>
          <a:bodyPr anchorCtr="0" anchor="ctr" bIns="91425" lIns="91425" spcFirstLastPara="1" rIns="91425" wrap="square" tIns="91425">
            <a:noAutofit/>
          </a:bodyPr>
          <a:lstStyle>
            <a:lvl1pPr lvl="0" rtl="0" algn="r">
              <a:spcBef>
                <a:spcPts val="0"/>
              </a:spcBef>
              <a:spcAft>
                <a:spcPts val="0"/>
              </a:spcAft>
              <a:buSzPts val="3600"/>
              <a:buNone/>
              <a:defRPr i="1" sz="3600">
                <a:solidFill>
                  <a:schemeClr val="dk2"/>
                </a:solidFill>
              </a:defRPr>
            </a:lvl1pPr>
            <a:lvl2pPr lvl="1" rtl="0" algn="r">
              <a:spcBef>
                <a:spcPts val="0"/>
              </a:spcBef>
              <a:spcAft>
                <a:spcPts val="0"/>
              </a:spcAft>
              <a:buSzPts val="3600"/>
              <a:buNone/>
              <a:defRPr sz="3600"/>
            </a:lvl2pPr>
            <a:lvl3pPr lvl="2" rtl="0" algn="r">
              <a:spcBef>
                <a:spcPts val="0"/>
              </a:spcBef>
              <a:spcAft>
                <a:spcPts val="0"/>
              </a:spcAft>
              <a:buSzPts val="3600"/>
              <a:buNone/>
              <a:defRPr sz="3600"/>
            </a:lvl3pPr>
            <a:lvl4pPr lvl="3" rtl="0" algn="r">
              <a:spcBef>
                <a:spcPts val="0"/>
              </a:spcBef>
              <a:spcAft>
                <a:spcPts val="0"/>
              </a:spcAft>
              <a:buSzPts val="3600"/>
              <a:buNone/>
              <a:defRPr sz="3600"/>
            </a:lvl4pPr>
            <a:lvl5pPr lvl="4" rtl="0" algn="r">
              <a:spcBef>
                <a:spcPts val="0"/>
              </a:spcBef>
              <a:spcAft>
                <a:spcPts val="0"/>
              </a:spcAft>
              <a:buSzPts val="3600"/>
              <a:buNone/>
              <a:defRPr sz="3600"/>
            </a:lvl5pPr>
            <a:lvl6pPr lvl="5" rtl="0" algn="r">
              <a:spcBef>
                <a:spcPts val="0"/>
              </a:spcBef>
              <a:spcAft>
                <a:spcPts val="0"/>
              </a:spcAft>
              <a:buSzPts val="3600"/>
              <a:buNone/>
              <a:defRPr sz="3600"/>
            </a:lvl6pPr>
            <a:lvl7pPr lvl="6" rtl="0" algn="r">
              <a:spcBef>
                <a:spcPts val="0"/>
              </a:spcBef>
              <a:spcAft>
                <a:spcPts val="0"/>
              </a:spcAft>
              <a:buSzPts val="3600"/>
              <a:buNone/>
              <a:defRPr sz="3600"/>
            </a:lvl7pPr>
            <a:lvl8pPr lvl="7" rtl="0" algn="r">
              <a:spcBef>
                <a:spcPts val="0"/>
              </a:spcBef>
              <a:spcAft>
                <a:spcPts val="0"/>
              </a:spcAft>
              <a:buSzPts val="3600"/>
              <a:buNone/>
              <a:defRPr sz="3600"/>
            </a:lvl8pPr>
            <a:lvl9pPr lvl="8" rtl="0" algn="r">
              <a:spcBef>
                <a:spcPts val="0"/>
              </a:spcBef>
              <a:spcAft>
                <a:spcPts val="0"/>
              </a:spcAft>
              <a:buSzPts val="3600"/>
              <a:buNone/>
              <a:defRPr sz="3600"/>
            </a:lvl9pPr>
          </a:lstStyle>
          <a:p>
            <a:r>
              <a:t>xx%</a:t>
            </a:r>
          </a:p>
        </p:txBody>
      </p:sp>
      <p:sp>
        <p:nvSpPr>
          <p:cNvPr id="54" name="Google Shape;54;p13"/>
          <p:cNvSpPr txBox="1"/>
          <p:nvPr>
            <p:ph idx="1" type="subTitle"/>
          </p:nvPr>
        </p:nvSpPr>
        <p:spPr>
          <a:xfrm>
            <a:off x="5945575" y="3922175"/>
            <a:ext cx="2485200" cy="6843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2800"/>
              <a:buNone/>
              <a:defRPr sz="1600">
                <a:latin typeface="Lato"/>
                <a:ea typeface="Lato"/>
                <a:cs typeface="Lato"/>
                <a:sym typeface="Lato"/>
              </a:defRPr>
            </a:lvl1pPr>
            <a:lvl2pPr lvl="1" rtl="0" algn="r">
              <a:lnSpc>
                <a:spcPct val="100000"/>
              </a:lnSpc>
              <a:spcBef>
                <a:spcPts val="0"/>
              </a:spcBef>
              <a:spcAft>
                <a:spcPts val="0"/>
              </a:spcAft>
              <a:buSzPts val="2800"/>
              <a:buNone/>
              <a:defRPr sz="2800"/>
            </a:lvl2pPr>
            <a:lvl3pPr lvl="2" rtl="0" algn="r">
              <a:lnSpc>
                <a:spcPct val="100000"/>
              </a:lnSpc>
              <a:spcBef>
                <a:spcPts val="0"/>
              </a:spcBef>
              <a:spcAft>
                <a:spcPts val="0"/>
              </a:spcAft>
              <a:buSzPts val="2800"/>
              <a:buNone/>
              <a:defRPr sz="2800"/>
            </a:lvl3pPr>
            <a:lvl4pPr lvl="3" rtl="0" algn="r">
              <a:lnSpc>
                <a:spcPct val="100000"/>
              </a:lnSpc>
              <a:spcBef>
                <a:spcPts val="0"/>
              </a:spcBef>
              <a:spcAft>
                <a:spcPts val="0"/>
              </a:spcAft>
              <a:buSzPts val="2800"/>
              <a:buNone/>
              <a:defRPr sz="2800"/>
            </a:lvl4pPr>
            <a:lvl5pPr lvl="4" rtl="0" algn="r">
              <a:lnSpc>
                <a:spcPct val="100000"/>
              </a:lnSpc>
              <a:spcBef>
                <a:spcPts val="0"/>
              </a:spcBef>
              <a:spcAft>
                <a:spcPts val="0"/>
              </a:spcAft>
              <a:buSzPts val="2800"/>
              <a:buNone/>
              <a:defRPr sz="2800"/>
            </a:lvl5pPr>
            <a:lvl6pPr lvl="5" rtl="0" algn="r">
              <a:lnSpc>
                <a:spcPct val="100000"/>
              </a:lnSpc>
              <a:spcBef>
                <a:spcPts val="0"/>
              </a:spcBef>
              <a:spcAft>
                <a:spcPts val="0"/>
              </a:spcAft>
              <a:buSzPts val="2800"/>
              <a:buNone/>
              <a:defRPr sz="2800"/>
            </a:lvl6pPr>
            <a:lvl7pPr lvl="6" rtl="0" algn="r">
              <a:lnSpc>
                <a:spcPct val="100000"/>
              </a:lnSpc>
              <a:spcBef>
                <a:spcPts val="0"/>
              </a:spcBef>
              <a:spcAft>
                <a:spcPts val="0"/>
              </a:spcAft>
              <a:buSzPts val="2800"/>
              <a:buNone/>
              <a:defRPr sz="2800"/>
            </a:lvl7pPr>
            <a:lvl8pPr lvl="7" rtl="0" algn="r">
              <a:lnSpc>
                <a:spcPct val="100000"/>
              </a:lnSpc>
              <a:spcBef>
                <a:spcPts val="0"/>
              </a:spcBef>
              <a:spcAft>
                <a:spcPts val="0"/>
              </a:spcAft>
              <a:buSzPts val="2800"/>
              <a:buNone/>
              <a:defRPr sz="2800"/>
            </a:lvl8pPr>
            <a:lvl9pPr lvl="8" rtl="0" algn="r">
              <a:lnSpc>
                <a:spcPct val="100000"/>
              </a:lnSpc>
              <a:spcBef>
                <a:spcPts val="0"/>
              </a:spcBef>
              <a:spcAft>
                <a:spcPts val="0"/>
              </a:spcAft>
              <a:buSzPts val="2800"/>
              <a:buNone/>
              <a:defRPr sz="2800"/>
            </a:lvl9pPr>
          </a:lstStyle>
          <a:p/>
        </p:txBody>
      </p:sp>
      <p:sp>
        <p:nvSpPr>
          <p:cNvPr id="55" name="Google Shape;55;p13"/>
          <p:cNvSpPr/>
          <p:nvPr>
            <p:ph idx="3" type="pic"/>
          </p:nvPr>
        </p:nvSpPr>
        <p:spPr>
          <a:xfrm>
            <a:off x="-9625" y="0"/>
            <a:ext cx="3930000" cy="5141100"/>
          </a:xfrm>
          <a:prstGeom prst="rect">
            <a:avLst/>
          </a:prstGeom>
          <a:noFill/>
          <a:ln>
            <a:noFill/>
          </a:ln>
        </p:spPr>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CUSTOM">
    <p:spTree>
      <p:nvGrpSpPr>
        <p:cNvPr id="56" name="Shape 56"/>
        <p:cNvGrpSpPr/>
        <p:nvPr/>
      </p:nvGrpSpPr>
      <p:grpSpPr>
        <a:xfrm>
          <a:off x="0" y="0"/>
          <a:ext cx="0" cy="0"/>
          <a:chOff x="0" y="0"/>
          <a:chExt cx="0" cy="0"/>
        </a:xfrm>
      </p:grpSpPr>
      <p:sp>
        <p:nvSpPr>
          <p:cNvPr id="57" name="Google Shape;57;p14"/>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i="1"/>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58" name="Google Shape;58;p14"/>
          <p:cNvSpPr txBox="1"/>
          <p:nvPr>
            <p:ph idx="1" type="subTitle"/>
          </p:nvPr>
        </p:nvSpPr>
        <p:spPr>
          <a:xfrm>
            <a:off x="1350775" y="2215913"/>
            <a:ext cx="23031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59" name="Google Shape;59;p14"/>
          <p:cNvSpPr txBox="1"/>
          <p:nvPr>
            <p:ph idx="2" type="subTitle"/>
          </p:nvPr>
        </p:nvSpPr>
        <p:spPr>
          <a:xfrm>
            <a:off x="1350775" y="1306613"/>
            <a:ext cx="2303100" cy="909300"/>
          </a:xfrm>
          <a:prstGeom prst="rect">
            <a:avLst/>
          </a:prstGeom>
        </p:spPr>
        <p:txBody>
          <a:bodyPr anchorCtr="0" anchor="b" bIns="91425" lIns="91425" spcFirstLastPara="1" rIns="91425" wrap="square" tIns="91425">
            <a:noAutofit/>
          </a:bodyPr>
          <a:lstStyle>
            <a:lvl1pPr indent="0" lvl="0" marL="0" marR="0" rtl="0" algn="l">
              <a:lnSpc>
                <a:spcPct val="100000"/>
              </a:lnSpc>
              <a:spcBef>
                <a:spcPts val="0"/>
              </a:spcBef>
              <a:spcAft>
                <a:spcPts val="0"/>
              </a:spcAft>
              <a:buSzPts val="2400"/>
              <a:buFont typeface="Playfair Display"/>
              <a:buNone/>
              <a:defRPr sz="2400">
                <a:latin typeface="Playfair Display"/>
                <a:ea typeface="Playfair Display"/>
                <a:cs typeface="Playfair Display"/>
                <a:sym typeface="Playfair Display"/>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60" name="Google Shape;60;p14"/>
          <p:cNvSpPr txBox="1"/>
          <p:nvPr>
            <p:ph hasCustomPrompt="1" idx="3" type="title"/>
          </p:nvPr>
        </p:nvSpPr>
        <p:spPr>
          <a:xfrm>
            <a:off x="713225" y="1306613"/>
            <a:ext cx="637500" cy="4485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i="1">
                <a:solidFill>
                  <a:schemeClr val="dk2"/>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t>xx%</a:t>
            </a:r>
          </a:p>
        </p:txBody>
      </p:sp>
      <p:sp>
        <p:nvSpPr>
          <p:cNvPr id="61" name="Google Shape;61;p14"/>
          <p:cNvSpPr txBox="1"/>
          <p:nvPr>
            <p:ph idx="4" type="subTitle"/>
          </p:nvPr>
        </p:nvSpPr>
        <p:spPr>
          <a:xfrm>
            <a:off x="4987150" y="2215850"/>
            <a:ext cx="23031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62" name="Google Shape;62;p14"/>
          <p:cNvSpPr txBox="1"/>
          <p:nvPr>
            <p:ph idx="5" type="subTitle"/>
          </p:nvPr>
        </p:nvSpPr>
        <p:spPr>
          <a:xfrm>
            <a:off x="4987150" y="1306550"/>
            <a:ext cx="2303100" cy="909300"/>
          </a:xfrm>
          <a:prstGeom prst="rect">
            <a:avLst/>
          </a:prstGeom>
        </p:spPr>
        <p:txBody>
          <a:bodyPr anchorCtr="0" anchor="b" bIns="91425" lIns="91425" spcFirstLastPara="1" rIns="91425" wrap="square" tIns="91425">
            <a:noAutofit/>
          </a:bodyPr>
          <a:lstStyle>
            <a:lvl1pPr indent="0" lvl="0" marL="0" marR="0" rtl="0" algn="l">
              <a:lnSpc>
                <a:spcPct val="100000"/>
              </a:lnSpc>
              <a:spcBef>
                <a:spcPts val="0"/>
              </a:spcBef>
              <a:spcAft>
                <a:spcPts val="0"/>
              </a:spcAft>
              <a:buSzPts val="2400"/>
              <a:buFont typeface="Playfair Display"/>
              <a:buNone/>
              <a:defRPr sz="2400">
                <a:latin typeface="Playfair Display"/>
                <a:ea typeface="Playfair Display"/>
                <a:cs typeface="Playfair Display"/>
                <a:sym typeface="Playfair Display"/>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63" name="Google Shape;63;p14"/>
          <p:cNvSpPr txBox="1"/>
          <p:nvPr>
            <p:ph hasCustomPrompt="1" idx="6" type="title"/>
          </p:nvPr>
        </p:nvSpPr>
        <p:spPr>
          <a:xfrm>
            <a:off x="4349650" y="1306625"/>
            <a:ext cx="637500" cy="4485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i="1">
                <a:solidFill>
                  <a:schemeClr val="dk2"/>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t>xx%</a:t>
            </a:r>
          </a:p>
        </p:txBody>
      </p:sp>
      <p:sp>
        <p:nvSpPr>
          <p:cNvPr id="64" name="Google Shape;64;p14"/>
          <p:cNvSpPr txBox="1"/>
          <p:nvPr>
            <p:ph idx="7" type="subTitle"/>
          </p:nvPr>
        </p:nvSpPr>
        <p:spPr>
          <a:xfrm>
            <a:off x="1350775" y="3986675"/>
            <a:ext cx="23031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65" name="Google Shape;65;p14"/>
          <p:cNvSpPr txBox="1"/>
          <p:nvPr>
            <p:ph idx="8" type="subTitle"/>
          </p:nvPr>
        </p:nvSpPr>
        <p:spPr>
          <a:xfrm>
            <a:off x="1350775" y="3077500"/>
            <a:ext cx="2303100" cy="909300"/>
          </a:xfrm>
          <a:prstGeom prst="rect">
            <a:avLst/>
          </a:prstGeom>
        </p:spPr>
        <p:txBody>
          <a:bodyPr anchorCtr="0" anchor="b" bIns="91425" lIns="91425" spcFirstLastPara="1" rIns="91425" wrap="square" tIns="91425">
            <a:noAutofit/>
          </a:bodyPr>
          <a:lstStyle>
            <a:lvl1pPr indent="0" lvl="0" marL="0" marR="0" rtl="0" algn="l">
              <a:lnSpc>
                <a:spcPct val="100000"/>
              </a:lnSpc>
              <a:spcBef>
                <a:spcPts val="0"/>
              </a:spcBef>
              <a:spcAft>
                <a:spcPts val="0"/>
              </a:spcAft>
              <a:buSzPts val="2400"/>
              <a:buFont typeface="Playfair Display"/>
              <a:buNone/>
              <a:defRPr sz="2400">
                <a:latin typeface="Playfair Display"/>
                <a:ea typeface="Playfair Display"/>
                <a:cs typeface="Playfair Display"/>
                <a:sym typeface="Playfair Display"/>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66" name="Google Shape;66;p14"/>
          <p:cNvSpPr txBox="1"/>
          <p:nvPr>
            <p:ph hasCustomPrompt="1" idx="9" type="title"/>
          </p:nvPr>
        </p:nvSpPr>
        <p:spPr>
          <a:xfrm>
            <a:off x="713225" y="3077500"/>
            <a:ext cx="637500" cy="4485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i="1">
                <a:solidFill>
                  <a:schemeClr val="dk2"/>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t>xx%</a:t>
            </a:r>
          </a:p>
        </p:txBody>
      </p:sp>
      <p:sp>
        <p:nvSpPr>
          <p:cNvPr id="67" name="Google Shape;67;p14"/>
          <p:cNvSpPr txBox="1"/>
          <p:nvPr>
            <p:ph idx="13" type="subTitle"/>
          </p:nvPr>
        </p:nvSpPr>
        <p:spPr>
          <a:xfrm>
            <a:off x="4987150" y="3986675"/>
            <a:ext cx="23031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68" name="Google Shape;68;p14"/>
          <p:cNvSpPr txBox="1"/>
          <p:nvPr>
            <p:ph idx="14" type="subTitle"/>
          </p:nvPr>
        </p:nvSpPr>
        <p:spPr>
          <a:xfrm>
            <a:off x="4987150" y="3077375"/>
            <a:ext cx="2303100" cy="909300"/>
          </a:xfrm>
          <a:prstGeom prst="rect">
            <a:avLst/>
          </a:prstGeom>
        </p:spPr>
        <p:txBody>
          <a:bodyPr anchorCtr="0" anchor="b" bIns="91425" lIns="91425" spcFirstLastPara="1" rIns="91425" wrap="square" tIns="91425">
            <a:noAutofit/>
          </a:bodyPr>
          <a:lstStyle>
            <a:lvl1pPr indent="0" lvl="0" marL="0" marR="0" rtl="0" algn="l">
              <a:lnSpc>
                <a:spcPct val="100000"/>
              </a:lnSpc>
              <a:spcBef>
                <a:spcPts val="0"/>
              </a:spcBef>
              <a:spcAft>
                <a:spcPts val="0"/>
              </a:spcAft>
              <a:buSzPts val="2400"/>
              <a:buFont typeface="Playfair Display"/>
              <a:buNone/>
              <a:defRPr sz="2400">
                <a:latin typeface="Playfair Display"/>
                <a:ea typeface="Playfair Display"/>
                <a:cs typeface="Playfair Display"/>
                <a:sym typeface="Playfair Display"/>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69" name="Google Shape;69;p14"/>
          <p:cNvSpPr txBox="1"/>
          <p:nvPr>
            <p:ph hasCustomPrompt="1" idx="15" type="title"/>
          </p:nvPr>
        </p:nvSpPr>
        <p:spPr>
          <a:xfrm>
            <a:off x="4349650" y="3077500"/>
            <a:ext cx="637500" cy="448500"/>
          </a:xfrm>
          <a:prstGeom prst="rect">
            <a:avLst/>
          </a:prstGeom>
        </p:spPr>
        <p:txBody>
          <a:bodyPr anchorCtr="0" anchor="ctr" bIns="91425" lIns="91425" spcFirstLastPara="1" rIns="91425" wrap="square" tIns="91425">
            <a:noAutofit/>
          </a:bodyPr>
          <a:lstStyle>
            <a:lvl1pPr lvl="0" rtl="0">
              <a:spcBef>
                <a:spcPts val="0"/>
              </a:spcBef>
              <a:spcAft>
                <a:spcPts val="0"/>
              </a:spcAft>
              <a:buSzPts val="3000"/>
              <a:buNone/>
              <a:defRPr i="1">
                <a:solidFill>
                  <a:schemeClr val="dk2"/>
                </a:solidFill>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r>
              <a:t>xx%</a:t>
            </a:r>
          </a:p>
        </p:txBody>
      </p:sp>
      <p:pic>
        <p:nvPicPr>
          <p:cNvPr id="70" name="Google Shape;70;p14"/>
          <p:cNvPicPr preferRelativeResize="0"/>
          <p:nvPr/>
        </p:nvPicPr>
        <p:blipFill rotWithShape="1">
          <a:blip r:embed="rId2">
            <a:alphaModFix/>
          </a:blip>
          <a:srcRect b="33993" l="0" r="0" t="0"/>
          <a:stretch/>
        </p:blipFill>
        <p:spPr>
          <a:xfrm rot="6012452">
            <a:off x="6450481" y="890478"/>
            <a:ext cx="5510689" cy="1981844"/>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CUSTOM_1">
    <p:spTree>
      <p:nvGrpSpPr>
        <p:cNvPr id="71" name="Shape 71"/>
        <p:cNvGrpSpPr/>
        <p:nvPr/>
      </p:nvGrpSpPr>
      <p:grpSpPr>
        <a:xfrm>
          <a:off x="0" y="0"/>
          <a:ext cx="0" cy="0"/>
          <a:chOff x="0" y="0"/>
          <a:chExt cx="0" cy="0"/>
        </a:xfrm>
      </p:grpSpPr>
      <p:sp>
        <p:nvSpPr>
          <p:cNvPr id="72" name="Google Shape;72;p15"/>
          <p:cNvSpPr txBox="1"/>
          <p:nvPr>
            <p:ph type="title"/>
          </p:nvPr>
        </p:nvSpPr>
        <p:spPr>
          <a:xfrm>
            <a:off x="713225" y="445025"/>
            <a:ext cx="38589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i="1"/>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73" name="Google Shape;73;p15"/>
          <p:cNvSpPr txBox="1"/>
          <p:nvPr>
            <p:ph idx="1" type="subTitle"/>
          </p:nvPr>
        </p:nvSpPr>
        <p:spPr>
          <a:xfrm>
            <a:off x="713225" y="1865068"/>
            <a:ext cx="3600900" cy="824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74" name="Google Shape;74;p15"/>
          <p:cNvSpPr txBox="1"/>
          <p:nvPr>
            <p:ph idx="2" type="subTitle"/>
          </p:nvPr>
        </p:nvSpPr>
        <p:spPr>
          <a:xfrm>
            <a:off x="713225" y="1338486"/>
            <a:ext cx="3600900" cy="526500"/>
          </a:xfrm>
          <a:prstGeom prst="rect">
            <a:avLst/>
          </a:prstGeom>
        </p:spPr>
        <p:txBody>
          <a:bodyPr anchorCtr="0" anchor="b" bIns="91425" lIns="91425" spcFirstLastPara="1" rIns="91425" wrap="square" tIns="91425">
            <a:noAutofit/>
          </a:bodyPr>
          <a:lstStyle>
            <a:lvl1pPr indent="0" lvl="0" marL="0" marR="0" rtl="0" algn="l">
              <a:lnSpc>
                <a:spcPct val="100000"/>
              </a:lnSpc>
              <a:spcBef>
                <a:spcPts val="0"/>
              </a:spcBef>
              <a:spcAft>
                <a:spcPts val="0"/>
              </a:spcAft>
              <a:buSzPts val="2400"/>
              <a:buFont typeface="Playfair Display"/>
              <a:buNone/>
              <a:defRPr sz="2400">
                <a:latin typeface="Playfair Display"/>
                <a:ea typeface="Playfair Display"/>
                <a:cs typeface="Playfair Display"/>
                <a:sym typeface="Playfair Display"/>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75" name="Google Shape;75;p15"/>
          <p:cNvSpPr txBox="1"/>
          <p:nvPr>
            <p:ph idx="3" type="subTitle"/>
          </p:nvPr>
        </p:nvSpPr>
        <p:spPr>
          <a:xfrm>
            <a:off x="713228" y="3443878"/>
            <a:ext cx="3600900" cy="824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76" name="Google Shape;76;p15"/>
          <p:cNvSpPr txBox="1"/>
          <p:nvPr>
            <p:ph idx="4" type="subTitle"/>
          </p:nvPr>
        </p:nvSpPr>
        <p:spPr>
          <a:xfrm>
            <a:off x="713228" y="2917350"/>
            <a:ext cx="3600900" cy="526500"/>
          </a:xfrm>
          <a:prstGeom prst="rect">
            <a:avLst/>
          </a:prstGeom>
        </p:spPr>
        <p:txBody>
          <a:bodyPr anchorCtr="0" anchor="b" bIns="91425" lIns="91425" spcFirstLastPara="1" rIns="91425" wrap="square" tIns="91425">
            <a:noAutofit/>
          </a:bodyPr>
          <a:lstStyle>
            <a:lvl1pPr indent="0" lvl="0" marL="0" marR="0" rtl="0" algn="l">
              <a:lnSpc>
                <a:spcPct val="100000"/>
              </a:lnSpc>
              <a:spcBef>
                <a:spcPts val="0"/>
              </a:spcBef>
              <a:spcAft>
                <a:spcPts val="0"/>
              </a:spcAft>
              <a:buSzPts val="2400"/>
              <a:buFont typeface="Playfair Display"/>
              <a:buNone/>
              <a:defRPr sz="2400">
                <a:latin typeface="Playfair Display"/>
                <a:ea typeface="Playfair Display"/>
                <a:cs typeface="Playfair Display"/>
                <a:sym typeface="Playfair Display"/>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77" name="Google Shape;77;p15"/>
          <p:cNvSpPr/>
          <p:nvPr>
            <p:ph idx="5" type="pic"/>
          </p:nvPr>
        </p:nvSpPr>
        <p:spPr>
          <a:xfrm>
            <a:off x="5211401" y="0"/>
            <a:ext cx="3933900" cy="5142600"/>
          </a:xfrm>
          <a:prstGeom prst="rect">
            <a:avLst/>
          </a:prstGeom>
          <a:noFill/>
          <a:ln>
            <a:noFill/>
          </a:ln>
        </p:spPr>
      </p:sp>
      <p:pic>
        <p:nvPicPr>
          <p:cNvPr id="78" name="Google Shape;78;p15"/>
          <p:cNvPicPr preferRelativeResize="0"/>
          <p:nvPr/>
        </p:nvPicPr>
        <p:blipFill rotWithShape="1">
          <a:blip r:embed="rId2">
            <a:alphaModFix/>
          </a:blip>
          <a:srcRect b="0" l="5455" r="0" t="6314"/>
          <a:stretch/>
        </p:blipFill>
        <p:spPr>
          <a:xfrm flipH="1" rot="-5400000">
            <a:off x="-799162" y="-28638"/>
            <a:ext cx="1692774" cy="1257200"/>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CUSTOM_15">
    <p:spTree>
      <p:nvGrpSpPr>
        <p:cNvPr id="79" name="Shape 79"/>
        <p:cNvGrpSpPr/>
        <p:nvPr/>
      </p:nvGrpSpPr>
      <p:grpSpPr>
        <a:xfrm>
          <a:off x="0" y="0"/>
          <a:ext cx="0" cy="0"/>
          <a:chOff x="0" y="0"/>
          <a:chExt cx="0" cy="0"/>
        </a:xfrm>
      </p:grpSpPr>
      <p:sp>
        <p:nvSpPr>
          <p:cNvPr id="80" name="Google Shape;80;p16"/>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i="1"/>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81" name="Google Shape;81;p16"/>
          <p:cNvSpPr txBox="1"/>
          <p:nvPr>
            <p:ph idx="1" type="subTitle"/>
          </p:nvPr>
        </p:nvSpPr>
        <p:spPr>
          <a:xfrm>
            <a:off x="713225" y="3996274"/>
            <a:ext cx="2290500" cy="610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82" name="Google Shape;82;p16"/>
          <p:cNvSpPr txBox="1"/>
          <p:nvPr>
            <p:ph idx="2" type="subTitle"/>
          </p:nvPr>
        </p:nvSpPr>
        <p:spPr>
          <a:xfrm>
            <a:off x="713225" y="3469675"/>
            <a:ext cx="2290500" cy="526500"/>
          </a:xfrm>
          <a:prstGeom prst="rect">
            <a:avLst/>
          </a:prstGeom>
        </p:spPr>
        <p:txBody>
          <a:bodyPr anchorCtr="0" anchor="b" bIns="91425" lIns="91425" spcFirstLastPara="1" rIns="91425" wrap="square" tIns="91425">
            <a:noAutofit/>
          </a:bodyPr>
          <a:lstStyle>
            <a:lvl1pPr indent="0" lvl="0" marL="0" marR="0" rtl="0" algn="l">
              <a:lnSpc>
                <a:spcPct val="100000"/>
              </a:lnSpc>
              <a:spcBef>
                <a:spcPts val="0"/>
              </a:spcBef>
              <a:spcAft>
                <a:spcPts val="0"/>
              </a:spcAft>
              <a:buSzPts val="2400"/>
              <a:buFont typeface="Playfair Display"/>
              <a:buNone/>
              <a:defRPr sz="2400">
                <a:latin typeface="Playfair Display"/>
                <a:ea typeface="Playfair Display"/>
                <a:cs typeface="Playfair Display"/>
                <a:sym typeface="Playfair Display"/>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83" name="Google Shape;83;p16"/>
          <p:cNvSpPr txBox="1"/>
          <p:nvPr>
            <p:ph idx="3" type="subTitle"/>
          </p:nvPr>
        </p:nvSpPr>
        <p:spPr>
          <a:xfrm>
            <a:off x="3691161" y="3996274"/>
            <a:ext cx="2290500" cy="610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84" name="Google Shape;84;p16"/>
          <p:cNvSpPr txBox="1"/>
          <p:nvPr>
            <p:ph idx="4" type="subTitle"/>
          </p:nvPr>
        </p:nvSpPr>
        <p:spPr>
          <a:xfrm>
            <a:off x="3691161" y="3469675"/>
            <a:ext cx="2290500" cy="526500"/>
          </a:xfrm>
          <a:prstGeom prst="rect">
            <a:avLst/>
          </a:prstGeom>
        </p:spPr>
        <p:txBody>
          <a:bodyPr anchorCtr="0" anchor="b" bIns="91425" lIns="91425" spcFirstLastPara="1" rIns="91425" wrap="square" tIns="91425">
            <a:noAutofit/>
          </a:bodyPr>
          <a:lstStyle>
            <a:lvl1pPr indent="0" lvl="0" marL="0" marR="0" rtl="0" algn="l">
              <a:lnSpc>
                <a:spcPct val="100000"/>
              </a:lnSpc>
              <a:spcBef>
                <a:spcPts val="0"/>
              </a:spcBef>
              <a:spcAft>
                <a:spcPts val="0"/>
              </a:spcAft>
              <a:buSzPts val="2400"/>
              <a:buFont typeface="Playfair Display"/>
              <a:buNone/>
              <a:defRPr sz="2400">
                <a:latin typeface="Playfair Display"/>
                <a:ea typeface="Playfair Display"/>
                <a:cs typeface="Playfair Display"/>
                <a:sym typeface="Playfair Display"/>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3">
  <p:cSld name="CUSTOM_21">
    <p:spTree>
      <p:nvGrpSpPr>
        <p:cNvPr id="85" name="Shape 85"/>
        <p:cNvGrpSpPr/>
        <p:nvPr/>
      </p:nvGrpSpPr>
      <p:grpSpPr>
        <a:xfrm>
          <a:off x="0" y="0"/>
          <a:ext cx="0" cy="0"/>
          <a:chOff x="0" y="0"/>
          <a:chExt cx="0" cy="0"/>
        </a:xfrm>
      </p:grpSpPr>
      <p:sp>
        <p:nvSpPr>
          <p:cNvPr id="86" name="Google Shape;86;p17"/>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i="1"/>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87" name="Google Shape;87;p17"/>
          <p:cNvSpPr txBox="1"/>
          <p:nvPr>
            <p:ph idx="1" type="body"/>
          </p:nvPr>
        </p:nvSpPr>
        <p:spPr>
          <a:xfrm>
            <a:off x="713225" y="1152475"/>
            <a:ext cx="3858600" cy="34539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Clr>
                <a:schemeClr val="dk2"/>
              </a:buClr>
              <a:buSzPts val="1400"/>
              <a:buChar char="●"/>
              <a:defRPr sz="1400"/>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88" name="Google Shape;88;p17"/>
          <p:cNvSpPr txBox="1"/>
          <p:nvPr>
            <p:ph idx="2" type="body"/>
          </p:nvPr>
        </p:nvSpPr>
        <p:spPr>
          <a:xfrm>
            <a:off x="4571975" y="1152475"/>
            <a:ext cx="3858600" cy="34539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Clr>
                <a:schemeClr val="dk2"/>
              </a:buClr>
              <a:buSzPts val="1400"/>
              <a:buChar char="●"/>
              <a:defRPr sz="1400" u="sng"/>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pic>
        <p:nvPicPr>
          <p:cNvPr id="89" name="Google Shape;89;p17"/>
          <p:cNvPicPr preferRelativeResize="0"/>
          <p:nvPr/>
        </p:nvPicPr>
        <p:blipFill>
          <a:blip r:embed="rId2">
            <a:alphaModFix/>
          </a:blip>
          <a:stretch>
            <a:fillRect/>
          </a:stretch>
        </p:blipFill>
        <p:spPr>
          <a:xfrm rot="-6113343">
            <a:off x="7177751" y="2285450"/>
            <a:ext cx="4427200" cy="2263000"/>
          </a:xfrm>
          <a:prstGeom prst="rect">
            <a:avLst/>
          </a:prstGeom>
          <a:noFill/>
          <a:ln>
            <a:noFill/>
          </a:ln>
        </p:spPr>
      </p:pic>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
  <p:cSld name="CUSTOM_2">
    <p:spTree>
      <p:nvGrpSpPr>
        <p:cNvPr id="90" name="Shape 90"/>
        <p:cNvGrpSpPr/>
        <p:nvPr/>
      </p:nvGrpSpPr>
      <p:grpSpPr>
        <a:xfrm>
          <a:off x="0" y="0"/>
          <a:ext cx="0" cy="0"/>
          <a:chOff x="0" y="0"/>
          <a:chExt cx="0" cy="0"/>
        </a:xfrm>
      </p:grpSpPr>
      <p:sp>
        <p:nvSpPr>
          <p:cNvPr id="91" name="Google Shape;91;p18"/>
          <p:cNvSpPr txBox="1"/>
          <p:nvPr>
            <p:ph type="title"/>
          </p:nvPr>
        </p:nvSpPr>
        <p:spPr>
          <a:xfrm>
            <a:off x="4571875" y="445025"/>
            <a:ext cx="38589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i="1"/>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92" name="Google Shape;92;p18"/>
          <p:cNvSpPr txBox="1"/>
          <p:nvPr>
            <p:ph idx="1" type="subTitle"/>
          </p:nvPr>
        </p:nvSpPr>
        <p:spPr>
          <a:xfrm>
            <a:off x="4571875" y="1721398"/>
            <a:ext cx="36009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93" name="Google Shape;93;p18"/>
          <p:cNvSpPr txBox="1"/>
          <p:nvPr>
            <p:ph idx="2" type="subTitle"/>
          </p:nvPr>
        </p:nvSpPr>
        <p:spPr>
          <a:xfrm>
            <a:off x="4571875" y="1194811"/>
            <a:ext cx="3600900" cy="526500"/>
          </a:xfrm>
          <a:prstGeom prst="rect">
            <a:avLst/>
          </a:prstGeom>
        </p:spPr>
        <p:txBody>
          <a:bodyPr anchorCtr="0" anchor="b" bIns="91425" lIns="91425" spcFirstLastPara="1" rIns="91425" wrap="square" tIns="91425">
            <a:noAutofit/>
          </a:bodyPr>
          <a:lstStyle>
            <a:lvl1pPr indent="0" lvl="0" marL="0" marR="0" rtl="0" algn="l">
              <a:lnSpc>
                <a:spcPct val="100000"/>
              </a:lnSpc>
              <a:spcBef>
                <a:spcPts val="0"/>
              </a:spcBef>
              <a:spcAft>
                <a:spcPts val="0"/>
              </a:spcAft>
              <a:buSzPts val="2400"/>
              <a:buFont typeface="Playfair Display"/>
              <a:buNone/>
              <a:defRPr sz="2400">
                <a:latin typeface="Playfair Display"/>
                <a:ea typeface="Playfair Display"/>
                <a:cs typeface="Playfair Display"/>
                <a:sym typeface="Playfair Display"/>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94" name="Google Shape;94;p18"/>
          <p:cNvSpPr txBox="1"/>
          <p:nvPr>
            <p:ph idx="3" type="subTitle"/>
          </p:nvPr>
        </p:nvSpPr>
        <p:spPr>
          <a:xfrm>
            <a:off x="4571875" y="2877551"/>
            <a:ext cx="36009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95" name="Google Shape;95;p18"/>
          <p:cNvSpPr txBox="1"/>
          <p:nvPr>
            <p:ph idx="4" type="subTitle"/>
          </p:nvPr>
        </p:nvSpPr>
        <p:spPr>
          <a:xfrm>
            <a:off x="4571878" y="2351025"/>
            <a:ext cx="3600900" cy="526500"/>
          </a:xfrm>
          <a:prstGeom prst="rect">
            <a:avLst/>
          </a:prstGeom>
        </p:spPr>
        <p:txBody>
          <a:bodyPr anchorCtr="0" anchor="b" bIns="91425" lIns="91425" spcFirstLastPara="1" rIns="91425" wrap="square" tIns="91425">
            <a:noAutofit/>
          </a:bodyPr>
          <a:lstStyle>
            <a:lvl1pPr indent="0" lvl="0" marL="0" marR="0" rtl="0" algn="l">
              <a:lnSpc>
                <a:spcPct val="100000"/>
              </a:lnSpc>
              <a:spcBef>
                <a:spcPts val="0"/>
              </a:spcBef>
              <a:spcAft>
                <a:spcPts val="0"/>
              </a:spcAft>
              <a:buSzPts val="2400"/>
              <a:buFont typeface="Playfair Display"/>
              <a:buNone/>
              <a:defRPr sz="2400">
                <a:latin typeface="Playfair Display"/>
                <a:ea typeface="Playfair Display"/>
                <a:cs typeface="Playfair Display"/>
                <a:sym typeface="Playfair Display"/>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96" name="Google Shape;96;p18"/>
          <p:cNvSpPr txBox="1"/>
          <p:nvPr>
            <p:ph idx="5" type="subTitle"/>
          </p:nvPr>
        </p:nvSpPr>
        <p:spPr>
          <a:xfrm>
            <a:off x="4571875" y="4033776"/>
            <a:ext cx="3600900" cy="57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97" name="Google Shape;97;p18"/>
          <p:cNvSpPr txBox="1"/>
          <p:nvPr>
            <p:ph idx="6" type="subTitle"/>
          </p:nvPr>
        </p:nvSpPr>
        <p:spPr>
          <a:xfrm>
            <a:off x="4571878" y="3507250"/>
            <a:ext cx="3600900" cy="526500"/>
          </a:xfrm>
          <a:prstGeom prst="rect">
            <a:avLst/>
          </a:prstGeom>
        </p:spPr>
        <p:txBody>
          <a:bodyPr anchorCtr="0" anchor="b" bIns="91425" lIns="91425" spcFirstLastPara="1" rIns="91425" wrap="square" tIns="91425">
            <a:noAutofit/>
          </a:bodyPr>
          <a:lstStyle>
            <a:lvl1pPr indent="0" lvl="0" marL="0" marR="0" rtl="0" algn="l">
              <a:lnSpc>
                <a:spcPct val="100000"/>
              </a:lnSpc>
              <a:spcBef>
                <a:spcPts val="0"/>
              </a:spcBef>
              <a:spcAft>
                <a:spcPts val="0"/>
              </a:spcAft>
              <a:buSzPts val="2400"/>
              <a:buFont typeface="Playfair Display"/>
              <a:buNone/>
              <a:defRPr sz="2400">
                <a:latin typeface="Playfair Display"/>
                <a:ea typeface="Playfair Display"/>
                <a:cs typeface="Playfair Display"/>
                <a:sym typeface="Playfair Display"/>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98" name="Google Shape;98;p18"/>
          <p:cNvSpPr/>
          <p:nvPr>
            <p:ph idx="7" type="pic"/>
          </p:nvPr>
        </p:nvSpPr>
        <p:spPr>
          <a:xfrm flipH="1">
            <a:off x="-90" y="100"/>
            <a:ext cx="3804000" cy="5142000"/>
          </a:xfrm>
          <a:prstGeom prst="rect">
            <a:avLst/>
          </a:prstGeom>
          <a:noFill/>
          <a:ln>
            <a:noFill/>
          </a:ln>
        </p:spPr>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17">
    <p:spTree>
      <p:nvGrpSpPr>
        <p:cNvPr id="99" name="Shape 99"/>
        <p:cNvGrpSpPr/>
        <p:nvPr/>
      </p:nvGrpSpPr>
      <p:grpSpPr>
        <a:xfrm>
          <a:off x="0" y="0"/>
          <a:ext cx="0" cy="0"/>
          <a:chOff x="0" y="0"/>
          <a:chExt cx="0" cy="0"/>
        </a:xfrm>
      </p:grpSpPr>
      <p:sp>
        <p:nvSpPr>
          <p:cNvPr id="100" name="Google Shape;100;p19"/>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i="1"/>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01" name="Google Shape;101;p19"/>
          <p:cNvSpPr txBox="1"/>
          <p:nvPr>
            <p:ph idx="1" type="subTitle"/>
          </p:nvPr>
        </p:nvSpPr>
        <p:spPr>
          <a:xfrm>
            <a:off x="713225" y="2624675"/>
            <a:ext cx="2412300" cy="1260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2"/>
              </a:buClr>
              <a:buSzPts val="1400"/>
              <a:buChar char="●"/>
              <a:defRPr sz="1400"/>
            </a:lvl1pPr>
            <a:lvl2pPr lvl="1" rtl="0">
              <a:lnSpc>
                <a:spcPct val="100000"/>
              </a:lnSpc>
              <a:spcBef>
                <a:spcPts val="0"/>
              </a:spcBef>
              <a:spcAft>
                <a:spcPts val="0"/>
              </a:spcAft>
              <a:buSzPts val="1400"/>
              <a:buChar char="○"/>
              <a:defRPr/>
            </a:lvl2pPr>
            <a:lvl3pPr lvl="2" rtl="0">
              <a:lnSpc>
                <a:spcPct val="100000"/>
              </a:lnSpc>
              <a:spcBef>
                <a:spcPts val="0"/>
              </a:spcBef>
              <a:spcAft>
                <a:spcPts val="0"/>
              </a:spcAft>
              <a:buSzPts val="1400"/>
              <a:buChar char="■"/>
              <a:defRPr/>
            </a:lvl3pPr>
            <a:lvl4pPr lvl="3" rtl="0">
              <a:lnSpc>
                <a:spcPct val="100000"/>
              </a:lnSpc>
              <a:spcBef>
                <a:spcPts val="0"/>
              </a:spcBef>
              <a:spcAft>
                <a:spcPts val="0"/>
              </a:spcAft>
              <a:buSzPts val="1400"/>
              <a:buChar char="●"/>
              <a:defRPr/>
            </a:lvl4pPr>
            <a:lvl5pPr lvl="4" rtl="0">
              <a:lnSpc>
                <a:spcPct val="100000"/>
              </a:lnSpc>
              <a:spcBef>
                <a:spcPts val="0"/>
              </a:spcBef>
              <a:spcAft>
                <a:spcPts val="0"/>
              </a:spcAft>
              <a:buSzPts val="1400"/>
              <a:buChar char="○"/>
              <a:defRPr/>
            </a:lvl5pPr>
            <a:lvl6pPr lvl="5" rtl="0">
              <a:lnSpc>
                <a:spcPct val="100000"/>
              </a:lnSpc>
              <a:spcBef>
                <a:spcPts val="0"/>
              </a:spcBef>
              <a:spcAft>
                <a:spcPts val="0"/>
              </a:spcAft>
              <a:buSzPts val="1400"/>
              <a:buChar char="■"/>
              <a:defRPr/>
            </a:lvl6pPr>
            <a:lvl7pPr lvl="6" rtl="0">
              <a:lnSpc>
                <a:spcPct val="100000"/>
              </a:lnSpc>
              <a:spcBef>
                <a:spcPts val="0"/>
              </a:spcBef>
              <a:spcAft>
                <a:spcPts val="0"/>
              </a:spcAft>
              <a:buSzPts val="1400"/>
              <a:buChar char="●"/>
              <a:defRPr/>
            </a:lvl7pPr>
            <a:lvl8pPr lvl="7" rtl="0">
              <a:lnSpc>
                <a:spcPct val="100000"/>
              </a:lnSpc>
              <a:spcBef>
                <a:spcPts val="0"/>
              </a:spcBef>
              <a:spcAft>
                <a:spcPts val="0"/>
              </a:spcAft>
              <a:buSzPts val="1400"/>
              <a:buChar char="○"/>
              <a:defRPr/>
            </a:lvl8pPr>
            <a:lvl9pPr lvl="8" rtl="0">
              <a:lnSpc>
                <a:spcPct val="100000"/>
              </a:lnSpc>
              <a:spcBef>
                <a:spcPts val="0"/>
              </a:spcBef>
              <a:spcAft>
                <a:spcPts val="0"/>
              </a:spcAft>
              <a:buSzPts val="1400"/>
              <a:buChar char="■"/>
              <a:defRPr/>
            </a:lvl9pPr>
          </a:lstStyle>
          <a:p/>
        </p:txBody>
      </p:sp>
      <p:sp>
        <p:nvSpPr>
          <p:cNvPr id="102" name="Google Shape;102;p19"/>
          <p:cNvSpPr txBox="1"/>
          <p:nvPr>
            <p:ph idx="2" type="subTitle"/>
          </p:nvPr>
        </p:nvSpPr>
        <p:spPr>
          <a:xfrm>
            <a:off x="713225" y="2098075"/>
            <a:ext cx="2412300" cy="526500"/>
          </a:xfrm>
          <a:prstGeom prst="rect">
            <a:avLst/>
          </a:prstGeom>
        </p:spPr>
        <p:txBody>
          <a:bodyPr anchorCtr="0" anchor="b" bIns="91425" lIns="91425" spcFirstLastPara="1" rIns="91425" wrap="square" tIns="91425">
            <a:noAutofit/>
          </a:bodyPr>
          <a:lstStyle>
            <a:lvl1pPr indent="0" lvl="0" marL="0" marR="0" rtl="0" algn="l">
              <a:lnSpc>
                <a:spcPct val="100000"/>
              </a:lnSpc>
              <a:spcBef>
                <a:spcPts val="0"/>
              </a:spcBef>
              <a:spcAft>
                <a:spcPts val="0"/>
              </a:spcAft>
              <a:buSzPts val="2400"/>
              <a:buFont typeface="Playfair Display"/>
              <a:buNone/>
              <a:defRPr sz="2400">
                <a:latin typeface="Playfair Display"/>
                <a:ea typeface="Playfair Display"/>
                <a:cs typeface="Playfair Display"/>
                <a:sym typeface="Playfair Display"/>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03" name="Google Shape;103;p19"/>
          <p:cNvSpPr txBox="1"/>
          <p:nvPr>
            <p:ph idx="3" type="subTitle"/>
          </p:nvPr>
        </p:nvSpPr>
        <p:spPr>
          <a:xfrm>
            <a:off x="3365825" y="2624675"/>
            <a:ext cx="2412300" cy="1260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2"/>
              </a:buClr>
              <a:buSzPts val="1400"/>
              <a:buChar char="●"/>
              <a:defRPr sz="1400"/>
            </a:lvl1pPr>
            <a:lvl2pPr lvl="1" rtl="0">
              <a:lnSpc>
                <a:spcPct val="100000"/>
              </a:lnSpc>
              <a:spcBef>
                <a:spcPts val="0"/>
              </a:spcBef>
              <a:spcAft>
                <a:spcPts val="0"/>
              </a:spcAft>
              <a:buSzPts val="1400"/>
              <a:buChar char="○"/>
              <a:defRPr/>
            </a:lvl2pPr>
            <a:lvl3pPr lvl="2" rtl="0">
              <a:lnSpc>
                <a:spcPct val="100000"/>
              </a:lnSpc>
              <a:spcBef>
                <a:spcPts val="0"/>
              </a:spcBef>
              <a:spcAft>
                <a:spcPts val="0"/>
              </a:spcAft>
              <a:buSzPts val="1400"/>
              <a:buChar char="■"/>
              <a:defRPr/>
            </a:lvl3pPr>
            <a:lvl4pPr lvl="3" rtl="0">
              <a:lnSpc>
                <a:spcPct val="100000"/>
              </a:lnSpc>
              <a:spcBef>
                <a:spcPts val="0"/>
              </a:spcBef>
              <a:spcAft>
                <a:spcPts val="0"/>
              </a:spcAft>
              <a:buSzPts val="1400"/>
              <a:buChar char="●"/>
              <a:defRPr/>
            </a:lvl4pPr>
            <a:lvl5pPr lvl="4" rtl="0">
              <a:lnSpc>
                <a:spcPct val="100000"/>
              </a:lnSpc>
              <a:spcBef>
                <a:spcPts val="0"/>
              </a:spcBef>
              <a:spcAft>
                <a:spcPts val="0"/>
              </a:spcAft>
              <a:buSzPts val="1400"/>
              <a:buChar char="○"/>
              <a:defRPr/>
            </a:lvl5pPr>
            <a:lvl6pPr lvl="5" rtl="0">
              <a:lnSpc>
                <a:spcPct val="100000"/>
              </a:lnSpc>
              <a:spcBef>
                <a:spcPts val="0"/>
              </a:spcBef>
              <a:spcAft>
                <a:spcPts val="0"/>
              </a:spcAft>
              <a:buSzPts val="1400"/>
              <a:buChar char="■"/>
              <a:defRPr/>
            </a:lvl6pPr>
            <a:lvl7pPr lvl="6" rtl="0">
              <a:lnSpc>
                <a:spcPct val="100000"/>
              </a:lnSpc>
              <a:spcBef>
                <a:spcPts val="0"/>
              </a:spcBef>
              <a:spcAft>
                <a:spcPts val="0"/>
              </a:spcAft>
              <a:buSzPts val="1400"/>
              <a:buChar char="●"/>
              <a:defRPr/>
            </a:lvl7pPr>
            <a:lvl8pPr lvl="7" rtl="0">
              <a:lnSpc>
                <a:spcPct val="100000"/>
              </a:lnSpc>
              <a:spcBef>
                <a:spcPts val="0"/>
              </a:spcBef>
              <a:spcAft>
                <a:spcPts val="0"/>
              </a:spcAft>
              <a:buSzPts val="1400"/>
              <a:buChar char="○"/>
              <a:defRPr/>
            </a:lvl8pPr>
            <a:lvl9pPr lvl="8" rtl="0">
              <a:lnSpc>
                <a:spcPct val="100000"/>
              </a:lnSpc>
              <a:spcBef>
                <a:spcPts val="0"/>
              </a:spcBef>
              <a:spcAft>
                <a:spcPts val="0"/>
              </a:spcAft>
              <a:buSzPts val="1400"/>
              <a:buChar char="■"/>
              <a:defRPr/>
            </a:lvl9pPr>
          </a:lstStyle>
          <a:p/>
        </p:txBody>
      </p:sp>
      <p:sp>
        <p:nvSpPr>
          <p:cNvPr id="104" name="Google Shape;104;p19"/>
          <p:cNvSpPr txBox="1"/>
          <p:nvPr>
            <p:ph idx="4" type="subTitle"/>
          </p:nvPr>
        </p:nvSpPr>
        <p:spPr>
          <a:xfrm>
            <a:off x="3365814" y="2098075"/>
            <a:ext cx="2412300" cy="526500"/>
          </a:xfrm>
          <a:prstGeom prst="rect">
            <a:avLst/>
          </a:prstGeom>
        </p:spPr>
        <p:txBody>
          <a:bodyPr anchorCtr="0" anchor="b" bIns="91425" lIns="91425" spcFirstLastPara="1" rIns="91425" wrap="square" tIns="91425">
            <a:noAutofit/>
          </a:bodyPr>
          <a:lstStyle>
            <a:lvl1pPr indent="0" lvl="0" marL="0" marR="0" rtl="0" algn="l">
              <a:lnSpc>
                <a:spcPct val="100000"/>
              </a:lnSpc>
              <a:spcBef>
                <a:spcPts val="0"/>
              </a:spcBef>
              <a:spcAft>
                <a:spcPts val="0"/>
              </a:spcAft>
              <a:buSzPts val="2400"/>
              <a:buFont typeface="Playfair Display"/>
              <a:buNone/>
              <a:defRPr sz="2400">
                <a:latin typeface="Playfair Display"/>
                <a:ea typeface="Playfair Display"/>
                <a:cs typeface="Playfair Display"/>
                <a:sym typeface="Playfair Display"/>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05" name="Google Shape;105;p19"/>
          <p:cNvSpPr txBox="1"/>
          <p:nvPr>
            <p:ph idx="5" type="subTitle"/>
          </p:nvPr>
        </p:nvSpPr>
        <p:spPr>
          <a:xfrm>
            <a:off x="6018400" y="2624675"/>
            <a:ext cx="2412300" cy="1260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Clr>
                <a:schemeClr val="dk2"/>
              </a:buClr>
              <a:buSzPts val="1400"/>
              <a:buChar char="●"/>
              <a:defRPr sz="1400"/>
            </a:lvl1pPr>
            <a:lvl2pPr lvl="1" rtl="0">
              <a:lnSpc>
                <a:spcPct val="100000"/>
              </a:lnSpc>
              <a:spcBef>
                <a:spcPts val="0"/>
              </a:spcBef>
              <a:spcAft>
                <a:spcPts val="0"/>
              </a:spcAft>
              <a:buSzPts val="1400"/>
              <a:buChar char="○"/>
              <a:defRPr/>
            </a:lvl2pPr>
            <a:lvl3pPr lvl="2" rtl="0">
              <a:lnSpc>
                <a:spcPct val="100000"/>
              </a:lnSpc>
              <a:spcBef>
                <a:spcPts val="0"/>
              </a:spcBef>
              <a:spcAft>
                <a:spcPts val="0"/>
              </a:spcAft>
              <a:buSzPts val="1400"/>
              <a:buChar char="■"/>
              <a:defRPr/>
            </a:lvl3pPr>
            <a:lvl4pPr lvl="3" rtl="0">
              <a:lnSpc>
                <a:spcPct val="100000"/>
              </a:lnSpc>
              <a:spcBef>
                <a:spcPts val="0"/>
              </a:spcBef>
              <a:spcAft>
                <a:spcPts val="0"/>
              </a:spcAft>
              <a:buSzPts val="1400"/>
              <a:buChar char="●"/>
              <a:defRPr/>
            </a:lvl4pPr>
            <a:lvl5pPr lvl="4" rtl="0">
              <a:lnSpc>
                <a:spcPct val="100000"/>
              </a:lnSpc>
              <a:spcBef>
                <a:spcPts val="0"/>
              </a:spcBef>
              <a:spcAft>
                <a:spcPts val="0"/>
              </a:spcAft>
              <a:buSzPts val="1400"/>
              <a:buChar char="○"/>
              <a:defRPr/>
            </a:lvl5pPr>
            <a:lvl6pPr lvl="5" rtl="0">
              <a:lnSpc>
                <a:spcPct val="100000"/>
              </a:lnSpc>
              <a:spcBef>
                <a:spcPts val="0"/>
              </a:spcBef>
              <a:spcAft>
                <a:spcPts val="0"/>
              </a:spcAft>
              <a:buSzPts val="1400"/>
              <a:buChar char="■"/>
              <a:defRPr/>
            </a:lvl6pPr>
            <a:lvl7pPr lvl="6" rtl="0">
              <a:lnSpc>
                <a:spcPct val="100000"/>
              </a:lnSpc>
              <a:spcBef>
                <a:spcPts val="0"/>
              </a:spcBef>
              <a:spcAft>
                <a:spcPts val="0"/>
              </a:spcAft>
              <a:buSzPts val="1400"/>
              <a:buChar char="●"/>
              <a:defRPr/>
            </a:lvl7pPr>
            <a:lvl8pPr lvl="7" rtl="0">
              <a:lnSpc>
                <a:spcPct val="100000"/>
              </a:lnSpc>
              <a:spcBef>
                <a:spcPts val="0"/>
              </a:spcBef>
              <a:spcAft>
                <a:spcPts val="0"/>
              </a:spcAft>
              <a:buSzPts val="1400"/>
              <a:buChar char="○"/>
              <a:defRPr/>
            </a:lvl8pPr>
            <a:lvl9pPr lvl="8" rtl="0">
              <a:lnSpc>
                <a:spcPct val="100000"/>
              </a:lnSpc>
              <a:spcBef>
                <a:spcPts val="0"/>
              </a:spcBef>
              <a:spcAft>
                <a:spcPts val="0"/>
              </a:spcAft>
              <a:buSzPts val="1400"/>
              <a:buChar char="■"/>
              <a:defRPr/>
            </a:lvl9pPr>
          </a:lstStyle>
          <a:p/>
        </p:txBody>
      </p:sp>
      <p:sp>
        <p:nvSpPr>
          <p:cNvPr id="106" name="Google Shape;106;p19"/>
          <p:cNvSpPr txBox="1"/>
          <p:nvPr>
            <p:ph idx="6" type="subTitle"/>
          </p:nvPr>
        </p:nvSpPr>
        <p:spPr>
          <a:xfrm>
            <a:off x="6018403" y="2098075"/>
            <a:ext cx="2412300" cy="526500"/>
          </a:xfrm>
          <a:prstGeom prst="rect">
            <a:avLst/>
          </a:prstGeom>
        </p:spPr>
        <p:txBody>
          <a:bodyPr anchorCtr="0" anchor="b" bIns="91425" lIns="91425" spcFirstLastPara="1" rIns="91425" wrap="square" tIns="91425">
            <a:noAutofit/>
          </a:bodyPr>
          <a:lstStyle>
            <a:lvl1pPr indent="0" lvl="0" marL="0" marR="0" rtl="0" algn="l">
              <a:lnSpc>
                <a:spcPct val="100000"/>
              </a:lnSpc>
              <a:spcBef>
                <a:spcPts val="0"/>
              </a:spcBef>
              <a:spcAft>
                <a:spcPts val="0"/>
              </a:spcAft>
              <a:buSzPts val="2400"/>
              <a:buFont typeface="Playfair Display"/>
              <a:buNone/>
              <a:defRPr sz="2400">
                <a:latin typeface="Playfair Display"/>
                <a:ea typeface="Playfair Display"/>
                <a:cs typeface="Playfair Display"/>
                <a:sym typeface="Playfair Display"/>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pic>
        <p:nvPicPr>
          <p:cNvPr id="107" name="Google Shape;107;p19"/>
          <p:cNvPicPr preferRelativeResize="0"/>
          <p:nvPr/>
        </p:nvPicPr>
        <p:blipFill>
          <a:blip r:embed="rId2">
            <a:alphaModFix/>
          </a:blip>
          <a:stretch>
            <a:fillRect/>
          </a:stretch>
        </p:blipFill>
        <p:spPr>
          <a:xfrm rot="2">
            <a:off x="5295050" y="3885276"/>
            <a:ext cx="4954900" cy="2178822"/>
          </a:xfrm>
          <a:prstGeom prst="rect">
            <a:avLst/>
          </a:prstGeom>
          <a:noFill/>
          <a:ln>
            <a:noFill/>
          </a:ln>
        </p:spPr>
      </p:pic>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3">
    <p:spTree>
      <p:nvGrpSpPr>
        <p:cNvPr id="108" name="Shape 108"/>
        <p:cNvGrpSpPr/>
        <p:nvPr/>
      </p:nvGrpSpPr>
      <p:grpSpPr>
        <a:xfrm>
          <a:off x="0" y="0"/>
          <a:ext cx="0" cy="0"/>
          <a:chOff x="0" y="0"/>
          <a:chExt cx="0" cy="0"/>
        </a:xfrm>
      </p:grpSpPr>
      <p:sp>
        <p:nvSpPr>
          <p:cNvPr id="109" name="Google Shape;109;p20"/>
          <p:cNvSpPr txBox="1"/>
          <p:nvPr>
            <p:ph type="title"/>
          </p:nvPr>
        </p:nvSpPr>
        <p:spPr>
          <a:xfrm>
            <a:off x="713225" y="445025"/>
            <a:ext cx="40926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i="1"/>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10" name="Google Shape;110;p20"/>
          <p:cNvSpPr txBox="1"/>
          <p:nvPr>
            <p:ph idx="1" type="subTitle"/>
          </p:nvPr>
        </p:nvSpPr>
        <p:spPr>
          <a:xfrm>
            <a:off x="713225" y="1865052"/>
            <a:ext cx="1894500" cy="624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11" name="Google Shape;111;p20"/>
          <p:cNvSpPr txBox="1"/>
          <p:nvPr>
            <p:ph idx="2" type="subTitle"/>
          </p:nvPr>
        </p:nvSpPr>
        <p:spPr>
          <a:xfrm>
            <a:off x="713225" y="1338475"/>
            <a:ext cx="1894500" cy="526500"/>
          </a:xfrm>
          <a:prstGeom prst="rect">
            <a:avLst/>
          </a:prstGeom>
        </p:spPr>
        <p:txBody>
          <a:bodyPr anchorCtr="0" anchor="b" bIns="91425" lIns="91425" spcFirstLastPara="1" rIns="91425" wrap="square" tIns="91425">
            <a:noAutofit/>
          </a:bodyPr>
          <a:lstStyle>
            <a:lvl1pPr indent="0" lvl="0" marL="0" marR="0" rtl="0" algn="l">
              <a:lnSpc>
                <a:spcPct val="100000"/>
              </a:lnSpc>
              <a:spcBef>
                <a:spcPts val="0"/>
              </a:spcBef>
              <a:spcAft>
                <a:spcPts val="0"/>
              </a:spcAft>
              <a:buSzPts val="2400"/>
              <a:buFont typeface="Playfair Display"/>
              <a:buNone/>
              <a:defRPr sz="2400">
                <a:latin typeface="Playfair Display"/>
                <a:ea typeface="Playfair Display"/>
                <a:cs typeface="Playfair Display"/>
                <a:sym typeface="Playfair Display"/>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12" name="Google Shape;112;p20"/>
          <p:cNvSpPr txBox="1"/>
          <p:nvPr>
            <p:ph idx="3" type="subTitle"/>
          </p:nvPr>
        </p:nvSpPr>
        <p:spPr>
          <a:xfrm>
            <a:off x="713225" y="3443875"/>
            <a:ext cx="1894500" cy="624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13" name="Google Shape;113;p20"/>
          <p:cNvSpPr txBox="1"/>
          <p:nvPr>
            <p:ph idx="4" type="subTitle"/>
          </p:nvPr>
        </p:nvSpPr>
        <p:spPr>
          <a:xfrm>
            <a:off x="713227" y="2917344"/>
            <a:ext cx="1894500" cy="526500"/>
          </a:xfrm>
          <a:prstGeom prst="rect">
            <a:avLst/>
          </a:prstGeom>
        </p:spPr>
        <p:txBody>
          <a:bodyPr anchorCtr="0" anchor="b" bIns="91425" lIns="91425" spcFirstLastPara="1" rIns="91425" wrap="square" tIns="91425">
            <a:noAutofit/>
          </a:bodyPr>
          <a:lstStyle>
            <a:lvl1pPr indent="0" lvl="0" marL="0" marR="0" rtl="0" algn="l">
              <a:lnSpc>
                <a:spcPct val="100000"/>
              </a:lnSpc>
              <a:spcBef>
                <a:spcPts val="0"/>
              </a:spcBef>
              <a:spcAft>
                <a:spcPts val="0"/>
              </a:spcAft>
              <a:buSzPts val="2400"/>
              <a:buFont typeface="Playfair Display"/>
              <a:buNone/>
              <a:defRPr sz="2400">
                <a:latin typeface="Playfair Display"/>
                <a:ea typeface="Playfair Display"/>
                <a:cs typeface="Playfair Display"/>
                <a:sym typeface="Playfair Display"/>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14" name="Google Shape;114;p20"/>
          <p:cNvSpPr txBox="1"/>
          <p:nvPr>
            <p:ph idx="5" type="subTitle"/>
          </p:nvPr>
        </p:nvSpPr>
        <p:spPr>
          <a:xfrm>
            <a:off x="2858924" y="1865052"/>
            <a:ext cx="1894500" cy="624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15" name="Google Shape;115;p20"/>
          <p:cNvSpPr txBox="1"/>
          <p:nvPr>
            <p:ph idx="6" type="subTitle"/>
          </p:nvPr>
        </p:nvSpPr>
        <p:spPr>
          <a:xfrm>
            <a:off x="2858924" y="1338475"/>
            <a:ext cx="1894500" cy="526500"/>
          </a:xfrm>
          <a:prstGeom prst="rect">
            <a:avLst/>
          </a:prstGeom>
        </p:spPr>
        <p:txBody>
          <a:bodyPr anchorCtr="0" anchor="b" bIns="91425" lIns="91425" spcFirstLastPara="1" rIns="91425" wrap="square" tIns="91425">
            <a:noAutofit/>
          </a:bodyPr>
          <a:lstStyle>
            <a:lvl1pPr indent="0" lvl="0" marL="0" marR="0" rtl="0" algn="l">
              <a:lnSpc>
                <a:spcPct val="100000"/>
              </a:lnSpc>
              <a:spcBef>
                <a:spcPts val="0"/>
              </a:spcBef>
              <a:spcAft>
                <a:spcPts val="0"/>
              </a:spcAft>
              <a:buSzPts val="2400"/>
              <a:buFont typeface="Playfair Display"/>
              <a:buNone/>
              <a:defRPr sz="2400">
                <a:latin typeface="Playfair Display"/>
                <a:ea typeface="Playfair Display"/>
                <a:cs typeface="Playfair Display"/>
                <a:sym typeface="Playfair Display"/>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16" name="Google Shape;116;p20"/>
          <p:cNvSpPr txBox="1"/>
          <p:nvPr>
            <p:ph idx="7" type="subTitle"/>
          </p:nvPr>
        </p:nvSpPr>
        <p:spPr>
          <a:xfrm>
            <a:off x="2858924" y="3443875"/>
            <a:ext cx="1894500" cy="6246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17" name="Google Shape;117;p20"/>
          <p:cNvSpPr txBox="1"/>
          <p:nvPr>
            <p:ph idx="8" type="subTitle"/>
          </p:nvPr>
        </p:nvSpPr>
        <p:spPr>
          <a:xfrm>
            <a:off x="2858925" y="2917344"/>
            <a:ext cx="1894500" cy="526500"/>
          </a:xfrm>
          <a:prstGeom prst="rect">
            <a:avLst/>
          </a:prstGeom>
        </p:spPr>
        <p:txBody>
          <a:bodyPr anchorCtr="0" anchor="b" bIns="91425" lIns="91425" spcFirstLastPara="1" rIns="91425" wrap="square" tIns="91425">
            <a:noAutofit/>
          </a:bodyPr>
          <a:lstStyle>
            <a:lvl1pPr indent="0" lvl="0" marL="0" marR="0" rtl="0" algn="l">
              <a:lnSpc>
                <a:spcPct val="100000"/>
              </a:lnSpc>
              <a:spcBef>
                <a:spcPts val="0"/>
              </a:spcBef>
              <a:spcAft>
                <a:spcPts val="0"/>
              </a:spcAft>
              <a:buSzPts val="2400"/>
              <a:buFont typeface="Playfair Display"/>
              <a:buNone/>
              <a:defRPr sz="2400">
                <a:latin typeface="Playfair Display"/>
                <a:ea typeface="Playfair Display"/>
                <a:cs typeface="Playfair Display"/>
                <a:sym typeface="Playfair Display"/>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18" name="Google Shape;118;p20"/>
          <p:cNvSpPr/>
          <p:nvPr>
            <p:ph idx="9" type="pic"/>
          </p:nvPr>
        </p:nvSpPr>
        <p:spPr>
          <a:xfrm>
            <a:off x="5211401" y="0"/>
            <a:ext cx="3933900" cy="5143500"/>
          </a:xfrm>
          <a:prstGeom prst="rect">
            <a:avLst/>
          </a:prstGeom>
          <a:noFill/>
          <a:ln>
            <a:noFill/>
          </a:ln>
        </p:spPr>
      </p:sp>
      <p:pic>
        <p:nvPicPr>
          <p:cNvPr id="119" name="Google Shape;119;p20"/>
          <p:cNvPicPr preferRelativeResize="0"/>
          <p:nvPr/>
        </p:nvPicPr>
        <p:blipFill rotWithShape="1">
          <a:blip r:embed="rId2">
            <a:alphaModFix/>
          </a:blip>
          <a:srcRect b="0" l="5455" r="0" t="6314"/>
          <a:stretch/>
        </p:blipFill>
        <p:spPr>
          <a:xfrm>
            <a:off x="-328712" y="3926662"/>
            <a:ext cx="1692774" cy="125720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2" name="Shape 12"/>
        <p:cNvGrpSpPr/>
        <p:nvPr/>
      </p:nvGrpSpPr>
      <p:grpSpPr>
        <a:xfrm>
          <a:off x="0" y="0"/>
          <a:ext cx="0" cy="0"/>
          <a:chOff x="0" y="0"/>
          <a:chExt cx="0" cy="0"/>
        </a:xfrm>
      </p:grpSpPr>
      <p:sp>
        <p:nvSpPr>
          <p:cNvPr id="13" name="Google Shape;13;p3"/>
          <p:cNvSpPr txBox="1"/>
          <p:nvPr>
            <p:ph type="title"/>
          </p:nvPr>
        </p:nvSpPr>
        <p:spPr>
          <a:xfrm>
            <a:off x="713225" y="2190900"/>
            <a:ext cx="3059400" cy="1368300"/>
          </a:xfrm>
          <a:prstGeom prst="rect">
            <a:avLst/>
          </a:prstGeom>
        </p:spPr>
        <p:txBody>
          <a:bodyPr anchorCtr="0" anchor="b" bIns="91425" lIns="91425" spcFirstLastPara="1" rIns="91425" wrap="square" tIns="91425">
            <a:noAutofit/>
          </a:bodyPr>
          <a:lstStyle>
            <a:lvl1pPr lvl="0">
              <a:spcBef>
                <a:spcPts val="0"/>
              </a:spcBef>
              <a:spcAft>
                <a:spcPts val="0"/>
              </a:spcAft>
              <a:buSzPts val="3600"/>
              <a:buNone/>
              <a:defRPr i="1" sz="4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4" name="Google Shape;14;p3"/>
          <p:cNvSpPr txBox="1"/>
          <p:nvPr>
            <p:ph hasCustomPrompt="1" idx="2" type="title"/>
          </p:nvPr>
        </p:nvSpPr>
        <p:spPr>
          <a:xfrm>
            <a:off x="713225" y="518375"/>
            <a:ext cx="914400" cy="489000"/>
          </a:xfrm>
          <a:prstGeom prst="rect">
            <a:avLst/>
          </a:prstGeom>
        </p:spPr>
        <p:txBody>
          <a:bodyPr anchorCtr="0" anchor="ctr" bIns="91425" lIns="91425" spcFirstLastPara="1" rIns="91425" wrap="square" tIns="91425">
            <a:noAutofit/>
          </a:bodyPr>
          <a:lstStyle>
            <a:lvl1pPr lvl="0" rtl="0">
              <a:spcBef>
                <a:spcPts val="0"/>
              </a:spcBef>
              <a:spcAft>
                <a:spcPts val="0"/>
              </a:spcAft>
              <a:buSzPts val="3600"/>
              <a:buNone/>
              <a:defRPr i="1" sz="3600">
                <a:solidFill>
                  <a:schemeClr val="dk2"/>
                </a:solidFill>
              </a:defRPr>
            </a:lvl1pPr>
            <a:lvl2pPr lvl="1" rtl="0">
              <a:spcBef>
                <a:spcPts val="0"/>
              </a:spcBef>
              <a:spcAft>
                <a:spcPts val="0"/>
              </a:spcAft>
              <a:buSzPts val="3600"/>
              <a:buNone/>
              <a:defRPr sz="3600"/>
            </a:lvl2pPr>
            <a:lvl3pPr lvl="2" rtl="0">
              <a:spcBef>
                <a:spcPts val="0"/>
              </a:spcBef>
              <a:spcAft>
                <a:spcPts val="0"/>
              </a:spcAft>
              <a:buSzPts val="3600"/>
              <a:buNone/>
              <a:defRPr sz="3600"/>
            </a:lvl3pPr>
            <a:lvl4pPr lvl="3" rtl="0">
              <a:spcBef>
                <a:spcPts val="0"/>
              </a:spcBef>
              <a:spcAft>
                <a:spcPts val="0"/>
              </a:spcAft>
              <a:buSzPts val="3600"/>
              <a:buNone/>
              <a:defRPr sz="3600"/>
            </a:lvl4pPr>
            <a:lvl5pPr lvl="4" rtl="0">
              <a:spcBef>
                <a:spcPts val="0"/>
              </a:spcBef>
              <a:spcAft>
                <a:spcPts val="0"/>
              </a:spcAft>
              <a:buSzPts val="3600"/>
              <a:buNone/>
              <a:defRPr sz="3600"/>
            </a:lvl5pPr>
            <a:lvl6pPr lvl="5" rtl="0">
              <a:spcBef>
                <a:spcPts val="0"/>
              </a:spcBef>
              <a:spcAft>
                <a:spcPts val="0"/>
              </a:spcAft>
              <a:buSzPts val="3600"/>
              <a:buNone/>
              <a:defRPr sz="3600"/>
            </a:lvl6pPr>
            <a:lvl7pPr lvl="6" rtl="0">
              <a:spcBef>
                <a:spcPts val="0"/>
              </a:spcBef>
              <a:spcAft>
                <a:spcPts val="0"/>
              </a:spcAft>
              <a:buSzPts val="3600"/>
              <a:buNone/>
              <a:defRPr sz="3600"/>
            </a:lvl7pPr>
            <a:lvl8pPr lvl="7" rtl="0">
              <a:spcBef>
                <a:spcPts val="0"/>
              </a:spcBef>
              <a:spcAft>
                <a:spcPts val="0"/>
              </a:spcAft>
              <a:buSzPts val="3600"/>
              <a:buNone/>
              <a:defRPr sz="3600"/>
            </a:lvl8pPr>
            <a:lvl9pPr lvl="8" rtl="0">
              <a:spcBef>
                <a:spcPts val="0"/>
              </a:spcBef>
              <a:spcAft>
                <a:spcPts val="0"/>
              </a:spcAft>
              <a:buSzPts val="3600"/>
              <a:buNone/>
              <a:defRPr sz="3600"/>
            </a:lvl9pPr>
          </a:lstStyle>
          <a:p>
            <a:r>
              <a:t>xx%</a:t>
            </a:r>
          </a:p>
        </p:txBody>
      </p:sp>
      <p:sp>
        <p:nvSpPr>
          <p:cNvPr id="15" name="Google Shape;15;p3"/>
          <p:cNvSpPr txBox="1"/>
          <p:nvPr>
            <p:ph idx="1" type="subTitle"/>
          </p:nvPr>
        </p:nvSpPr>
        <p:spPr>
          <a:xfrm>
            <a:off x="713225" y="3922175"/>
            <a:ext cx="2485200" cy="6843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2800"/>
              <a:buNone/>
              <a:defRPr sz="1600">
                <a:latin typeface="Lato"/>
                <a:ea typeface="Lato"/>
                <a:cs typeface="Lato"/>
                <a:sym typeface="Lato"/>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16" name="Google Shape;16;p3"/>
          <p:cNvSpPr/>
          <p:nvPr>
            <p:ph idx="3" type="pic"/>
          </p:nvPr>
        </p:nvSpPr>
        <p:spPr>
          <a:xfrm>
            <a:off x="5213250" y="0"/>
            <a:ext cx="3930900" cy="5143500"/>
          </a:xfrm>
          <a:prstGeom prst="rect">
            <a:avLst/>
          </a:prstGeom>
          <a:noFill/>
          <a:ln>
            <a:noFill/>
          </a:ln>
        </p:spPr>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4">
    <p:spTree>
      <p:nvGrpSpPr>
        <p:cNvPr id="120" name="Shape 120"/>
        <p:cNvGrpSpPr/>
        <p:nvPr/>
      </p:nvGrpSpPr>
      <p:grpSpPr>
        <a:xfrm>
          <a:off x="0" y="0"/>
          <a:ext cx="0" cy="0"/>
          <a:chOff x="0" y="0"/>
          <a:chExt cx="0" cy="0"/>
        </a:xfrm>
      </p:grpSpPr>
      <p:sp>
        <p:nvSpPr>
          <p:cNvPr id="121" name="Google Shape;121;p21"/>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i="1"/>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22" name="Google Shape;122;p21"/>
          <p:cNvSpPr txBox="1"/>
          <p:nvPr>
            <p:ph idx="1" type="subTitle"/>
          </p:nvPr>
        </p:nvSpPr>
        <p:spPr>
          <a:xfrm>
            <a:off x="713225" y="1865052"/>
            <a:ext cx="2022600" cy="63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23" name="Google Shape;123;p21"/>
          <p:cNvSpPr txBox="1"/>
          <p:nvPr>
            <p:ph idx="2" type="subTitle"/>
          </p:nvPr>
        </p:nvSpPr>
        <p:spPr>
          <a:xfrm>
            <a:off x="713225" y="1338475"/>
            <a:ext cx="2022600" cy="526500"/>
          </a:xfrm>
          <a:prstGeom prst="rect">
            <a:avLst/>
          </a:prstGeom>
        </p:spPr>
        <p:txBody>
          <a:bodyPr anchorCtr="0" anchor="b" bIns="91425" lIns="91425" spcFirstLastPara="1" rIns="91425" wrap="square" tIns="91425">
            <a:noAutofit/>
          </a:bodyPr>
          <a:lstStyle>
            <a:lvl1pPr indent="0" lvl="0" marL="0" marR="0" rtl="0" algn="l">
              <a:lnSpc>
                <a:spcPct val="100000"/>
              </a:lnSpc>
              <a:spcBef>
                <a:spcPts val="0"/>
              </a:spcBef>
              <a:spcAft>
                <a:spcPts val="0"/>
              </a:spcAft>
              <a:buSzPts val="2400"/>
              <a:buFont typeface="Playfair Display"/>
              <a:buNone/>
              <a:defRPr sz="2400">
                <a:latin typeface="Playfair Display"/>
                <a:ea typeface="Playfair Display"/>
                <a:cs typeface="Playfair Display"/>
                <a:sym typeface="Playfair Display"/>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24" name="Google Shape;124;p21"/>
          <p:cNvSpPr txBox="1"/>
          <p:nvPr>
            <p:ph idx="3" type="subTitle"/>
          </p:nvPr>
        </p:nvSpPr>
        <p:spPr>
          <a:xfrm>
            <a:off x="713225" y="3443875"/>
            <a:ext cx="2022600" cy="63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25" name="Google Shape;125;p21"/>
          <p:cNvSpPr txBox="1"/>
          <p:nvPr>
            <p:ph idx="4" type="subTitle"/>
          </p:nvPr>
        </p:nvSpPr>
        <p:spPr>
          <a:xfrm>
            <a:off x="713227" y="2917345"/>
            <a:ext cx="2022600" cy="526500"/>
          </a:xfrm>
          <a:prstGeom prst="rect">
            <a:avLst/>
          </a:prstGeom>
        </p:spPr>
        <p:txBody>
          <a:bodyPr anchorCtr="0" anchor="b" bIns="91425" lIns="91425" spcFirstLastPara="1" rIns="91425" wrap="square" tIns="91425">
            <a:noAutofit/>
          </a:bodyPr>
          <a:lstStyle>
            <a:lvl1pPr indent="0" lvl="0" marL="0" marR="0" rtl="0" algn="l">
              <a:lnSpc>
                <a:spcPct val="100000"/>
              </a:lnSpc>
              <a:spcBef>
                <a:spcPts val="0"/>
              </a:spcBef>
              <a:spcAft>
                <a:spcPts val="0"/>
              </a:spcAft>
              <a:buSzPts val="2400"/>
              <a:buFont typeface="Playfair Display"/>
              <a:buNone/>
              <a:defRPr sz="2400">
                <a:latin typeface="Playfair Display"/>
                <a:ea typeface="Playfair Display"/>
                <a:cs typeface="Playfair Display"/>
                <a:sym typeface="Playfair Display"/>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26" name="Google Shape;126;p21"/>
          <p:cNvSpPr txBox="1"/>
          <p:nvPr>
            <p:ph idx="5" type="subTitle"/>
          </p:nvPr>
        </p:nvSpPr>
        <p:spPr>
          <a:xfrm>
            <a:off x="3154275" y="1865052"/>
            <a:ext cx="2022600" cy="63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27" name="Google Shape;127;p21"/>
          <p:cNvSpPr txBox="1"/>
          <p:nvPr>
            <p:ph idx="6" type="subTitle"/>
          </p:nvPr>
        </p:nvSpPr>
        <p:spPr>
          <a:xfrm>
            <a:off x="3154275" y="1338475"/>
            <a:ext cx="2022600" cy="526500"/>
          </a:xfrm>
          <a:prstGeom prst="rect">
            <a:avLst/>
          </a:prstGeom>
        </p:spPr>
        <p:txBody>
          <a:bodyPr anchorCtr="0" anchor="b" bIns="91425" lIns="91425" spcFirstLastPara="1" rIns="91425" wrap="square" tIns="91425">
            <a:noAutofit/>
          </a:bodyPr>
          <a:lstStyle>
            <a:lvl1pPr indent="0" lvl="0" marL="0" marR="0" rtl="0" algn="l">
              <a:lnSpc>
                <a:spcPct val="100000"/>
              </a:lnSpc>
              <a:spcBef>
                <a:spcPts val="0"/>
              </a:spcBef>
              <a:spcAft>
                <a:spcPts val="0"/>
              </a:spcAft>
              <a:buSzPts val="2400"/>
              <a:buFont typeface="Playfair Display"/>
              <a:buNone/>
              <a:defRPr sz="2400">
                <a:latin typeface="Playfair Display"/>
                <a:ea typeface="Playfair Display"/>
                <a:cs typeface="Playfair Display"/>
                <a:sym typeface="Playfair Display"/>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28" name="Google Shape;128;p21"/>
          <p:cNvSpPr txBox="1"/>
          <p:nvPr>
            <p:ph idx="7" type="subTitle"/>
          </p:nvPr>
        </p:nvSpPr>
        <p:spPr>
          <a:xfrm>
            <a:off x="3154275" y="3443875"/>
            <a:ext cx="2022600" cy="63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29" name="Google Shape;129;p21"/>
          <p:cNvSpPr txBox="1"/>
          <p:nvPr>
            <p:ph idx="8" type="subTitle"/>
          </p:nvPr>
        </p:nvSpPr>
        <p:spPr>
          <a:xfrm>
            <a:off x="3154277" y="2917345"/>
            <a:ext cx="2022600" cy="526500"/>
          </a:xfrm>
          <a:prstGeom prst="rect">
            <a:avLst/>
          </a:prstGeom>
        </p:spPr>
        <p:txBody>
          <a:bodyPr anchorCtr="0" anchor="b" bIns="91425" lIns="91425" spcFirstLastPara="1" rIns="91425" wrap="square" tIns="91425">
            <a:noAutofit/>
          </a:bodyPr>
          <a:lstStyle>
            <a:lvl1pPr indent="0" lvl="0" marL="0" marR="0" rtl="0" algn="l">
              <a:lnSpc>
                <a:spcPct val="100000"/>
              </a:lnSpc>
              <a:spcBef>
                <a:spcPts val="0"/>
              </a:spcBef>
              <a:spcAft>
                <a:spcPts val="0"/>
              </a:spcAft>
              <a:buSzPts val="2400"/>
              <a:buFont typeface="Playfair Display"/>
              <a:buNone/>
              <a:defRPr sz="2400">
                <a:latin typeface="Playfair Display"/>
                <a:ea typeface="Playfair Display"/>
                <a:cs typeface="Playfair Display"/>
                <a:sym typeface="Playfair Display"/>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30" name="Google Shape;130;p21"/>
          <p:cNvSpPr txBox="1"/>
          <p:nvPr>
            <p:ph idx="9" type="subTitle"/>
          </p:nvPr>
        </p:nvSpPr>
        <p:spPr>
          <a:xfrm>
            <a:off x="5595325" y="1865052"/>
            <a:ext cx="2022600" cy="63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31" name="Google Shape;131;p21"/>
          <p:cNvSpPr txBox="1"/>
          <p:nvPr>
            <p:ph idx="13" type="subTitle"/>
          </p:nvPr>
        </p:nvSpPr>
        <p:spPr>
          <a:xfrm>
            <a:off x="5595325" y="1338475"/>
            <a:ext cx="2022600" cy="526500"/>
          </a:xfrm>
          <a:prstGeom prst="rect">
            <a:avLst/>
          </a:prstGeom>
        </p:spPr>
        <p:txBody>
          <a:bodyPr anchorCtr="0" anchor="b" bIns="91425" lIns="91425" spcFirstLastPara="1" rIns="91425" wrap="square" tIns="91425">
            <a:noAutofit/>
          </a:bodyPr>
          <a:lstStyle>
            <a:lvl1pPr indent="0" lvl="0" marL="0" marR="0" rtl="0" algn="l">
              <a:lnSpc>
                <a:spcPct val="100000"/>
              </a:lnSpc>
              <a:spcBef>
                <a:spcPts val="0"/>
              </a:spcBef>
              <a:spcAft>
                <a:spcPts val="0"/>
              </a:spcAft>
              <a:buSzPts val="2400"/>
              <a:buFont typeface="Playfair Display"/>
              <a:buNone/>
              <a:defRPr sz="2400">
                <a:latin typeface="Playfair Display"/>
                <a:ea typeface="Playfair Display"/>
                <a:cs typeface="Playfair Display"/>
                <a:sym typeface="Playfair Display"/>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32" name="Google Shape;132;p21"/>
          <p:cNvSpPr txBox="1"/>
          <p:nvPr>
            <p:ph idx="14" type="subTitle"/>
          </p:nvPr>
        </p:nvSpPr>
        <p:spPr>
          <a:xfrm>
            <a:off x="5595325" y="3443875"/>
            <a:ext cx="2022600" cy="63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33" name="Google Shape;133;p21"/>
          <p:cNvSpPr txBox="1"/>
          <p:nvPr>
            <p:ph idx="15" type="subTitle"/>
          </p:nvPr>
        </p:nvSpPr>
        <p:spPr>
          <a:xfrm>
            <a:off x="5595327" y="2917345"/>
            <a:ext cx="2022600" cy="526500"/>
          </a:xfrm>
          <a:prstGeom prst="rect">
            <a:avLst/>
          </a:prstGeom>
        </p:spPr>
        <p:txBody>
          <a:bodyPr anchorCtr="0" anchor="b" bIns="91425" lIns="91425" spcFirstLastPara="1" rIns="91425" wrap="square" tIns="91425">
            <a:noAutofit/>
          </a:bodyPr>
          <a:lstStyle>
            <a:lvl1pPr indent="0" lvl="0" marL="0" marR="0" rtl="0" algn="l">
              <a:lnSpc>
                <a:spcPct val="100000"/>
              </a:lnSpc>
              <a:spcBef>
                <a:spcPts val="0"/>
              </a:spcBef>
              <a:spcAft>
                <a:spcPts val="0"/>
              </a:spcAft>
              <a:buSzPts val="2400"/>
              <a:buFont typeface="Playfair Display"/>
              <a:buNone/>
              <a:defRPr sz="2400">
                <a:latin typeface="Playfair Display"/>
                <a:ea typeface="Playfair Display"/>
                <a:cs typeface="Playfair Display"/>
                <a:sym typeface="Playfair Display"/>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pic>
        <p:nvPicPr>
          <p:cNvPr id="134" name="Google Shape;134;p21"/>
          <p:cNvPicPr preferRelativeResize="0"/>
          <p:nvPr/>
        </p:nvPicPr>
        <p:blipFill>
          <a:blip r:embed="rId2">
            <a:alphaModFix/>
          </a:blip>
          <a:stretch>
            <a:fillRect/>
          </a:stretch>
        </p:blipFill>
        <p:spPr>
          <a:xfrm rot="-5400000">
            <a:off x="6762900" y="3247150"/>
            <a:ext cx="4427201" cy="2263000"/>
          </a:xfrm>
          <a:prstGeom prst="rect">
            <a:avLst/>
          </a:prstGeom>
          <a:noFill/>
          <a:ln>
            <a:noFill/>
          </a:ln>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eight columns">
  <p:cSld name="CUSTOM_18">
    <p:spTree>
      <p:nvGrpSpPr>
        <p:cNvPr id="135" name="Shape 135"/>
        <p:cNvGrpSpPr/>
        <p:nvPr/>
      </p:nvGrpSpPr>
      <p:grpSpPr>
        <a:xfrm>
          <a:off x="0" y="0"/>
          <a:ext cx="0" cy="0"/>
          <a:chOff x="0" y="0"/>
          <a:chExt cx="0" cy="0"/>
        </a:xfrm>
      </p:grpSpPr>
      <p:sp>
        <p:nvSpPr>
          <p:cNvPr id="136" name="Google Shape;136;p22"/>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i="1"/>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37" name="Google Shape;137;p22"/>
          <p:cNvSpPr txBox="1"/>
          <p:nvPr>
            <p:ph idx="1" type="subTitle"/>
          </p:nvPr>
        </p:nvSpPr>
        <p:spPr>
          <a:xfrm>
            <a:off x="713225" y="1865052"/>
            <a:ext cx="1707000" cy="63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38" name="Google Shape;138;p22"/>
          <p:cNvSpPr txBox="1"/>
          <p:nvPr>
            <p:ph idx="2" type="subTitle"/>
          </p:nvPr>
        </p:nvSpPr>
        <p:spPr>
          <a:xfrm>
            <a:off x="713225" y="1338475"/>
            <a:ext cx="1707000" cy="526500"/>
          </a:xfrm>
          <a:prstGeom prst="rect">
            <a:avLst/>
          </a:prstGeom>
        </p:spPr>
        <p:txBody>
          <a:bodyPr anchorCtr="0" anchor="b" bIns="91425" lIns="91425" spcFirstLastPara="1" rIns="91425" wrap="square" tIns="91425">
            <a:noAutofit/>
          </a:bodyPr>
          <a:lstStyle>
            <a:lvl1pPr indent="0" lvl="0" marL="0" marR="0" rtl="0" algn="l">
              <a:lnSpc>
                <a:spcPct val="100000"/>
              </a:lnSpc>
              <a:spcBef>
                <a:spcPts val="0"/>
              </a:spcBef>
              <a:spcAft>
                <a:spcPts val="0"/>
              </a:spcAft>
              <a:buSzPts val="2400"/>
              <a:buFont typeface="Playfair Display"/>
              <a:buNone/>
              <a:defRPr sz="2400">
                <a:latin typeface="Playfair Display"/>
                <a:ea typeface="Playfair Display"/>
                <a:cs typeface="Playfair Display"/>
                <a:sym typeface="Playfair Display"/>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39" name="Google Shape;139;p22"/>
          <p:cNvSpPr txBox="1"/>
          <p:nvPr>
            <p:ph idx="3" type="subTitle"/>
          </p:nvPr>
        </p:nvSpPr>
        <p:spPr>
          <a:xfrm>
            <a:off x="713225" y="3443875"/>
            <a:ext cx="1707000" cy="63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40" name="Google Shape;140;p22"/>
          <p:cNvSpPr txBox="1"/>
          <p:nvPr>
            <p:ph idx="4" type="subTitle"/>
          </p:nvPr>
        </p:nvSpPr>
        <p:spPr>
          <a:xfrm>
            <a:off x="713226" y="2917345"/>
            <a:ext cx="1707000" cy="526500"/>
          </a:xfrm>
          <a:prstGeom prst="rect">
            <a:avLst/>
          </a:prstGeom>
        </p:spPr>
        <p:txBody>
          <a:bodyPr anchorCtr="0" anchor="b" bIns="91425" lIns="91425" spcFirstLastPara="1" rIns="91425" wrap="square" tIns="91425">
            <a:noAutofit/>
          </a:bodyPr>
          <a:lstStyle>
            <a:lvl1pPr indent="0" lvl="0" marL="0" marR="0" rtl="0" algn="l">
              <a:lnSpc>
                <a:spcPct val="100000"/>
              </a:lnSpc>
              <a:spcBef>
                <a:spcPts val="0"/>
              </a:spcBef>
              <a:spcAft>
                <a:spcPts val="0"/>
              </a:spcAft>
              <a:buSzPts val="2400"/>
              <a:buFont typeface="Playfair Display"/>
              <a:buNone/>
              <a:defRPr sz="2400">
                <a:latin typeface="Playfair Display"/>
                <a:ea typeface="Playfair Display"/>
                <a:cs typeface="Playfair Display"/>
                <a:sym typeface="Playfair Display"/>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41" name="Google Shape;141;p22"/>
          <p:cNvSpPr txBox="1"/>
          <p:nvPr>
            <p:ph idx="5" type="subTitle"/>
          </p:nvPr>
        </p:nvSpPr>
        <p:spPr>
          <a:xfrm>
            <a:off x="2716745" y="1865052"/>
            <a:ext cx="1707000" cy="63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42" name="Google Shape;142;p22"/>
          <p:cNvSpPr txBox="1"/>
          <p:nvPr>
            <p:ph idx="6" type="subTitle"/>
          </p:nvPr>
        </p:nvSpPr>
        <p:spPr>
          <a:xfrm>
            <a:off x="2716745" y="1338475"/>
            <a:ext cx="1707000" cy="526500"/>
          </a:xfrm>
          <a:prstGeom prst="rect">
            <a:avLst/>
          </a:prstGeom>
        </p:spPr>
        <p:txBody>
          <a:bodyPr anchorCtr="0" anchor="b" bIns="91425" lIns="91425" spcFirstLastPara="1" rIns="91425" wrap="square" tIns="91425">
            <a:noAutofit/>
          </a:bodyPr>
          <a:lstStyle>
            <a:lvl1pPr indent="0" lvl="0" marL="0" marR="0" rtl="0" algn="l">
              <a:lnSpc>
                <a:spcPct val="100000"/>
              </a:lnSpc>
              <a:spcBef>
                <a:spcPts val="0"/>
              </a:spcBef>
              <a:spcAft>
                <a:spcPts val="0"/>
              </a:spcAft>
              <a:buSzPts val="2400"/>
              <a:buFont typeface="Playfair Display"/>
              <a:buNone/>
              <a:defRPr sz="2400">
                <a:latin typeface="Playfair Display"/>
                <a:ea typeface="Playfair Display"/>
                <a:cs typeface="Playfair Display"/>
                <a:sym typeface="Playfair Display"/>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43" name="Google Shape;143;p22"/>
          <p:cNvSpPr txBox="1"/>
          <p:nvPr>
            <p:ph idx="7" type="subTitle"/>
          </p:nvPr>
        </p:nvSpPr>
        <p:spPr>
          <a:xfrm>
            <a:off x="2716745" y="3443875"/>
            <a:ext cx="1707000" cy="63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44" name="Google Shape;144;p22"/>
          <p:cNvSpPr txBox="1"/>
          <p:nvPr>
            <p:ph idx="8" type="subTitle"/>
          </p:nvPr>
        </p:nvSpPr>
        <p:spPr>
          <a:xfrm>
            <a:off x="2716746" y="2917345"/>
            <a:ext cx="1707000" cy="526500"/>
          </a:xfrm>
          <a:prstGeom prst="rect">
            <a:avLst/>
          </a:prstGeom>
        </p:spPr>
        <p:txBody>
          <a:bodyPr anchorCtr="0" anchor="b" bIns="91425" lIns="91425" spcFirstLastPara="1" rIns="91425" wrap="square" tIns="91425">
            <a:noAutofit/>
          </a:bodyPr>
          <a:lstStyle>
            <a:lvl1pPr indent="0" lvl="0" marL="0" marR="0" rtl="0" algn="l">
              <a:lnSpc>
                <a:spcPct val="100000"/>
              </a:lnSpc>
              <a:spcBef>
                <a:spcPts val="0"/>
              </a:spcBef>
              <a:spcAft>
                <a:spcPts val="0"/>
              </a:spcAft>
              <a:buSzPts val="2400"/>
              <a:buFont typeface="Playfair Display"/>
              <a:buNone/>
              <a:defRPr sz="2400">
                <a:latin typeface="Playfair Display"/>
                <a:ea typeface="Playfair Display"/>
                <a:cs typeface="Playfair Display"/>
                <a:sym typeface="Playfair Display"/>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45" name="Google Shape;145;p22"/>
          <p:cNvSpPr txBox="1"/>
          <p:nvPr>
            <p:ph idx="9" type="subTitle"/>
          </p:nvPr>
        </p:nvSpPr>
        <p:spPr>
          <a:xfrm>
            <a:off x="4720264" y="1865052"/>
            <a:ext cx="1707000" cy="63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46" name="Google Shape;146;p22"/>
          <p:cNvSpPr txBox="1"/>
          <p:nvPr>
            <p:ph idx="13" type="subTitle"/>
          </p:nvPr>
        </p:nvSpPr>
        <p:spPr>
          <a:xfrm>
            <a:off x="4720264" y="1338475"/>
            <a:ext cx="1707000" cy="526500"/>
          </a:xfrm>
          <a:prstGeom prst="rect">
            <a:avLst/>
          </a:prstGeom>
        </p:spPr>
        <p:txBody>
          <a:bodyPr anchorCtr="0" anchor="b" bIns="91425" lIns="91425" spcFirstLastPara="1" rIns="91425" wrap="square" tIns="91425">
            <a:noAutofit/>
          </a:bodyPr>
          <a:lstStyle>
            <a:lvl1pPr indent="0" lvl="0" marL="0" marR="0" rtl="0" algn="l">
              <a:lnSpc>
                <a:spcPct val="100000"/>
              </a:lnSpc>
              <a:spcBef>
                <a:spcPts val="0"/>
              </a:spcBef>
              <a:spcAft>
                <a:spcPts val="0"/>
              </a:spcAft>
              <a:buSzPts val="2400"/>
              <a:buFont typeface="Playfair Display"/>
              <a:buNone/>
              <a:defRPr sz="2400">
                <a:latin typeface="Playfair Display"/>
                <a:ea typeface="Playfair Display"/>
                <a:cs typeface="Playfair Display"/>
                <a:sym typeface="Playfair Display"/>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47" name="Google Shape;147;p22"/>
          <p:cNvSpPr txBox="1"/>
          <p:nvPr>
            <p:ph idx="14" type="subTitle"/>
          </p:nvPr>
        </p:nvSpPr>
        <p:spPr>
          <a:xfrm>
            <a:off x="4720264" y="3443875"/>
            <a:ext cx="1707000" cy="63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48" name="Google Shape;148;p22"/>
          <p:cNvSpPr txBox="1"/>
          <p:nvPr>
            <p:ph idx="15" type="subTitle"/>
          </p:nvPr>
        </p:nvSpPr>
        <p:spPr>
          <a:xfrm>
            <a:off x="4720266" y="2917345"/>
            <a:ext cx="1707000" cy="526500"/>
          </a:xfrm>
          <a:prstGeom prst="rect">
            <a:avLst/>
          </a:prstGeom>
        </p:spPr>
        <p:txBody>
          <a:bodyPr anchorCtr="0" anchor="b" bIns="91425" lIns="91425" spcFirstLastPara="1" rIns="91425" wrap="square" tIns="91425">
            <a:noAutofit/>
          </a:bodyPr>
          <a:lstStyle>
            <a:lvl1pPr indent="0" lvl="0" marL="0" marR="0" rtl="0" algn="l">
              <a:lnSpc>
                <a:spcPct val="100000"/>
              </a:lnSpc>
              <a:spcBef>
                <a:spcPts val="0"/>
              </a:spcBef>
              <a:spcAft>
                <a:spcPts val="0"/>
              </a:spcAft>
              <a:buSzPts val="2400"/>
              <a:buFont typeface="Playfair Display"/>
              <a:buNone/>
              <a:defRPr sz="2400">
                <a:latin typeface="Playfair Display"/>
                <a:ea typeface="Playfair Display"/>
                <a:cs typeface="Playfair Display"/>
                <a:sym typeface="Playfair Display"/>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49" name="Google Shape;149;p22"/>
          <p:cNvSpPr txBox="1"/>
          <p:nvPr>
            <p:ph idx="16" type="subTitle"/>
          </p:nvPr>
        </p:nvSpPr>
        <p:spPr>
          <a:xfrm>
            <a:off x="6723784" y="1865052"/>
            <a:ext cx="1707000" cy="63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50" name="Google Shape;150;p22"/>
          <p:cNvSpPr txBox="1"/>
          <p:nvPr>
            <p:ph idx="17" type="subTitle"/>
          </p:nvPr>
        </p:nvSpPr>
        <p:spPr>
          <a:xfrm>
            <a:off x="6723784" y="1338475"/>
            <a:ext cx="1707000" cy="526500"/>
          </a:xfrm>
          <a:prstGeom prst="rect">
            <a:avLst/>
          </a:prstGeom>
        </p:spPr>
        <p:txBody>
          <a:bodyPr anchorCtr="0" anchor="b" bIns="91425" lIns="91425" spcFirstLastPara="1" rIns="91425" wrap="square" tIns="91425">
            <a:noAutofit/>
          </a:bodyPr>
          <a:lstStyle>
            <a:lvl1pPr indent="0" lvl="0" marL="0" marR="0" rtl="0" algn="l">
              <a:lnSpc>
                <a:spcPct val="100000"/>
              </a:lnSpc>
              <a:spcBef>
                <a:spcPts val="0"/>
              </a:spcBef>
              <a:spcAft>
                <a:spcPts val="0"/>
              </a:spcAft>
              <a:buSzPts val="2400"/>
              <a:buFont typeface="Playfair Display"/>
              <a:buNone/>
              <a:defRPr sz="2400">
                <a:latin typeface="Playfair Display"/>
                <a:ea typeface="Playfair Display"/>
                <a:cs typeface="Playfair Display"/>
                <a:sym typeface="Playfair Display"/>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51" name="Google Shape;151;p22"/>
          <p:cNvSpPr txBox="1"/>
          <p:nvPr>
            <p:ph idx="18" type="subTitle"/>
          </p:nvPr>
        </p:nvSpPr>
        <p:spPr>
          <a:xfrm>
            <a:off x="6723784" y="3443875"/>
            <a:ext cx="1707000" cy="632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52" name="Google Shape;152;p22"/>
          <p:cNvSpPr txBox="1"/>
          <p:nvPr>
            <p:ph idx="19" type="subTitle"/>
          </p:nvPr>
        </p:nvSpPr>
        <p:spPr>
          <a:xfrm>
            <a:off x="6723785" y="2917345"/>
            <a:ext cx="1707000" cy="526500"/>
          </a:xfrm>
          <a:prstGeom prst="rect">
            <a:avLst/>
          </a:prstGeom>
        </p:spPr>
        <p:txBody>
          <a:bodyPr anchorCtr="0" anchor="b" bIns="91425" lIns="91425" spcFirstLastPara="1" rIns="91425" wrap="square" tIns="91425">
            <a:noAutofit/>
          </a:bodyPr>
          <a:lstStyle>
            <a:lvl1pPr indent="0" lvl="0" marL="0" marR="0" rtl="0" algn="l">
              <a:lnSpc>
                <a:spcPct val="100000"/>
              </a:lnSpc>
              <a:spcBef>
                <a:spcPts val="0"/>
              </a:spcBef>
              <a:spcAft>
                <a:spcPts val="0"/>
              </a:spcAft>
              <a:buSzPts val="2400"/>
              <a:buFont typeface="Playfair Display"/>
              <a:buNone/>
              <a:defRPr sz="2400">
                <a:latin typeface="Playfair Display"/>
                <a:ea typeface="Playfair Display"/>
                <a:cs typeface="Playfair Display"/>
                <a:sym typeface="Playfair Display"/>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pic>
        <p:nvPicPr>
          <p:cNvPr id="153" name="Google Shape;153;p22"/>
          <p:cNvPicPr preferRelativeResize="0"/>
          <p:nvPr/>
        </p:nvPicPr>
        <p:blipFill>
          <a:blip r:embed="rId2">
            <a:alphaModFix/>
          </a:blip>
          <a:stretch>
            <a:fillRect/>
          </a:stretch>
        </p:blipFill>
        <p:spPr>
          <a:xfrm>
            <a:off x="-1500375" y="3924975"/>
            <a:ext cx="4427201" cy="2263000"/>
          </a:xfrm>
          <a:prstGeom prst="rect">
            <a:avLst/>
          </a:prstGeom>
          <a:noFill/>
          <a:ln>
            <a:noFill/>
          </a:ln>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_6">
    <p:spTree>
      <p:nvGrpSpPr>
        <p:cNvPr id="154" name="Shape 154"/>
        <p:cNvGrpSpPr/>
        <p:nvPr/>
      </p:nvGrpSpPr>
      <p:grpSpPr>
        <a:xfrm>
          <a:off x="0" y="0"/>
          <a:ext cx="0" cy="0"/>
          <a:chOff x="0" y="0"/>
          <a:chExt cx="0" cy="0"/>
        </a:xfrm>
      </p:grpSpPr>
      <p:sp>
        <p:nvSpPr>
          <p:cNvPr id="155" name="Google Shape;155;p23"/>
          <p:cNvSpPr txBox="1"/>
          <p:nvPr>
            <p:ph type="title"/>
          </p:nvPr>
        </p:nvSpPr>
        <p:spPr>
          <a:xfrm>
            <a:off x="4227000" y="1500943"/>
            <a:ext cx="3737100" cy="10983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i="1"/>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56" name="Google Shape;156;p23"/>
          <p:cNvSpPr txBox="1"/>
          <p:nvPr>
            <p:ph idx="1" type="subTitle"/>
          </p:nvPr>
        </p:nvSpPr>
        <p:spPr>
          <a:xfrm>
            <a:off x="4227000" y="2818757"/>
            <a:ext cx="3737100" cy="823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57" name="Google Shape;157;p23"/>
          <p:cNvSpPr/>
          <p:nvPr>
            <p:ph idx="2" type="pic"/>
          </p:nvPr>
        </p:nvSpPr>
        <p:spPr>
          <a:xfrm>
            <a:off x="0" y="100"/>
            <a:ext cx="3804300" cy="5142000"/>
          </a:xfrm>
          <a:prstGeom prst="rect">
            <a:avLst/>
          </a:prstGeom>
          <a:noFill/>
          <a:ln>
            <a:noFill/>
          </a:ln>
        </p:spPr>
      </p:sp>
      <p:pic>
        <p:nvPicPr>
          <p:cNvPr id="158" name="Google Shape;158;p23"/>
          <p:cNvPicPr preferRelativeResize="0"/>
          <p:nvPr/>
        </p:nvPicPr>
        <p:blipFill rotWithShape="1">
          <a:blip r:embed="rId2">
            <a:alphaModFix/>
          </a:blip>
          <a:srcRect b="0" l="0" r="0" t="4761"/>
          <a:stretch/>
        </p:blipFill>
        <p:spPr>
          <a:xfrm rot="6515798">
            <a:off x="7646235" y="3561636"/>
            <a:ext cx="2155676" cy="1410950"/>
          </a:xfrm>
          <a:prstGeom prst="rect">
            <a:avLst/>
          </a:prstGeom>
          <a:noFill/>
          <a:ln>
            <a:noFill/>
          </a:ln>
        </p:spPr>
      </p:pic>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8">
    <p:spTree>
      <p:nvGrpSpPr>
        <p:cNvPr id="159" name="Shape 159"/>
        <p:cNvGrpSpPr/>
        <p:nvPr/>
      </p:nvGrpSpPr>
      <p:grpSpPr>
        <a:xfrm>
          <a:off x="0" y="0"/>
          <a:ext cx="0" cy="0"/>
          <a:chOff x="0" y="0"/>
          <a:chExt cx="0" cy="0"/>
        </a:xfrm>
      </p:grpSpPr>
      <p:sp>
        <p:nvSpPr>
          <p:cNvPr id="160" name="Google Shape;160;p24"/>
          <p:cNvSpPr txBox="1"/>
          <p:nvPr>
            <p:ph type="title"/>
          </p:nvPr>
        </p:nvSpPr>
        <p:spPr>
          <a:xfrm>
            <a:off x="713225" y="1522225"/>
            <a:ext cx="2549700" cy="10983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i="1"/>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61" name="Google Shape;161;p24"/>
          <p:cNvSpPr txBox="1"/>
          <p:nvPr>
            <p:ph idx="1" type="subTitle"/>
          </p:nvPr>
        </p:nvSpPr>
        <p:spPr>
          <a:xfrm>
            <a:off x="713225" y="2620475"/>
            <a:ext cx="2549700" cy="1000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pic>
        <p:nvPicPr>
          <p:cNvPr id="162" name="Google Shape;162;p24"/>
          <p:cNvPicPr preferRelativeResize="0"/>
          <p:nvPr/>
        </p:nvPicPr>
        <p:blipFill>
          <a:blip r:embed="rId2">
            <a:alphaModFix/>
          </a:blip>
          <a:stretch>
            <a:fillRect/>
          </a:stretch>
        </p:blipFill>
        <p:spPr>
          <a:xfrm flipH="1" rot="10800000">
            <a:off x="-1500375" y="-936900"/>
            <a:ext cx="4427201" cy="2263000"/>
          </a:xfrm>
          <a:prstGeom prst="rect">
            <a:avLst/>
          </a:prstGeom>
          <a:noFill/>
          <a:ln>
            <a:noFill/>
          </a:ln>
        </p:spPr>
      </p:pic>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9">
    <p:spTree>
      <p:nvGrpSpPr>
        <p:cNvPr id="163" name="Shape 163"/>
        <p:cNvGrpSpPr/>
        <p:nvPr/>
      </p:nvGrpSpPr>
      <p:grpSpPr>
        <a:xfrm>
          <a:off x="0" y="0"/>
          <a:ext cx="0" cy="0"/>
          <a:chOff x="0" y="0"/>
          <a:chExt cx="0" cy="0"/>
        </a:xfrm>
      </p:grpSpPr>
      <p:sp>
        <p:nvSpPr>
          <p:cNvPr id="164" name="Google Shape;164;p25"/>
          <p:cNvSpPr txBox="1"/>
          <p:nvPr>
            <p:ph type="title"/>
          </p:nvPr>
        </p:nvSpPr>
        <p:spPr>
          <a:xfrm>
            <a:off x="5678624" y="1522225"/>
            <a:ext cx="2541600" cy="1098300"/>
          </a:xfrm>
          <a:prstGeom prst="rect">
            <a:avLst/>
          </a:prstGeom>
        </p:spPr>
        <p:txBody>
          <a:bodyPr anchorCtr="0" anchor="b" bIns="91425" lIns="91425" spcFirstLastPara="1" rIns="91425" wrap="square" tIns="91425">
            <a:noAutofit/>
          </a:bodyPr>
          <a:lstStyle>
            <a:lvl1pPr lvl="0" rtl="0" algn="r">
              <a:spcBef>
                <a:spcPts val="0"/>
              </a:spcBef>
              <a:spcAft>
                <a:spcPts val="0"/>
              </a:spcAft>
              <a:buSzPts val="3000"/>
              <a:buNone/>
              <a:defRPr i="1"/>
            </a:lvl1pPr>
            <a:lvl2pPr lvl="1" rtl="0" algn="r">
              <a:spcBef>
                <a:spcPts val="0"/>
              </a:spcBef>
              <a:spcAft>
                <a:spcPts val="0"/>
              </a:spcAft>
              <a:buSzPts val="3000"/>
              <a:buNone/>
              <a:defRPr/>
            </a:lvl2pPr>
            <a:lvl3pPr lvl="2" rtl="0" algn="r">
              <a:spcBef>
                <a:spcPts val="0"/>
              </a:spcBef>
              <a:spcAft>
                <a:spcPts val="0"/>
              </a:spcAft>
              <a:buSzPts val="3000"/>
              <a:buNone/>
              <a:defRPr/>
            </a:lvl3pPr>
            <a:lvl4pPr lvl="3" rtl="0" algn="r">
              <a:spcBef>
                <a:spcPts val="0"/>
              </a:spcBef>
              <a:spcAft>
                <a:spcPts val="0"/>
              </a:spcAft>
              <a:buSzPts val="3000"/>
              <a:buNone/>
              <a:defRPr/>
            </a:lvl4pPr>
            <a:lvl5pPr lvl="4" rtl="0" algn="r">
              <a:spcBef>
                <a:spcPts val="0"/>
              </a:spcBef>
              <a:spcAft>
                <a:spcPts val="0"/>
              </a:spcAft>
              <a:buSzPts val="3000"/>
              <a:buNone/>
              <a:defRPr/>
            </a:lvl5pPr>
            <a:lvl6pPr lvl="5" rtl="0" algn="r">
              <a:spcBef>
                <a:spcPts val="0"/>
              </a:spcBef>
              <a:spcAft>
                <a:spcPts val="0"/>
              </a:spcAft>
              <a:buSzPts val="3000"/>
              <a:buNone/>
              <a:defRPr/>
            </a:lvl6pPr>
            <a:lvl7pPr lvl="6" rtl="0" algn="r">
              <a:spcBef>
                <a:spcPts val="0"/>
              </a:spcBef>
              <a:spcAft>
                <a:spcPts val="0"/>
              </a:spcAft>
              <a:buSzPts val="3000"/>
              <a:buNone/>
              <a:defRPr/>
            </a:lvl7pPr>
            <a:lvl8pPr lvl="7" rtl="0" algn="r">
              <a:spcBef>
                <a:spcPts val="0"/>
              </a:spcBef>
              <a:spcAft>
                <a:spcPts val="0"/>
              </a:spcAft>
              <a:buSzPts val="3000"/>
              <a:buNone/>
              <a:defRPr/>
            </a:lvl8pPr>
            <a:lvl9pPr lvl="8" rtl="0" algn="r">
              <a:spcBef>
                <a:spcPts val="0"/>
              </a:spcBef>
              <a:spcAft>
                <a:spcPts val="0"/>
              </a:spcAft>
              <a:buSzPts val="3000"/>
              <a:buNone/>
              <a:defRPr/>
            </a:lvl9pPr>
          </a:lstStyle>
          <a:p/>
        </p:txBody>
      </p:sp>
      <p:sp>
        <p:nvSpPr>
          <p:cNvPr id="165" name="Google Shape;165;p25"/>
          <p:cNvSpPr txBox="1"/>
          <p:nvPr>
            <p:ph idx="1" type="subTitle"/>
          </p:nvPr>
        </p:nvSpPr>
        <p:spPr>
          <a:xfrm>
            <a:off x="5678624" y="2620475"/>
            <a:ext cx="2541600" cy="1000800"/>
          </a:xfrm>
          <a:prstGeom prst="rect">
            <a:avLst/>
          </a:prstGeom>
        </p:spPr>
        <p:txBody>
          <a:bodyPr anchorCtr="0" anchor="t" bIns="91425" lIns="91425" spcFirstLastPara="1" rIns="91425" wrap="square" tIns="91425">
            <a:noAutofit/>
          </a:bodyPr>
          <a:lstStyle>
            <a:lvl1pPr lvl="0" rtl="0" algn="r">
              <a:lnSpc>
                <a:spcPct val="100000"/>
              </a:lnSpc>
              <a:spcBef>
                <a:spcPts val="0"/>
              </a:spcBef>
              <a:spcAft>
                <a:spcPts val="0"/>
              </a:spcAft>
              <a:buSzPts val="1400"/>
              <a:buNone/>
              <a:defRPr sz="1400"/>
            </a:lvl1pPr>
            <a:lvl2pPr lvl="1" rtl="0" algn="r">
              <a:lnSpc>
                <a:spcPct val="100000"/>
              </a:lnSpc>
              <a:spcBef>
                <a:spcPts val="0"/>
              </a:spcBef>
              <a:spcAft>
                <a:spcPts val="0"/>
              </a:spcAft>
              <a:buSzPts val="1400"/>
              <a:buNone/>
              <a:defRPr/>
            </a:lvl2pPr>
            <a:lvl3pPr lvl="2" rtl="0" algn="r">
              <a:lnSpc>
                <a:spcPct val="100000"/>
              </a:lnSpc>
              <a:spcBef>
                <a:spcPts val="0"/>
              </a:spcBef>
              <a:spcAft>
                <a:spcPts val="0"/>
              </a:spcAft>
              <a:buSzPts val="1400"/>
              <a:buNone/>
              <a:defRPr/>
            </a:lvl3pPr>
            <a:lvl4pPr lvl="3" rtl="0" algn="r">
              <a:lnSpc>
                <a:spcPct val="100000"/>
              </a:lnSpc>
              <a:spcBef>
                <a:spcPts val="0"/>
              </a:spcBef>
              <a:spcAft>
                <a:spcPts val="0"/>
              </a:spcAft>
              <a:buSzPts val="1400"/>
              <a:buNone/>
              <a:defRPr/>
            </a:lvl4pPr>
            <a:lvl5pPr lvl="4" rtl="0" algn="r">
              <a:lnSpc>
                <a:spcPct val="100000"/>
              </a:lnSpc>
              <a:spcBef>
                <a:spcPts val="0"/>
              </a:spcBef>
              <a:spcAft>
                <a:spcPts val="0"/>
              </a:spcAft>
              <a:buSzPts val="1400"/>
              <a:buNone/>
              <a:defRPr/>
            </a:lvl5pPr>
            <a:lvl6pPr lvl="5" rtl="0" algn="r">
              <a:lnSpc>
                <a:spcPct val="100000"/>
              </a:lnSpc>
              <a:spcBef>
                <a:spcPts val="0"/>
              </a:spcBef>
              <a:spcAft>
                <a:spcPts val="0"/>
              </a:spcAft>
              <a:buSzPts val="1400"/>
              <a:buNone/>
              <a:defRPr/>
            </a:lvl6pPr>
            <a:lvl7pPr lvl="6" rtl="0" algn="r">
              <a:lnSpc>
                <a:spcPct val="100000"/>
              </a:lnSpc>
              <a:spcBef>
                <a:spcPts val="0"/>
              </a:spcBef>
              <a:spcAft>
                <a:spcPts val="0"/>
              </a:spcAft>
              <a:buSzPts val="1400"/>
              <a:buNone/>
              <a:defRPr/>
            </a:lvl7pPr>
            <a:lvl8pPr lvl="7" rtl="0" algn="r">
              <a:lnSpc>
                <a:spcPct val="100000"/>
              </a:lnSpc>
              <a:spcBef>
                <a:spcPts val="0"/>
              </a:spcBef>
              <a:spcAft>
                <a:spcPts val="0"/>
              </a:spcAft>
              <a:buSzPts val="1400"/>
              <a:buNone/>
              <a:defRPr/>
            </a:lvl8pPr>
            <a:lvl9pPr lvl="8" rtl="0" algn="r">
              <a:lnSpc>
                <a:spcPct val="100000"/>
              </a:lnSpc>
              <a:spcBef>
                <a:spcPts val="0"/>
              </a:spcBef>
              <a:spcAft>
                <a:spcPts val="0"/>
              </a:spcAft>
              <a:buSzPts val="1400"/>
              <a:buNone/>
              <a:defRPr/>
            </a:lvl9pPr>
          </a:lstStyle>
          <a:p/>
        </p:txBody>
      </p:sp>
      <p:pic>
        <p:nvPicPr>
          <p:cNvPr id="166" name="Google Shape;166;p25"/>
          <p:cNvPicPr preferRelativeResize="0"/>
          <p:nvPr/>
        </p:nvPicPr>
        <p:blipFill rotWithShape="1">
          <a:blip r:embed="rId2">
            <a:alphaModFix/>
          </a:blip>
          <a:srcRect b="0" l="0" r="0" t="4761"/>
          <a:stretch/>
        </p:blipFill>
        <p:spPr>
          <a:xfrm flipH="1" rot="10800000">
            <a:off x="87735" y="3771735"/>
            <a:ext cx="2155675" cy="1410951"/>
          </a:xfrm>
          <a:prstGeom prst="rect">
            <a:avLst/>
          </a:prstGeom>
          <a:noFill/>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10">
    <p:spTree>
      <p:nvGrpSpPr>
        <p:cNvPr id="167" name="Shape 167"/>
        <p:cNvGrpSpPr/>
        <p:nvPr/>
      </p:nvGrpSpPr>
      <p:grpSpPr>
        <a:xfrm>
          <a:off x="0" y="0"/>
          <a:ext cx="0" cy="0"/>
          <a:chOff x="0" y="0"/>
          <a:chExt cx="0" cy="0"/>
        </a:xfrm>
      </p:grpSpPr>
      <p:sp>
        <p:nvSpPr>
          <p:cNvPr id="168" name="Google Shape;168;p26"/>
          <p:cNvSpPr txBox="1"/>
          <p:nvPr>
            <p:ph type="title"/>
          </p:nvPr>
        </p:nvSpPr>
        <p:spPr>
          <a:xfrm>
            <a:off x="1502450" y="1522225"/>
            <a:ext cx="2528400" cy="10983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i="1"/>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69" name="Google Shape;169;p26"/>
          <p:cNvSpPr txBox="1"/>
          <p:nvPr>
            <p:ph idx="1" type="subTitle"/>
          </p:nvPr>
        </p:nvSpPr>
        <p:spPr>
          <a:xfrm>
            <a:off x="1502450" y="2620475"/>
            <a:ext cx="2528400" cy="10008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grpSp>
        <p:nvGrpSpPr>
          <p:cNvPr id="170" name="Google Shape;170;p26"/>
          <p:cNvGrpSpPr/>
          <p:nvPr/>
        </p:nvGrpSpPr>
        <p:grpSpPr>
          <a:xfrm>
            <a:off x="-102899" y="-1005938"/>
            <a:ext cx="10772249" cy="5774674"/>
            <a:chOff x="-102899" y="-1005938"/>
            <a:chExt cx="10772249" cy="5774674"/>
          </a:xfrm>
        </p:grpSpPr>
        <p:pic>
          <p:nvPicPr>
            <p:cNvPr id="171" name="Google Shape;171;p26"/>
            <p:cNvPicPr preferRelativeResize="0"/>
            <p:nvPr/>
          </p:nvPicPr>
          <p:blipFill rotWithShape="1">
            <a:blip r:embed="rId2">
              <a:alphaModFix/>
            </a:blip>
            <a:srcRect b="33993" l="0" r="0" t="0"/>
            <a:stretch/>
          </p:blipFill>
          <p:spPr>
            <a:xfrm rot="6012452">
              <a:off x="6450481" y="890478"/>
              <a:ext cx="5510689" cy="1981844"/>
            </a:xfrm>
            <a:prstGeom prst="rect">
              <a:avLst/>
            </a:prstGeom>
            <a:noFill/>
            <a:ln>
              <a:noFill/>
            </a:ln>
          </p:spPr>
        </p:pic>
        <p:pic>
          <p:nvPicPr>
            <p:cNvPr id="172" name="Google Shape;172;p26"/>
            <p:cNvPicPr preferRelativeResize="0"/>
            <p:nvPr/>
          </p:nvPicPr>
          <p:blipFill rotWithShape="1">
            <a:blip r:embed="rId3">
              <a:alphaModFix/>
            </a:blip>
            <a:srcRect b="0" l="5455" r="0" t="6314"/>
            <a:stretch/>
          </p:blipFill>
          <p:spPr>
            <a:xfrm flipH="1" rot="-5400000">
              <a:off x="-320687" y="47237"/>
              <a:ext cx="1692774" cy="1257200"/>
            </a:xfrm>
            <a:prstGeom prst="rect">
              <a:avLst/>
            </a:prstGeom>
            <a:noFill/>
            <a:ln>
              <a:noFill/>
            </a:ln>
          </p:spPr>
        </p:pic>
      </p:gr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4">
  <p:cSld name="CUSTOM_19">
    <p:spTree>
      <p:nvGrpSpPr>
        <p:cNvPr id="173" name="Shape 173"/>
        <p:cNvGrpSpPr/>
        <p:nvPr/>
      </p:nvGrpSpPr>
      <p:grpSpPr>
        <a:xfrm>
          <a:off x="0" y="0"/>
          <a:ext cx="0" cy="0"/>
          <a:chOff x="0" y="0"/>
          <a:chExt cx="0" cy="0"/>
        </a:xfrm>
      </p:grpSpPr>
      <p:sp>
        <p:nvSpPr>
          <p:cNvPr id="174" name="Google Shape;174;p27"/>
          <p:cNvSpPr txBox="1"/>
          <p:nvPr>
            <p:ph type="title"/>
          </p:nvPr>
        </p:nvSpPr>
        <p:spPr>
          <a:xfrm>
            <a:off x="713225" y="1554175"/>
            <a:ext cx="3933900" cy="6174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i="1"/>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75" name="Google Shape;175;p27"/>
          <p:cNvSpPr txBox="1"/>
          <p:nvPr>
            <p:ph idx="1" type="subTitle"/>
          </p:nvPr>
        </p:nvSpPr>
        <p:spPr>
          <a:xfrm>
            <a:off x="713225" y="2171525"/>
            <a:ext cx="3933900" cy="1659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76" name="Google Shape;176;p27"/>
          <p:cNvSpPr/>
          <p:nvPr>
            <p:ph idx="2" type="pic"/>
          </p:nvPr>
        </p:nvSpPr>
        <p:spPr>
          <a:xfrm>
            <a:off x="5211401" y="0"/>
            <a:ext cx="3933900" cy="5144700"/>
          </a:xfrm>
          <a:prstGeom prst="rect">
            <a:avLst/>
          </a:prstGeom>
          <a:noFill/>
          <a:ln>
            <a:noFill/>
          </a:ln>
        </p:spPr>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CUSTOM_11">
    <p:spTree>
      <p:nvGrpSpPr>
        <p:cNvPr id="177" name="Shape 177"/>
        <p:cNvGrpSpPr/>
        <p:nvPr/>
      </p:nvGrpSpPr>
      <p:grpSpPr>
        <a:xfrm>
          <a:off x="0" y="0"/>
          <a:ext cx="0" cy="0"/>
          <a:chOff x="0" y="0"/>
          <a:chExt cx="0" cy="0"/>
        </a:xfrm>
      </p:grpSpPr>
      <p:sp>
        <p:nvSpPr>
          <p:cNvPr id="178" name="Google Shape;178;p28"/>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i="1"/>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pic>
        <p:nvPicPr>
          <p:cNvPr id="179" name="Google Shape;179;p28"/>
          <p:cNvPicPr preferRelativeResize="0"/>
          <p:nvPr/>
        </p:nvPicPr>
        <p:blipFill rotWithShape="1">
          <a:blip r:embed="rId2">
            <a:alphaModFix/>
          </a:blip>
          <a:srcRect b="0" l="5455" r="0" t="6314"/>
          <a:stretch/>
        </p:blipFill>
        <p:spPr>
          <a:xfrm>
            <a:off x="-328712" y="3926662"/>
            <a:ext cx="1692774" cy="1257200"/>
          </a:xfrm>
          <a:prstGeom prst="rect">
            <a:avLst/>
          </a:prstGeom>
          <a:noFill/>
          <a:ln>
            <a:noFill/>
          </a:ln>
        </p:spPr>
      </p:pic>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CUSTOM_12">
    <p:spTree>
      <p:nvGrpSpPr>
        <p:cNvPr id="180" name="Shape 180"/>
        <p:cNvGrpSpPr/>
        <p:nvPr/>
      </p:nvGrpSpPr>
      <p:grpSpPr>
        <a:xfrm>
          <a:off x="0" y="0"/>
          <a:ext cx="0" cy="0"/>
          <a:chOff x="0" y="0"/>
          <a:chExt cx="0" cy="0"/>
        </a:xfrm>
      </p:grpSpPr>
      <p:sp>
        <p:nvSpPr>
          <p:cNvPr id="181" name="Google Shape;181;p29"/>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i="1"/>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pic>
        <p:nvPicPr>
          <p:cNvPr id="182" name="Google Shape;182;p29"/>
          <p:cNvPicPr preferRelativeResize="0"/>
          <p:nvPr/>
        </p:nvPicPr>
        <p:blipFill>
          <a:blip r:embed="rId2">
            <a:alphaModFix/>
          </a:blip>
          <a:stretch>
            <a:fillRect/>
          </a:stretch>
        </p:blipFill>
        <p:spPr>
          <a:xfrm flipH="1" rot="-5400000">
            <a:off x="6814575" y="-664275"/>
            <a:ext cx="4427201" cy="2263000"/>
          </a:xfrm>
          <a:prstGeom prst="rect">
            <a:avLst/>
          </a:prstGeom>
          <a:noFill/>
          <a:ln>
            <a:noFill/>
          </a:ln>
        </p:spPr>
      </p:pic>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CUSTOM_13">
    <p:spTree>
      <p:nvGrpSpPr>
        <p:cNvPr id="183" name="Shape 183"/>
        <p:cNvGrpSpPr/>
        <p:nvPr/>
      </p:nvGrpSpPr>
      <p:grpSpPr>
        <a:xfrm>
          <a:off x="0" y="0"/>
          <a:ext cx="0" cy="0"/>
          <a:chOff x="0" y="0"/>
          <a:chExt cx="0" cy="0"/>
        </a:xfrm>
      </p:grpSpPr>
      <p:sp>
        <p:nvSpPr>
          <p:cNvPr id="184" name="Google Shape;184;p30"/>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i="1"/>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pic>
        <p:nvPicPr>
          <p:cNvPr id="185" name="Google Shape;185;p30"/>
          <p:cNvPicPr preferRelativeResize="0"/>
          <p:nvPr/>
        </p:nvPicPr>
        <p:blipFill rotWithShape="1">
          <a:blip r:embed="rId2">
            <a:alphaModFix/>
          </a:blip>
          <a:srcRect b="0" l="0" r="0" t="5526"/>
          <a:stretch/>
        </p:blipFill>
        <p:spPr>
          <a:xfrm rot="-3563000">
            <a:off x="-835975" y="23552"/>
            <a:ext cx="2180449" cy="141565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i="1"/>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19" name="Google Shape;19;p4"/>
          <p:cNvSpPr txBox="1"/>
          <p:nvPr>
            <p:ph idx="1" type="body"/>
          </p:nvPr>
        </p:nvSpPr>
        <p:spPr>
          <a:xfrm>
            <a:off x="713225" y="1152475"/>
            <a:ext cx="7717500" cy="3453900"/>
          </a:xfrm>
          <a:prstGeom prst="rect">
            <a:avLst/>
          </a:prstGeom>
        </p:spPr>
        <p:txBody>
          <a:bodyPr anchorCtr="0" anchor="t" bIns="91425" lIns="91425" spcFirstLastPara="1" rIns="91425" wrap="square" tIns="91425">
            <a:noAutofit/>
          </a:bodyPr>
          <a:lstStyle>
            <a:lvl1pPr indent="-317500" lvl="0" marL="457200">
              <a:lnSpc>
                <a:spcPct val="100000"/>
              </a:lnSpc>
              <a:spcBef>
                <a:spcPts val="0"/>
              </a:spcBef>
              <a:spcAft>
                <a:spcPts val="0"/>
              </a:spcAft>
              <a:buClr>
                <a:schemeClr val="dk2"/>
              </a:buClr>
              <a:buSzPts val="1400"/>
              <a:buChar char="●"/>
              <a:defRPr sz="1400"/>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pic>
        <p:nvPicPr>
          <p:cNvPr id="20" name="Google Shape;20;p4"/>
          <p:cNvPicPr preferRelativeResize="0"/>
          <p:nvPr/>
        </p:nvPicPr>
        <p:blipFill rotWithShape="1">
          <a:blip r:embed="rId2">
            <a:alphaModFix/>
          </a:blip>
          <a:srcRect b="0" l="0" r="0" t="4761"/>
          <a:stretch/>
        </p:blipFill>
        <p:spPr>
          <a:xfrm rot="10800000">
            <a:off x="6902110" y="4183685"/>
            <a:ext cx="2155675" cy="1410951"/>
          </a:xfrm>
          <a:prstGeom prst="rect">
            <a:avLst/>
          </a:prstGeom>
          <a:noFill/>
          <a:ln>
            <a:noFill/>
          </a:ln>
        </p:spPr>
      </p:pic>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4">
  <p:cSld name="CUSTOM_14">
    <p:spTree>
      <p:nvGrpSpPr>
        <p:cNvPr id="186" name="Shape 186"/>
        <p:cNvGrpSpPr/>
        <p:nvPr/>
      </p:nvGrpSpPr>
      <p:grpSpPr>
        <a:xfrm>
          <a:off x="0" y="0"/>
          <a:ext cx="0" cy="0"/>
          <a:chOff x="0" y="0"/>
          <a:chExt cx="0" cy="0"/>
        </a:xfrm>
      </p:grpSpPr>
      <p:sp>
        <p:nvSpPr>
          <p:cNvPr id="187" name="Google Shape;187;p31"/>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i="1"/>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pic>
        <p:nvPicPr>
          <p:cNvPr id="188" name="Google Shape;188;p31"/>
          <p:cNvPicPr preferRelativeResize="0"/>
          <p:nvPr/>
        </p:nvPicPr>
        <p:blipFill>
          <a:blip r:embed="rId2">
            <a:alphaModFix/>
          </a:blip>
          <a:stretch>
            <a:fillRect/>
          </a:stretch>
        </p:blipFill>
        <p:spPr>
          <a:xfrm rot="5845734">
            <a:off x="6689574" y="4295125"/>
            <a:ext cx="3979174" cy="1749775"/>
          </a:xfrm>
          <a:prstGeom prst="rect">
            <a:avLst/>
          </a:prstGeom>
          <a:noFill/>
          <a:ln>
            <a:noFill/>
          </a:ln>
        </p:spPr>
      </p:pic>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7">
    <p:spTree>
      <p:nvGrpSpPr>
        <p:cNvPr id="189" name="Shape 189"/>
        <p:cNvGrpSpPr/>
        <p:nvPr/>
      </p:nvGrpSpPr>
      <p:grpSpPr>
        <a:xfrm>
          <a:off x="0" y="0"/>
          <a:ext cx="0" cy="0"/>
          <a:chOff x="0" y="0"/>
          <a:chExt cx="0" cy="0"/>
        </a:xfrm>
      </p:grpSpPr>
      <p:grpSp>
        <p:nvGrpSpPr>
          <p:cNvPr id="190" name="Google Shape;190;p32"/>
          <p:cNvGrpSpPr/>
          <p:nvPr/>
        </p:nvGrpSpPr>
        <p:grpSpPr>
          <a:xfrm>
            <a:off x="-386374" y="-1188826"/>
            <a:ext cx="10013787" cy="7608362"/>
            <a:chOff x="-386374" y="-1188826"/>
            <a:chExt cx="10013787" cy="7608362"/>
          </a:xfrm>
        </p:grpSpPr>
        <p:pic>
          <p:nvPicPr>
            <p:cNvPr id="191" name="Google Shape;191;p32"/>
            <p:cNvPicPr preferRelativeResize="0"/>
            <p:nvPr/>
          </p:nvPicPr>
          <p:blipFill>
            <a:blip r:embed="rId2">
              <a:alphaModFix/>
            </a:blip>
            <a:stretch>
              <a:fillRect/>
            </a:stretch>
          </p:blipFill>
          <p:spPr>
            <a:xfrm rot="5400002">
              <a:off x="6060550" y="2852676"/>
              <a:ext cx="4954900" cy="2178822"/>
            </a:xfrm>
            <a:prstGeom prst="rect">
              <a:avLst/>
            </a:prstGeom>
            <a:noFill/>
            <a:ln>
              <a:noFill/>
            </a:ln>
          </p:spPr>
        </p:pic>
        <p:pic>
          <p:nvPicPr>
            <p:cNvPr id="192" name="Google Shape;192;p32"/>
            <p:cNvPicPr preferRelativeResize="0"/>
            <p:nvPr/>
          </p:nvPicPr>
          <p:blipFill>
            <a:blip r:embed="rId3">
              <a:alphaModFix/>
            </a:blip>
            <a:stretch>
              <a:fillRect/>
            </a:stretch>
          </p:blipFill>
          <p:spPr>
            <a:xfrm rot="5400000">
              <a:off x="-1468475" y="-106725"/>
              <a:ext cx="4427201" cy="2263000"/>
            </a:xfrm>
            <a:prstGeom prst="rect">
              <a:avLst/>
            </a:prstGeom>
            <a:noFill/>
            <a:ln>
              <a:noFill/>
            </a:ln>
          </p:spPr>
        </p:pic>
      </p:grpSp>
      <p:sp>
        <p:nvSpPr>
          <p:cNvPr id="193" name="Google Shape;193;p32"/>
          <p:cNvSpPr txBox="1"/>
          <p:nvPr>
            <p:ph hasCustomPrompt="1" type="title"/>
          </p:nvPr>
        </p:nvSpPr>
        <p:spPr>
          <a:xfrm>
            <a:off x="2689950" y="563936"/>
            <a:ext cx="3764100" cy="721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600"/>
              <a:buNone/>
              <a:defRPr i="1"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a:r>
              <a:t>xx%</a:t>
            </a:r>
          </a:p>
        </p:txBody>
      </p:sp>
      <p:sp>
        <p:nvSpPr>
          <p:cNvPr id="194" name="Google Shape;194;p32"/>
          <p:cNvSpPr txBox="1"/>
          <p:nvPr>
            <p:ph idx="1" type="subTitle"/>
          </p:nvPr>
        </p:nvSpPr>
        <p:spPr>
          <a:xfrm>
            <a:off x="2689950" y="1285736"/>
            <a:ext cx="3764100" cy="410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atin typeface="Lato"/>
                <a:ea typeface="Lato"/>
                <a:cs typeface="Lato"/>
                <a:sym typeface="Lato"/>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95" name="Google Shape;195;p32"/>
          <p:cNvSpPr txBox="1"/>
          <p:nvPr>
            <p:ph hasCustomPrompt="1" idx="2" type="title"/>
          </p:nvPr>
        </p:nvSpPr>
        <p:spPr>
          <a:xfrm>
            <a:off x="2689950" y="1956211"/>
            <a:ext cx="3764100" cy="721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600"/>
              <a:buNone/>
              <a:defRPr i="1"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a:r>
              <a:t>xx%</a:t>
            </a:r>
          </a:p>
        </p:txBody>
      </p:sp>
      <p:sp>
        <p:nvSpPr>
          <p:cNvPr id="196" name="Google Shape;196;p32"/>
          <p:cNvSpPr txBox="1"/>
          <p:nvPr>
            <p:ph idx="3" type="subTitle"/>
          </p:nvPr>
        </p:nvSpPr>
        <p:spPr>
          <a:xfrm>
            <a:off x="2689950" y="2678011"/>
            <a:ext cx="3764100" cy="410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atin typeface="Lato"/>
                <a:ea typeface="Lato"/>
                <a:cs typeface="Lato"/>
                <a:sym typeface="Lato"/>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97" name="Google Shape;197;p32"/>
          <p:cNvSpPr txBox="1"/>
          <p:nvPr>
            <p:ph hasCustomPrompt="1" idx="4" type="title"/>
          </p:nvPr>
        </p:nvSpPr>
        <p:spPr>
          <a:xfrm>
            <a:off x="2689950" y="3348486"/>
            <a:ext cx="3764100" cy="7218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600"/>
              <a:buNone/>
              <a:defRPr i="1"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a:r>
              <a:t>xx%</a:t>
            </a:r>
          </a:p>
        </p:txBody>
      </p:sp>
      <p:sp>
        <p:nvSpPr>
          <p:cNvPr id="198" name="Google Shape;198;p32"/>
          <p:cNvSpPr txBox="1"/>
          <p:nvPr>
            <p:ph idx="5" type="subTitle"/>
          </p:nvPr>
        </p:nvSpPr>
        <p:spPr>
          <a:xfrm>
            <a:off x="2689950" y="4070286"/>
            <a:ext cx="3764100" cy="4107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400"/>
              <a:buNone/>
              <a:defRPr sz="1400">
                <a:latin typeface="Lato"/>
                <a:ea typeface="Lato"/>
                <a:cs typeface="Lato"/>
                <a:sym typeface="Lato"/>
              </a:defRPr>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CUSTOM_5">
    <p:spTree>
      <p:nvGrpSpPr>
        <p:cNvPr id="199" name="Shape 199"/>
        <p:cNvGrpSpPr/>
        <p:nvPr/>
      </p:nvGrpSpPr>
      <p:grpSpPr>
        <a:xfrm>
          <a:off x="0" y="0"/>
          <a:ext cx="0" cy="0"/>
          <a:chOff x="0" y="0"/>
          <a:chExt cx="0" cy="0"/>
        </a:xfrm>
      </p:grpSpPr>
      <p:sp>
        <p:nvSpPr>
          <p:cNvPr id="200" name="Google Shape;200;p33"/>
          <p:cNvSpPr txBox="1"/>
          <p:nvPr>
            <p:ph type="title"/>
          </p:nvPr>
        </p:nvSpPr>
        <p:spPr>
          <a:xfrm>
            <a:off x="713225" y="3841399"/>
            <a:ext cx="38589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sz="24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01" name="Google Shape;201;p33"/>
          <p:cNvSpPr txBox="1"/>
          <p:nvPr>
            <p:ph idx="1" type="subTitle"/>
          </p:nvPr>
        </p:nvSpPr>
        <p:spPr>
          <a:xfrm>
            <a:off x="713225" y="729400"/>
            <a:ext cx="3858900" cy="23745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3000"/>
              <a:buNone/>
              <a:defRPr sz="2800"/>
            </a:lvl1pPr>
            <a:lvl2pPr lvl="1" rtl="0">
              <a:lnSpc>
                <a:spcPct val="100000"/>
              </a:lnSpc>
              <a:spcBef>
                <a:spcPts val="0"/>
              </a:spcBef>
              <a:spcAft>
                <a:spcPts val="0"/>
              </a:spcAft>
              <a:buSzPts val="3000"/>
              <a:buNone/>
              <a:defRPr sz="3000"/>
            </a:lvl2pPr>
            <a:lvl3pPr lvl="2" rtl="0">
              <a:lnSpc>
                <a:spcPct val="100000"/>
              </a:lnSpc>
              <a:spcBef>
                <a:spcPts val="0"/>
              </a:spcBef>
              <a:spcAft>
                <a:spcPts val="0"/>
              </a:spcAft>
              <a:buSzPts val="3000"/>
              <a:buNone/>
              <a:defRPr sz="3000"/>
            </a:lvl3pPr>
            <a:lvl4pPr lvl="3" rtl="0">
              <a:lnSpc>
                <a:spcPct val="100000"/>
              </a:lnSpc>
              <a:spcBef>
                <a:spcPts val="0"/>
              </a:spcBef>
              <a:spcAft>
                <a:spcPts val="0"/>
              </a:spcAft>
              <a:buSzPts val="3000"/>
              <a:buNone/>
              <a:defRPr sz="3000"/>
            </a:lvl4pPr>
            <a:lvl5pPr lvl="4" rtl="0">
              <a:lnSpc>
                <a:spcPct val="100000"/>
              </a:lnSpc>
              <a:spcBef>
                <a:spcPts val="0"/>
              </a:spcBef>
              <a:spcAft>
                <a:spcPts val="0"/>
              </a:spcAft>
              <a:buSzPts val="3000"/>
              <a:buNone/>
              <a:defRPr sz="3000"/>
            </a:lvl5pPr>
            <a:lvl6pPr lvl="5" rtl="0">
              <a:lnSpc>
                <a:spcPct val="100000"/>
              </a:lnSpc>
              <a:spcBef>
                <a:spcPts val="0"/>
              </a:spcBef>
              <a:spcAft>
                <a:spcPts val="0"/>
              </a:spcAft>
              <a:buSzPts val="3000"/>
              <a:buNone/>
              <a:defRPr sz="3000"/>
            </a:lvl6pPr>
            <a:lvl7pPr lvl="6" rtl="0">
              <a:lnSpc>
                <a:spcPct val="100000"/>
              </a:lnSpc>
              <a:spcBef>
                <a:spcPts val="0"/>
              </a:spcBef>
              <a:spcAft>
                <a:spcPts val="0"/>
              </a:spcAft>
              <a:buSzPts val="3000"/>
              <a:buNone/>
              <a:defRPr sz="3000"/>
            </a:lvl7pPr>
            <a:lvl8pPr lvl="7" rtl="0">
              <a:lnSpc>
                <a:spcPct val="100000"/>
              </a:lnSpc>
              <a:spcBef>
                <a:spcPts val="0"/>
              </a:spcBef>
              <a:spcAft>
                <a:spcPts val="0"/>
              </a:spcAft>
              <a:buSzPts val="3000"/>
              <a:buNone/>
              <a:defRPr sz="3000"/>
            </a:lvl8pPr>
            <a:lvl9pPr lvl="8" rtl="0">
              <a:lnSpc>
                <a:spcPct val="100000"/>
              </a:lnSpc>
              <a:spcBef>
                <a:spcPts val="0"/>
              </a:spcBef>
              <a:spcAft>
                <a:spcPts val="0"/>
              </a:spcAft>
              <a:buSzPts val="3000"/>
              <a:buNone/>
              <a:defRPr sz="3000"/>
            </a:lvl9pPr>
          </a:lstStyle>
          <a:p/>
        </p:txBody>
      </p:sp>
      <p:sp>
        <p:nvSpPr>
          <p:cNvPr id="202" name="Google Shape;202;p33"/>
          <p:cNvSpPr/>
          <p:nvPr>
            <p:ph idx="2" type="pic"/>
          </p:nvPr>
        </p:nvSpPr>
        <p:spPr>
          <a:xfrm>
            <a:off x="5211401" y="0"/>
            <a:ext cx="3932700" cy="5143500"/>
          </a:xfrm>
          <a:prstGeom prst="rect">
            <a:avLst/>
          </a:prstGeom>
          <a:noFill/>
          <a:ln>
            <a:noFill/>
          </a:ln>
        </p:spPr>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20">
    <p:spTree>
      <p:nvGrpSpPr>
        <p:cNvPr id="203" name="Shape 203"/>
        <p:cNvGrpSpPr/>
        <p:nvPr/>
      </p:nvGrpSpPr>
      <p:grpSpPr>
        <a:xfrm>
          <a:off x="0" y="0"/>
          <a:ext cx="0" cy="0"/>
          <a:chOff x="0" y="0"/>
          <a:chExt cx="0" cy="0"/>
        </a:xfrm>
      </p:grpSpPr>
      <p:sp>
        <p:nvSpPr>
          <p:cNvPr id="204" name="Google Shape;204;p34"/>
          <p:cNvSpPr txBox="1"/>
          <p:nvPr>
            <p:ph type="title"/>
          </p:nvPr>
        </p:nvSpPr>
        <p:spPr>
          <a:xfrm>
            <a:off x="3779575" y="537025"/>
            <a:ext cx="4098900" cy="1140000"/>
          </a:xfrm>
          <a:prstGeom prst="rect">
            <a:avLst/>
          </a:prstGeom>
        </p:spPr>
        <p:txBody>
          <a:bodyPr anchorCtr="0" anchor="b" bIns="91425" lIns="91425" spcFirstLastPara="1" rIns="91425" wrap="square" tIns="91425">
            <a:noAutofit/>
          </a:bodyPr>
          <a:lstStyle>
            <a:lvl1pPr lvl="0" rtl="0">
              <a:spcBef>
                <a:spcPts val="0"/>
              </a:spcBef>
              <a:spcAft>
                <a:spcPts val="0"/>
              </a:spcAft>
              <a:buSzPts val="6000"/>
              <a:buNone/>
              <a:defRPr i="1" sz="6000"/>
            </a:lvl1pPr>
            <a:lvl2pPr lvl="1" rtl="0">
              <a:spcBef>
                <a:spcPts val="0"/>
              </a:spcBef>
              <a:spcAft>
                <a:spcPts val="0"/>
              </a:spcAft>
              <a:buSzPts val="6000"/>
              <a:buNone/>
              <a:defRPr sz="6000"/>
            </a:lvl2pPr>
            <a:lvl3pPr lvl="2" rtl="0">
              <a:spcBef>
                <a:spcPts val="0"/>
              </a:spcBef>
              <a:spcAft>
                <a:spcPts val="0"/>
              </a:spcAft>
              <a:buSzPts val="6000"/>
              <a:buNone/>
              <a:defRPr sz="6000"/>
            </a:lvl3pPr>
            <a:lvl4pPr lvl="3" rtl="0">
              <a:spcBef>
                <a:spcPts val="0"/>
              </a:spcBef>
              <a:spcAft>
                <a:spcPts val="0"/>
              </a:spcAft>
              <a:buSzPts val="6000"/>
              <a:buNone/>
              <a:defRPr sz="6000"/>
            </a:lvl4pPr>
            <a:lvl5pPr lvl="4" rtl="0">
              <a:spcBef>
                <a:spcPts val="0"/>
              </a:spcBef>
              <a:spcAft>
                <a:spcPts val="0"/>
              </a:spcAft>
              <a:buSzPts val="6000"/>
              <a:buNone/>
              <a:defRPr sz="6000"/>
            </a:lvl5pPr>
            <a:lvl6pPr lvl="5" rtl="0">
              <a:spcBef>
                <a:spcPts val="0"/>
              </a:spcBef>
              <a:spcAft>
                <a:spcPts val="0"/>
              </a:spcAft>
              <a:buSzPts val="6000"/>
              <a:buNone/>
              <a:defRPr sz="6000"/>
            </a:lvl6pPr>
            <a:lvl7pPr lvl="6" rtl="0">
              <a:spcBef>
                <a:spcPts val="0"/>
              </a:spcBef>
              <a:spcAft>
                <a:spcPts val="0"/>
              </a:spcAft>
              <a:buSzPts val="6000"/>
              <a:buNone/>
              <a:defRPr sz="6000"/>
            </a:lvl7pPr>
            <a:lvl8pPr lvl="7" rtl="0">
              <a:spcBef>
                <a:spcPts val="0"/>
              </a:spcBef>
              <a:spcAft>
                <a:spcPts val="0"/>
              </a:spcAft>
              <a:buSzPts val="6000"/>
              <a:buNone/>
              <a:defRPr sz="6000"/>
            </a:lvl8pPr>
            <a:lvl9pPr lvl="8" rtl="0">
              <a:spcBef>
                <a:spcPts val="0"/>
              </a:spcBef>
              <a:spcAft>
                <a:spcPts val="0"/>
              </a:spcAft>
              <a:buSzPts val="6000"/>
              <a:buNone/>
              <a:defRPr sz="6000"/>
            </a:lvl9pPr>
          </a:lstStyle>
          <a:p/>
        </p:txBody>
      </p:sp>
      <p:sp>
        <p:nvSpPr>
          <p:cNvPr id="205" name="Google Shape;205;p34"/>
          <p:cNvSpPr txBox="1"/>
          <p:nvPr>
            <p:ph idx="1" type="subTitle"/>
          </p:nvPr>
        </p:nvSpPr>
        <p:spPr>
          <a:xfrm>
            <a:off x="3779575" y="1677025"/>
            <a:ext cx="4098900" cy="10215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206" name="Google Shape;206;p34"/>
          <p:cNvSpPr txBox="1"/>
          <p:nvPr/>
        </p:nvSpPr>
        <p:spPr>
          <a:xfrm>
            <a:off x="3779575" y="4105775"/>
            <a:ext cx="4651200" cy="500700"/>
          </a:xfrm>
          <a:prstGeom prst="rect">
            <a:avLst/>
          </a:prstGeom>
          <a:noFill/>
          <a:ln>
            <a:noFill/>
          </a:ln>
        </p:spPr>
        <p:txBody>
          <a:bodyPr anchorCtr="0" anchor="ctr" bIns="91425" lIns="91425" spcFirstLastPara="1" rIns="91425" wrap="square" tIns="91425">
            <a:noAutofit/>
          </a:bodyPr>
          <a:lstStyle/>
          <a:p>
            <a:pPr indent="0" lvl="0" marL="0" rtl="0" algn="l">
              <a:lnSpc>
                <a:spcPct val="100000"/>
              </a:lnSpc>
              <a:spcBef>
                <a:spcPts val="300"/>
              </a:spcBef>
              <a:spcAft>
                <a:spcPts val="0"/>
              </a:spcAft>
              <a:buNone/>
            </a:pPr>
            <a:r>
              <a:rPr lang="en" sz="1200">
                <a:solidFill>
                  <a:schemeClr val="dk1"/>
                </a:solidFill>
                <a:latin typeface="Lato"/>
                <a:ea typeface="Lato"/>
                <a:cs typeface="Lato"/>
                <a:sym typeface="Lato"/>
              </a:rPr>
              <a:t>CREDITS: This presentation template was created by </a:t>
            </a:r>
            <a:r>
              <a:rPr b="1" lang="en" sz="1200" u="sng">
                <a:solidFill>
                  <a:schemeClr val="dk1"/>
                </a:solidFill>
                <a:latin typeface="Lato"/>
                <a:ea typeface="Lato"/>
                <a:cs typeface="Lato"/>
                <a:sym typeface="Lato"/>
                <a:hlinkClick r:id="rId2">
                  <a:extLst>
                    <a:ext uri="{A12FA001-AC4F-418D-AE19-62706E023703}">
                      <ahyp:hlinkClr val="tx"/>
                    </a:ext>
                  </a:extLst>
                </a:hlinkClick>
              </a:rPr>
              <a:t>Slidesgo</a:t>
            </a:r>
            <a:r>
              <a:rPr lang="en" sz="1200">
                <a:solidFill>
                  <a:schemeClr val="dk1"/>
                </a:solidFill>
                <a:latin typeface="Lato"/>
                <a:ea typeface="Lato"/>
                <a:cs typeface="Lato"/>
                <a:sym typeface="Lato"/>
              </a:rPr>
              <a:t>, and includes icons by </a:t>
            </a:r>
            <a:r>
              <a:rPr b="1" lang="en" sz="1200" u="sng">
                <a:solidFill>
                  <a:schemeClr val="dk1"/>
                </a:solidFill>
                <a:latin typeface="Lato"/>
                <a:ea typeface="Lato"/>
                <a:cs typeface="Lato"/>
                <a:sym typeface="Lato"/>
                <a:hlinkClick r:id="rId3">
                  <a:extLst>
                    <a:ext uri="{A12FA001-AC4F-418D-AE19-62706E023703}">
                      <ahyp:hlinkClr val="tx"/>
                    </a:ext>
                  </a:extLst>
                </a:hlinkClick>
              </a:rPr>
              <a:t>Flaticon</a:t>
            </a:r>
            <a:r>
              <a:rPr lang="en" sz="1200">
                <a:solidFill>
                  <a:schemeClr val="dk1"/>
                </a:solidFill>
                <a:latin typeface="Lato"/>
                <a:ea typeface="Lato"/>
                <a:cs typeface="Lato"/>
                <a:sym typeface="Lato"/>
              </a:rPr>
              <a:t>, and infographics &amp; images by </a:t>
            </a:r>
            <a:r>
              <a:rPr b="1" lang="en" sz="1200" u="sng">
                <a:solidFill>
                  <a:schemeClr val="dk1"/>
                </a:solidFill>
                <a:latin typeface="Lato"/>
                <a:ea typeface="Lato"/>
                <a:cs typeface="Lato"/>
                <a:sym typeface="Lato"/>
                <a:hlinkClick r:id="rId4">
                  <a:extLst>
                    <a:ext uri="{A12FA001-AC4F-418D-AE19-62706E023703}">
                      <ahyp:hlinkClr val="tx"/>
                    </a:ext>
                  </a:extLst>
                </a:hlinkClick>
              </a:rPr>
              <a:t>Freepik</a:t>
            </a:r>
            <a:r>
              <a:rPr b="1" lang="en" sz="1200" u="sng">
                <a:solidFill>
                  <a:schemeClr val="dk1"/>
                </a:solidFill>
                <a:latin typeface="Lato"/>
                <a:ea typeface="Lato"/>
                <a:cs typeface="Lato"/>
                <a:sym typeface="Lato"/>
              </a:rPr>
              <a:t> </a:t>
            </a:r>
            <a:endParaRPr b="1" sz="1200" u="sng">
              <a:solidFill>
                <a:schemeClr val="dk1"/>
              </a:solidFill>
              <a:latin typeface="Lato"/>
              <a:ea typeface="Lato"/>
              <a:cs typeface="Lato"/>
              <a:sym typeface="Lato"/>
            </a:endParaRPr>
          </a:p>
        </p:txBody>
      </p:sp>
      <p:sp>
        <p:nvSpPr>
          <p:cNvPr id="207" name="Google Shape;207;p34"/>
          <p:cNvSpPr/>
          <p:nvPr>
            <p:ph idx="2" type="pic"/>
          </p:nvPr>
        </p:nvSpPr>
        <p:spPr>
          <a:xfrm>
            <a:off x="0" y="0"/>
            <a:ext cx="3134700" cy="5143500"/>
          </a:xfrm>
          <a:prstGeom prst="rect">
            <a:avLst/>
          </a:prstGeom>
          <a:noFill/>
          <a:ln>
            <a:noFill/>
          </a:ln>
        </p:spPr>
      </p:sp>
      <p:pic>
        <p:nvPicPr>
          <p:cNvPr id="208" name="Google Shape;208;p34"/>
          <p:cNvPicPr preferRelativeResize="0"/>
          <p:nvPr/>
        </p:nvPicPr>
        <p:blipFill rotWithShape="1">
          <a:blip r:embed="rId5">
            <a:alphaModFix/>
          </a:blip>
          <a:srcRect b="33993" l="0" r="0" t="0"/>
          <a:stretch/>
        </p:blipFill>
        <p:spPr>
          <a:xfrm rot="6012452">
            <a:off x="6450481" y="890478"/>
            <a:ext cx="5510689" cy="1981844"/>
          </a:xfrm>
          <a:prstGeom prst="rect">
            <a:avLst/>
          </a:prstGeom>
          <a:noFill/>
          <a:ln>
            <a:noFill/>
          </a:ln>
        </p:spPr>
      </p:pic>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22">
    <p:spTree>
      <p:nvGrpSpPr>
        <p:cNvPr id="209" name="Shape 209"/>
        <p:cNvGrpSpPr/>
        <p:nvPr/>
      </p:nvGrpSpPr>
      <p:grpSpPr>
        <a:xfrm>
          <a:off x="0" y="0"/>
          <a:ext cx="0" cy="0"/>
          <a:chOff x="0" y="0"/>
          <a:chExt cx="0" cy="0"/>
        </a:xfrm>
      </p:grpSpPr>
      <p:grpSp>
        <p:nvGrpSpPr>
          <p:cNvPr id="210" name="Google Shape;210;p35"/>
          <p:cNvGrpSpPr/>
          <p:nvPr/>
        </p:nvGrpSpPr>
        <p:grpSpPr>
          <a:xfrm>
            <a:off x="146360" y="-38365"/>
            <a:ext cx="9657591" cy="7294383"/>
            <a:chOff x="146360" y="-38365"/>
            <a:chExt cx="9657591" cy="7294383"/>
          </a:xfrm>
        </p:grpSpPr>
        <p:pic>
          <p:nvPicPr>
            <p:cNvPr id="211" name="Google Shape;211;p35"/>
            <p:cNvPicPr preferRelativeResize="0"/>
            <p:nvPr/>
          </p:nvPicPr>
          <p:blipFill rotWithShape="1">
            <a:blip r:embed="rId2">
              <a:alphaModFix/>
            </a:blip>
            <a:srcRect b="0" l="0" r="0" t="4761"/>
            <a:stretch/>
          </p:blipFill>
          <p:spPr>
            <a:xfrm>
              <a:off x="146360" y="-38365"/>
              <a:ext cx="2155675" cy="1410951"/>
            </a:xfrm>
            <a:prstGeom prst="rect">
              <a:avLst/>
            </a:prstGeom>
            <a:noFill/>
            <a:ln>
              <a:noFill/>
            </a:ln>
          </p:spPr>
        </p:pic>
        <p:pic>
          <p:nvPicPr>
            <p:cNvPr id="212" name="Google Shape;212;p35"/>
            <p:cNvPicPr preferRelativeResize="0"/>
            <p:nvPr/>
          </p:nvPicPr>
          <p:blipFill>
            <a:blip r:embed="rId3">
              <a:alphaModFix/>
            </a:blip>
            <a:stretch>
              <a:fillRect/>
            </a:stretch>
          </p:blipFill>
          <p:spPr>
            <a:xfrm rot="5845734">
              <a:off x="6689574" y="4295125"/>
              <a:ext cx="3979174" cy="1749775"/>
            </a:xfrm>
            <a:prstGeom prst="rect">
              <a:avLst/>
            </a:prstGeom>
            <a:noFill/>
            <a:ln>
              <a:noFill/>
            </a:ln>
          </p:spPr>
        </p:pic>
      </p:gr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22_1">
    <p:spTree>
      <p:nvGrpSpPr>
        <p:cNvPr id="213" name="Shape 213"/>
        <p:cNvGrpSpPr/>
        <p:nvPr/>
      </p:nvGrpSpPr>
      <p:grpSpPr>
        <a:xfrm>
          <a:off x="0" y="0"/>
          <a:ext cx="0" cy="0"/>
          <a:chOff x="0" y="0"/>
          <a:chExt cx="0" cy="0"/>
        </a:xfrm>
      </p:grpSpPr>
      <p:grpSp>
        <p:nvGrpSpPr>
          <p:cNvPr id="214" name="Google Shape;214;p36"/>
          <p:cNvGrpSpPr/>
          <p:nvPr/>
        </p:nvGrpSpPr>
        <p:grpSpPr>
          <a:xfrm flipH="1">
            <a:off x="-1694961" y="-246425"/>
            <a:ext cx="11050021" cy="6279712"/>
            <a:chOff x="-581374" y="-246425"/>
            <a:chExt cx="11050021" cy="6279712"/>
          </a:xfrm>
        </p:grpSpPr>
        <p:pic>
          <p:nvPicPr>
            <p:cNvPr id="215" name="Google Shape;215;p36"/>
            <p:cNvPicPr preferRelativeResize="0"/>
            <p:nvPr/>
          </p:nvPicPr>
          <p:blipFill rotWithShape="1">
            <a:blip r:embed="rId2">
              <a:alphaModFix/>
            </a:blip>
            <a:srcRect b="33993" l="0" r="0" t="0"/>
            <a:stretch/>
          </p:blipFill>
          <p:spPr>
            <a:xfrm rot="10237106">
              <a:off x="4833280" y="3615553"/>
              <a:ext cx="5510690" cy="1981843"/>
            </a:xfrm>
            <a:prstGeom prst="rect">
              <a:avLst/>
            </a:prstGeom>
            <a:noFill/>
            <a:ln>
              <a:noFill/>
            </a:ln>
          </p:spPr>
        </p:pic>
        <p:pic>
          <p:nvPicPr>
            <p:cNvPr id="216" name="Google Shape;216;p36"/>
            <p:cNvPicPr preferRelativeResize="0"/>
            <p:nvPr/>
          </p:nvPicPr>
          <p:blipFill rotWithShape="1">
            <a:blip r:embed="rId3">
              <a:alphaModFix/>
            </a:blip>
            <a:srcRect b="0" l="5455" r="0" t="6314"/>
            <a:stretch/>
          </p:blipFill>
          <p:spPr>
            <a:xfrm flipH="1" rot="-5400000">
              <a:off x="-799162" y="-28638"/>
              <a:ext cx="1692774" cy="1257200"/>
            </a:xfrm>
            <a:prstGeom prst="rect">
              <a:avLst/>
            </a:prstGeom>
            <a:noFill/>
            <a:ln>
              <a:noFill/>
            </a:ln>
          </p:spPr>
        </p:pic>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i="1"/>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5"/>
          <p:cNvSpPr txBox="1"/>
          <p:nvPr>
            <p:ph idx="1" type="subTitle"/>
          </p:nvPr>
        </p:nvSpPr>
        <p:spPr>
          <a:xfrm>
            <a:off x="713225" y="1381174"/>
            <a:ext cx="3059700" cy="2735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24" name="Google Shape;24;p5"/>
          <p:cNvSpPr txBox="1"/>
          <p:nvPr>
            <p:ph idx="2" type="subTitle"/>
          </p:nvPr>
        </p:nvSpPr>
        <p:spPr>
          <a:xfrm>
            <a:off x="4254984" y="1380875"/>
            <a:ext cx="3059700" cy="2735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pic>
        <p:nvPicPr>
          <p:cNvPr id="25" name="Google Shape;25;p5"/>
          <p:cNvPicPr preferRelativeResize="0"/>
          <p:nvPr/>
        </p:nvPicPr>
        <p:blipFill rotWithShape="1">
          <a:blip r:embed="rId2">
            <a:alphaModFix/>
          </a:blip>
          <a:srcRect b="0" l="0" r="0" t="4761"/>
          <a:stretch/>
        </p:blipFill>
        <p:spPr>
          <a:xfrm rot="5400000">
            <a:off x="7366085" y="3229485"/>
            <a:ext cx="2155675" cy="1410951"/>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713225" y="445025"/>
            <a:ext cx="77175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i="1"/>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pic>
        <p:nvPicPr>
          <p:cNvPr id="28" name="Google Shape;28;p6"/>
          <p:cNvPicPr preferRelativeResize="0"/>
          <p:nvPr/>
        </p:nvPicPr>
        <p:blipFill>
          <a:blip r:embed="rId2">
            <a:alphaModFix/>
          </a:blip>
          <a:stretch>
            <a:fillRect/>
          </a:stretch>
        </p:blipFill>
        <p:spPr>
          <a:xfrm flipH="1" rot="4954266">
            <a:off x="-2015201" y="-1298150"/>
            <a:ext cx="3979174" cy="1749775"/>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pic>
        <p:nvPicPr>
          <p:cNvPr id="30" name="Google Shape;30;p7"/>
          <p:cNvPicPr preferRelativeResize="0"/>
          <p:nvPr/>
        </p:nvPicPr>
        <p:blipFill>
          <a:blip r:embed="rId2">
            <a:alphaModFix/>
          </a:blip>
          <a:stretch>
            <a:fillRect/>
          </a:stretch>
        </p:blipFill>
        <p:spPr>
          <a:xfrm flipH="1" rot="10800000">
            <a:off x="1839225" y="-936900"/>
            <a:ext cx="4427201" cy="2263000"/>
          </a:xfrm>
          <a:prstGeom prst="rect">
            <a:avLst/>
          </a:prstGeom>
          <a:noFill/>
          <a:ln>
            <a:noFill/>
          </a:ln>
        </p:spPr>
      </p:pic>
      <p:sp>
        <p:nvSpPr>
          <p:cNvPr id="31" name="Google Shape;31;p7"/>
          <p:cNvSpPr txBox="1"/>
          <p:nvPr>
            <p:ph type="title"/>
          </p:nvPr>
        </p:nvSpPr>
        <p:spPr>
          <a:xfrm>
            <a:off x="4091625" y="1621025"/>
            <a:ext cx="4339200" cy="6396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i="1"/>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2" name="Google Shape;32;p7"/>
          <p:cNvSpPr txBox="1"/>
          <p:nvPr>
            <p:ph idx="1" type="subTitle"/>
          </p:nvPr>
        </p:nvSpPr>
        <p:spPr>
          <a:xfrm>
            <a:off x="4091625" y="2260775"/>
            <a:ext cx="4339200" cy="19794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400"/>
              <a:buChar char="●"/>
              <a:defRPr sz="1400"/>
            </a:lvl1pPr>
            <a:lvl2pPr lvl="1" rtl="0">
              <a:lnSpc>
                <a:spcPct val="100000"/>
              </a:lnSpc>
              <a:spcBef>
                <a:spcPts val="0"/>
              </a:spcBef>
              <a:spcAft>
                <a:spcPts val="0"/>
              </a:spcAft>
              <a:buSzPts val="1400"/>
              <a:buChar char="○"/>
              <a:defRPr/>
            </a:lvl2pPr>
            <a:lvl3pPr lvl="2" rtl="0">
              <a:lnSpc>
                <a:spcPct val="100000"/>
              </a:lnSpc>
              <a:spcBef>
                <a:spcPts val="0"/>
              </a:spcBef>
              <a:spcAft>
                <a:spcPts val="0"/>
              </a:spcAft>
              <a:buSzPts val="1400"/>
              <a:buChar char="■"/>
              <a:defRPr/>
            </a:lvl3pPr>
            <a:lvl4pPr lvl="3" rtl="0">
              <a:lnSpc>
                <a:spcPct val="100000"/>
              </a:lnSpc>
              <a:spcBef>
                <a:spcPts val="0"/>
              </a:spcBef>
              <a:spcAft>
                <a:spcPts val="0"/>
              </a:spcAft>
              <a:buSzPts val="1400"/>
              <a:buChar char="●"/>
              <a:defRPr/>
            </a:lvl4pPr>
            <a:lvl5pPr lvl="4" rtl="0">
              <a:lnSpc>
                <a:spcPct val="100000"/>
              </a:lnSpc>
              <a:spcBef>
                <a:spcPts val="0"/>
              </a:spcBef>
              <a:spcAft>
                <a:spcPts val="0"/>
              </a:spcAft>
              <a:buSzPts val="1400"/>
              <a:buChar char="○"/>
              <a:defRPr/>
            </a:lvl5pPr>
            <a:lvl6pPr lvl="5" rtl="0">
              <a:lnSpc>
                <a:spcPct val="100000"/>
              </a:lnSpc>
              <a:spcBef>
                <a:spcPts val="0"/>
              </a:spcBef>
              <a:spcAft>
                <a:spcPts val="0"/>
              </a:spcAft>
              <a:buSzPts val="1400"/>
              <a:buChar char="■"/>
              <a:defRPr/>
            </a:lvl6pPr>
            <a:lvl7pPr lvl="6" rtl="0">
              <a:lnSpc>
                <a:spcPct val="100000"/>
              </a:lnSpc>
              <a:spcBef>
                <a:spcPts val="0"/>
              </a:spcBef>
              <a:spcAft>
                <a:spcPts val="0"/>
              </a:spcAft>
              <a:buSzPts val="1400"/>
              <a:buChar char="●"/>
              <a:defRPr/>
            </a:lvl7pPr>
            <a:lvl8pPr lvl="7" rtl="0">
              <a:lnSpc>
                <a:spcPct val="100000"/>
              </a:lnSpc>
              <a:spcBef>
                <a:spcPts val="0"/>
              </a:spcBef>
              <a:spcAft>
                <a:spcPts val="0"/>
              </a:spcAft>
              <a:buSzPts val="1400"/>
              <a:buChar char="○"/>
              <a:defRPr/>
            </a:lvl8pPr>
            <a:lvl9pPr lvl="8" rtl="0">
              <a:lnSpc>
                <a:spcPct val="100000"/>
              </a:lnSpc>
              <a:spcBef>
                <a:spcPts val="0"/>
              </a:spcBef>
              <a:spcAft>
                <a:spcPts val="0"/>
              </a:spcAft>
              <a:buSzPts val="1400"/>
              <a:buChar char="■"/>
              <a:defRPr/>
            </a:lvl9pPr>
          </a:lstStyle>
          <a:p/>
        </p:txBody>
      </p:sp>
      <p:sp>
        <p:nvSpPr>
          <p:cNvPr id="33" name="Google Shape;33;p7"/>
          <p:cNvSpPr/>
          <p:nvPr>
            <p:ph idx="2" type="pic"/>
          </p:nvPr>
        </p:nvSpPr>
        <p:spPr>
          <a:xfrm>
            <a:off x="0" y="100"/>
            <a:ext cx="3509400" cy="5143500"/>
          </a:xfrm>
          <a:prstGeom prst="rect">
            <a:avLst/>
          </a:prstGeom>
          <a:noFill/>
          <a:ln>
            <a:noFill/>
          </a:ln>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4" name="Shape 34"/>
        <p:cNvGrpSpPr/>
        <p:nvPr/>
      </p:nvGrpSpPr>
      <p:grpSpPr>
        <a:xfrm>
          <a:off x="0" y="0"/>
          <a:ext cx="0" cy="0"/>
          <a:chOff x="0" y="0"/>
          <a:chExt cx="0" cy="0"/>
        </a:xfrm>
      </p:grpSpPr>
      <p:sp>
        <p:nvSpPr>
          <p:cNvPr id="35" name="Google Shape;35;p8"/>
          <p:cNvSpPr txBox="1"/>
          <p:nvPr>
            <p:ph type="title"/>
          </p:nvPr>
        </p:nvSpPr>
        <p:spPr>
          <a:xfrm>
            <a:off x="4707575" y="1647750"/>
            <a:ext cx="3601500" cy="18480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6" name="Google Shape;36;p8"/>
          <p:cNvSpPr/>
          <p:nvPr>
            <p:ph idx="2" type="pic"/>
          </p:nvPr>
        </p:nvSpPr>
        <p:spPr>
          <a:xfrm>
            <a:off x="0" y="100"/>
            <a:ext cx="4027500" cy="5143500"/>
          </a:xfrm>
          <a:prstGeom prst="rect">
            <a:avLst/>
          </a:prstGeom>
          <a:noFill/>
          <a:ln>
            <a:noFill/>
          </a:ln>
        </p:spPr>
      </p:sp>
      <p:pic>
        <p:nvPicPr>
          <p:cNvPr id="37" name="Google Shape;37;p8"/>
          <p:cNvPicPr preferRelativeResize="0"/>
          <p:nvPr/>
        </p:nvPicPr>
        <p:blipFill>
          <a:blip r:embed="rId2">
            <a:alphaModFix/>
          </a:blip>
          <a:stretch>
            <a:fillRect/>
          </a:stretch>
        </p:blipFill>
        <p:spPr>
          <a:xfrm rot="-10383046">
            <a:off x="5976150" y="-850575"/>
            <a:ext cx="4427202" cy="2263000"/>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txBox="1"/>
          <p:nvPr>
            <p:ph type="title"/>
          </p:nvPr>
        </p:nvSpPr>
        <p:spPr>
          <a:xfrm>
            <a:off x="5056500" y="1286838"/>
            <a:ext cx="3374400" cy="1140000"/>
          </a:xfrm>
          <a:prstGeom prst="rect">
            <a:avLst/>
          </a:prstGeom>
        </p:spPr>
        <p:txBody>
          <a:bodyPr anchorCtr="0" anchor="b" bIns="91425" lIns="91425" spcFirstLastPara="1" rIns="91425" wrap="square" tIns="91425">
            <a:noAutofit/>
          </a:bodyPr>
          <a:lstStyle>
            <a:lvl1pPr lvl="0" algn="r">
              <a:spcBef>
                <a:spcPts val="0"/>
              </a:spcBef>
              <a:spcAft>
                <a:spcPts val="0"/>
              </a:spcAft>
              <a:buSzPts val="6000"/>
              <a:buNone/>
              <a:defRPr i="1" sz="6000"/>
            </a:lvl1pPr>
            <a:lvl2pPr lvl="1">
              <a:spcBef>
                <a:spcPts val="0"/>
              </a:spcBef>
              <a:spcAft>
                <a:spcPts val="0"/>
              </a:spcAft>
              <a:buSzPts val="6000"/>
              <a:buNone/>
              <a:defRPr sz="6000"/>
            </a:lvl2pPr>
            <a:lvl3pPr lvl="2">
              <a:spcBef>
                <a:spcPts val="0"/>
              </a:spcBef>
              <a:spcAft>
                <a:spcPts val="0"/>
              </a:spcAft>
              <a:buSzPts val="6000"/>
              <a:buNone/>
              <a:defRPr sz="6000"/>
            </a:lvl3pPr>
            <a:lvl4pPr lvl="3">
              <a:spcBef>
                <a:spcPts val="0"/>
              </a:spcBef>
              <a:spcAft>
                <a:spcPts val="0"/>
              </a:spcAft>
              <a:buSzPts val="6000"/>
              <a:buNone/>
              <a:defRPr sz="6000"/>
            </a:lvl4pPr>
            <a:lvl5pPr lvl="4">
              <a:spcBef>
                <a:spcPts val="0"/>
              </a:spcBef>
              <a:spcAft>
                <a:spcPts val="0"/>
              </a:spcAft>
              <a:buSzPts val="6000"/>
              <a:buNone/>
              <a:defRPr sz="6000"/>
            </a:lvl5pPr>
            <a:lvl6pPr lvl="5">
              <a:spcBef>
                <a:spcPts val="0"/>
              </a:spcBef>
              <a:spcAft>
                <a:spcPts val="0"/>
              </a:spcAft>
              <a:buSzPts val="6000"/>
              <a:buNone/>
              <a:defRPr sz="6000"/>
            </a:lvl6pPr>
            <a:lvl7pPr lvl="6">
              <a:spcBef>
                <a:spcPts val="0"/>
              </a:spcBef>
              <a:spcAft>
                <a:spcPts val="0"/>
              </a:spcAft>
              <a:buSzPts val="6000"/>
              <a:buNone/>
              <a:defRPr sz="6000"/>
            </a:lvl7pPr>
            <a:lvl8pPr lvl="7">
              <a:spcBef>
                <a:spcPts val="0"/>
              </a:spcBef>
              <a:spcAft>
                <a:spcPts val="0"/>
              </a:spcAft>
              <a:buSzPts val="6000"/>
              <a:buNone/>
              <a:defRPr sz="6000"/>
            </a:lvl8pPr>
            <a:lvl9pPr lvl="8">
              <a:spcBef>
                <a:spcPts val="0"/>
              </a:spcBef>
              <a:spcAft>
                <a:spcPts val="0"/>
              </a:spcAft>
              <a:buSzPts val="6000"/>
              <a:buNone/>
              <a:defRPr sz="6000"/>
            </a:lvl9pPr>
          </a:lstStyle>
          <a:p/>
        </p:txBody>
      </p:sp>
      <p:sp>
        <p:nvSpPr>
          <p:cNvPr id="40" name="Google Shape;40;p9"/>
          <p:cNvSpPr txBox="1"/>
          <p:nvPr>
            <p:ph idx="1" type="subTitle"/>
          </p:nvPr>
        </p:nvSpPr>
        <p:spPr>
          <a:xfrm>
            <a:off x="5056525" y="2929063"/>
            <a:ext cx="3374400" cy="927600"/>
          </a:xfrm>
          <a:prstGeom prst="rect">
            <a:avLst/>
          </a:prstGeom>
        </p:spPr>
        <p:txBody>
          <a:bodyPr anchorCtr="0" anchor="t" bIns="91425" lIns="91425" spcFirstLastPara="1" rIns="91425" wrap="square" tIns="91425">
            <a:noAutofit/>
          </a:bodyPr>
          <a:lstStyle>
            <a:lvl1pPr lvl="0" algn="r">
              <a:lnSpc>
                <a:spcPct val="100000"/>
              </a:lnSpc>
              <a:spcBef>
                <a:spcPts val="0"/>
              </a:spcBef>
              <a:spcAft>
                <a:spcPts val="0"/>
              </a:spcAft>
              <a:buSzPts val="1600"/>
              <a:buNone/>
              <a:defRPr sz="1600"/>
            </a:lvl1pPr>
            <a:lvl2pPr lvl="1" algn="r">
              <a:lnSpc>
                <a:spcPct val="100000"/>
              </a:lnSpc>
              <a:spcBef>
                <a:spcPts val="0"/>
              </a:spcBef>
              <a:spcAft>
                <a:spcPts val="0"/>
              </a:spcAft>
              <a:buSzPts val="1600"/>
              <a:buNone/>
              <a:defRPr sz="1600"/>
            </a:lvl2pPr>
            <a:lvl3pPr lvl="2" algn="r">
              <a:lnSpc>
                <a:spcPct val="100000"/>
              </a:lnSpc>
              <a:spcBef>
                <a:spcPts val="0"/>
              </a:spcBef>
              <a:spcAft>
                <a:spcPts val="0"/>
              </a:spcAft>
              <a:buSzPts val="1600"/>
              <a:buNone/>
              <a:defRPr sz="1600"/>
            </a:lvl3pPr>
            <a:lvl4pPr lvl="3" algn="r">
              <a:lnSpc>
                <a:spcPct val="100000"/>
              </a:lnSpc>
              <a:spcBef>
                <a:spcPts val="0"/>
              </a:spcBef>
              <a:spcAft>
                <a:spcPts val="0"/>
              </a:spcAft>
              <a:buSzPts val="1600"/>
              <a:buNone/>
              <a:defRPr sz="1600"/>
            </a:lvl4pPr>
            <a:lvl5pPr lvl="4" algn="r">
              <a:lnSpc>
                <a:spcPct val="100000"/>
              </a:lnSpc>
              <a:spcBef>
                <a:spcPts val="0"/>
              </a:spcBef>
              <a:spcAft>
                <a:spcPts val="0"/>
              </a:spcAft>
              <a:buSzPts val="1600"/>
              <a:buNone/>
              <a:defRPr sz="1600"/>
            </a:lvl5pPr>
            <a:lvl6pPr lvl="5" algn="r">
              <a:lnSpc>
                <a:spcPct val="100000"/>
              </a:lnSpc>
              <a:spcBef>
                <a:spcPts val="0"/>
              </a:spcBef>
              <a:spcAft>
                <a:spcPts val="0"/>
              </a:spcAft>
              <a:buSzPts val="1600"/>
              <a:buNone/>
              <a:defRPr sz="1600"/>
            </a:lvl6pPr>
            <a:lvl7pPr lvl="6" algn="r">
              <a:lnSpc>
                <a:spcPct val="100000"/>
              </a:lnSpc>
              <a:spcBef>
                <a:spcPts val="0"/>
              </a:spcBef>
              <a:spcAft>
                <a:spcPts val="0"/>
              </a:spcAft>
              <a:buSzPts val="1600"/>
              <a:buNone/>
              <a:defRPr sz="1600"/>
            </a:lvl7pPr>
            <a:lvl8pPr lvl="7" algn="r">
              <a:lnSpc>
                <a:spcPct val="100000"/>
              </a:lnSpc>
              <a:spcBef>
                <a:spcPts val="0"/>
              </a:spcBef>
              <a:spcAft>
                <a:spcPts val="0"/>
              </a:spcAft>
              <a:buSzPts val="1600"/>
              <a:buNone/>
              <a:defRPr sz="1600"/>
            </a:lvl8pPr>
            <a:lvl9pPr lvl="8" algn="r">
              <a:lnSpc>
                <a:spcPct val="100000"/>
              </a:lnSpc>
              <a:spcBef>
                <a:spcPts val="0"/>
              </a:spcBef>
              <a:spcAft>
                <a:spcPts val="0"/>
              </a:spcAft>
              <a:buSzPts val="1600"/>
              <a:buNone/>
              <a:defRPr sz="1600"/>
            </a:lvl9pPr>
          </a:lstStyle>
          <a:p/>
        </p:txBody>
      </p:sp>
      <p:sp>
        <p:nvSpPr>
          <p:cNvPr id="41" name="Google Shape;41;p9"/>
          <p:cNvSpPr/>
          <p:nvPr>
            <p:ph idx="2" type="pic"/>
          </p:nvPr>
        </p:nvSpPr>
        <p:spPr>
          <a:xfrm>
            <a:off x="-65824" y="-38214"/>
            <a:ext cx="3990000" cy="5220000"/>
          </a:xfrm>
          <a:prstGeom prst="rect">
            <a:avLst/>
          </a:prstGeom>
          <a:noFill/>
          <a:ln>
            <a:noFill/>
          </a:ln>
        </p:spPr>
      </p:sp>
      <p:pic>
        <p:nvPicPr>
          <p:cNvPr id="42" name="Google Shape;42;p9"/>
          <p:cNvPicPr preferRelativeResize="0"/>
          <p:nvPr/>
        </p:nvPicPr>
        <p:blipFill>
          <a:blip r:embed="rId2">
            <a:alphaModFix/>
          </a:blip>
          <a:stretch>
            <a:fillRect/>
          </a:stretch>
        </p:blipFill>
        <p:spPr>
          <a:xfrm rot="10800000">
            <a:off x="6217175" y="-936900"/>
            <a:ext cx="4427201" cy="2263000"/>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p:nvPr>
            <p:ph idx="2" type="pic"/>
          </p:nvPr>
        </p:nvSpPr>
        <p:spPr>
          <a:xfrm>
            <a:off x="0" y="-125"/>
            <a:ext cx="9144000" cy="5143500"/>
          </a:xfrm>
          <a:prstGeom prst="rect">
            <a:avLst/>
          </a:prstGeom>
          <a:noFill/>
          <a:ln>
            <a:noFill/>
          </a:ln>
        </p:spPr>
      </p:sp>
      <p:sp>
        <p:nvSpPr>
          <p:cNvPr id="45" name="Google Shape;45;p10"/>
          <p:cNvSpPr txBox="1"/>
          <p:nvPr>
            <p:ph idx="1" type="body"/>
          </p:nvPr>
        </p:nvSpPr>
        <p:spPr>
          <a:xfrm>
            <a:off x="5662675" y="537025"/>
            <a:ext cx="2768100" cy="971700"/>
          </a:xfrm>
          <a:prstGeom prst="rect">
            <a:avLst/>
          </a:prstGeom>
          <a:solidFill>
            <a:schemeClr val="lt1"/>
          </a:solidFill>
        </p:spPr>
        <p:txBody>
          <a:bodyPr anchorCtr="0" anchor="ctr" bIns="91425" lIns="91425" spcFirstLastPara="1" rIns="91425" wrap="square" tIns="91425">
            <a:noAutofit/>
          </a:bodyPr>
          <a:lstStyle>
            <a:lvl1pPr indent="-228600" lvl="0" marL="457200" algn="ctr">
              <a:lnSpc>
                <a:spcPct val="100000"/>
              </a:lnSpc>
              <a:spcBef>
                <a:spcPts val="0"/>
              </a:spcBef>
              <a:spcAft>
                <a:spcPts val="0"/>
              </a:spcAft>
              <a:buSzPts val="1800"/>
              <a:buNone/>
              <a:defRPr sz="2400">
                <a:latin typeface="Playfair Display"/>
                <a:ea typeface="Playfair Display"/>
                <a:cs typeface="Playfair Display"/>
                <a:sym typeface="Playfair Display"/>
              </a:defRPr>
            </a:lvl1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slideLayout" Target="../slideLayouts/slideLayout33.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35" Type="http://schemas.openxmlformats.org/officeDocument/2006/relationships/slideLayout" Target="../slideLayouts/slideLayout35.xml"/><Relationship Id="rId12" Type="http://schemas.openxmlformats.org/officeDocument/2006/relationships/slideLayout" Target="../slideLayouts/slideLayout12.xml"/><Relationship Id="rId34" Type="http://schemas.openxmlformats.org/officeDocument/2006/relationships/slideLayout" Target="../slideLayouts/slideLayout34.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36" Type="http://schemas.openxmlformats.org/officeDocument/2006/relationships/theme" Target="../theme/theme2.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Playfair Display"/>
              <a:buNone/>
              <a:defRPr sz="3000">
                <a:solidFill>
                  <a:schemeClr val="dk1"/>
                </a:solidFill>
                <a:latin typeface="Playfair Display"/>
                <a:ea typeface="Playfair Display"/>
                <a:cs typeface="Playfair Display"/>
                <a:sym typeface="Playfair Display"/>
              </a:defRPr>
            </a:lvl1pPr>
            <a:lvl2pPr lvl="1">
              <a:spcBef>
                <a:spcPts val="0"/>
              </a:spcBef>
              <a:spcAft>
                <a:spcPts val="0"/>
              </a:spcAft>
              <a:buClr>
                <a:schemeClr val="dk1"/>
              </a:buClr>
              <a:buSzPts val="3000"/>
              <a:buFont typeface="Playfair Display"/>
              <a:buNone/>
              <a:defRPr sz="3000">
                <a:solidFill>
                  <a:schemeClr val="dk1"/>
                </a:solidFill>
                <a:latin typeface="Playfair Display"/>
                <a:ea typeface="Playfair Display"/>
                <a:cs typeface="Playfair Display"/>
                <a:sym typeface="Playfair Display"/>
              </a:defRPr>
            </a:lvl2pPr>
            <a:lvl3pPr lvl="2">
              <a:spcBef>
                <a:spcPts val="0"/>
              </a:spcBef>
              <a:spcAft>
                <a:spcPts val="0"/>
              </a:spcAft>
              <a:buClr>
                <a:schemeClr val="dk1"/>
              </a:buClr>
              <a:buSzPts val="3000"/>
              <a:buFont typeface="Playfair Display"/>
              <a:buNone/>
              <a:defRPr sz="3000">
                <a:solidFill>
                  <a:schemeClr val="dk1"/>
                </a:solidFill>
                <a:latin typeface="Playfair Display"/>
                <a:ea typeface="Playfair Display"/>
                <a:cs typeface="Playfair Display"/>
                <a:sym typeface="Playfair Display"/>
              </a:defRPr>
            </a:lvl3pPr>
            <a:lvl4pPr lvl="3">
              <a:spcBef>
                <a:spcPts val="0"/>
              </a:spcBef>
              <a:spcAft>
                <a:spcPts val="0"/>
              </a:spcAft>
              <a:buClr>
                <a:schemeClr val="dk1"/>
              </a:buClr>
              <a:buSzPts val="3000"/>
              <a:buFont typeface="Playfair Display"/>
              <a:buNone/>
              <a:defRPr sz="3000">
                <a:solidFill>
                  <a:schemeClr val="dk1"/>
                </a:solidFill>
                <a:latin typeface="Playfair Display"/>
                <a:ea typeface="Playfair Display"/>
                <a:cs typeface="Playfair Display"/>
                <a:sym typeface="Playfair Display"/>
              </a:defRPr>
            </a:lvl4pPr>
            <a:lvl5pPr lvl="4">
              <a:spcBef>
                <a:spcPts val="0"/>
              </a:spcBef>
              <a:spcAft>
                <a:spcPts val="0"/>
              </a:spcAft>
              <a:buClr>
                <a:schemeClr val="dk1"/>
              </a:buClr>
              <a:buSzPts val="3000"/>
              <a:buFont typeface="Playfair Display"/>
              <a:buNone/>
              <a:defRPr sz="3000">
                <a:solidFill>
                  <a:schemeClr val="dk1"/>
                </a:solidFill>
                <a:latin typeface="Playfair Display"/>
                <a:ea typeface="Playfair Display"/>
                <a:cs typeface="Playfair Display"/>
                <a:sym typeface="Playfair Display"/>
              </a:defRPr>
            </a:lvl5pPr>
            <a:lvl6pPr lvl="5">
              <a:spcBef>
                <a:spcPts val="0"/>
              </a:spcBef>
              <a:spcAft>
                <a:spcPts val="0"/>
              </a:spcAft>
              <a:buClr>
                <a:schemeClr val="dk1"/>
              </a:buClr>
              <a:buSzPts val="3000"/>
              <a:buFont typeface="Playfair Display"/>
              <a:buNone/>
              <a:defRPr sz="3000">
                <a:solidFill>
                  <a:schemeClr val="dk1"/>
                </a:solidFill>
                <a:latin typeface="Playfair Display"/>
                <a:ea typeface="Playfair Display"/>
                <a:cs typeface="Playfair Display"/>
                <a:sym typeface="Playfair Display"/>
              </a:defRPr>
            </a:lvl6pPr>
            <a:lvl7pPr lvl="6">
              <a:spcBef>
                <a:spcPts val="0"/>
              </a:spcBef>
              <a:spcAft>
                <a:spcPts val="0"/>
              </a:spcAft>
              <a:buClr>
                <a:schemeClr val="dk1"/>
              </a:buClr>
              <a:buSzPts val="3000"/>
              <a:buFont typeface="Playfair Display"/>
              <a:buNone/>
              <a:defRPr sz="3000">
                <a:solidFill>
                  <a:schemeClr val="dk1"/>
                </a:solidFill>
                <a:latin typeface="Playfair Display"/>
                <a:ea typeface="Playfair Display"/>
                <a:cs typeface="Playfair Display"/>
                <a:sym typeface="Playfair Display"/>
              </a:defRPr>
            </a:lvl7pPr>
            <a:lvl8pPr lvl="7">
              <a:spcBef>
                <a:spcPts val="0"/>
              </a:spcBef>
              <a:spcAft>
                <a:spcPts val="0"/>
              </a:spcAft>
              <a:buClr>
                <a:schemeClr val="dk1"/>
              </a:buClr>
              <a:buSzPts val="3000"/>
              <a:buFont typeface="Playfair Display"/>
              <a:buNone/>
              <a:defRPr sz="3000">
                <a:solidFill>
                  <a:schemeClr val="dk1"/>
                </a:solidFill>
                <a:latin typeface="Playfair Display"/>
                <a:ea typeface="Playfair Display"/>
                <a:cs typeface="Playfair Display"/>
                <a:sym typeface="Playfair Display"/>
              </a:defRPr>
            </a:lvl8pPr>
            <a:lvl9pPr lvl="8">
              <a:spcBef>
                <a:spcPts val="0"/>
              </a:spcBef>
              <a:spcAft>
                <a:spcPts val="0"/>
              </a:spcAft>
              <a:buClr>
                <a:schemeClr val="dk1"/>
              </a:buClr>
              <a:buSzPts val="3000"/>
              <a:buFont typeface="Playfair Display"/>
              <a:buNone/>
              <a:defRPr sz="3000">
                <a:solidFill>
                  <a:schemeClr val="dk1"/>
                </a:solidFill>
                <a:latin typeface="Playfair Display"/>
                <a:ea typeface="Playfair Display"/>
                <a:cs typeface="Playfair Display"/>
                <a:sym typeface="Playfair Display"/>
              </a:defRPr>
            </a:lvl9pPr>
          </a:lstStyle>
          <a:p/>
        </p:txBody>
      </p:sp>
      <p:sp>
        <p:nvSpPr>
          <p:cNvPr id="7" name="Google Shape;7;p1"/>
          <p:cNvSpPr txBox="1"/>
          <p:nvPr>
            <p:ph idx="1" type="body"/>
          </p:nvPr>
        </p:nvSpPr>
        <p:spPr>
          <a:xfrm>
            <a:off x="713225" y="1152475"/>
            <a:ext cx="7717500" cy="34539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Lato"/>
              <a:buChar char="●"/>
              <a:defRPr sz="1800">
                <a:solidFill>
                  <a:schemeClr val="dk1"/>
                </a:solidFill>
                <a:latin typeface="Lato"/>
                <a:ea typeface="Lato"/>
                <a:cs typeface="Lato"/>
                <a:sym typeface="Lato"/>
              </a:defRPr>
            </a:lvl1pPr>
            <a:lvl2pPr indent="-317500" lvl="1" marL="9144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2pPr>
            <a:lvl3pPr indent="-317500" lvl="2" marL="13716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3pPr>
            <a:lvl4pPr indent="-317500" lvl="3" marL="18288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4pPr>
            <a:lvl5pPr indent="-317500" lvl="4" marL="22860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5pPr>
            <a:lvl6pPr indent="-317500" lvl="5" marL="27432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6pPr>
            <a:lvl7pPr indent="-317500" lvl="6" marL="32004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7pPr>
            <a:lvl8pPr indent="-317500" lvl="7" marL="36576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8pPr>
            <a:lvl9pPr indent="-317500" lvl="8" marL="41148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 Id="rId3" Type="http://schemas.openxmlformats.org/officeDocument/2006/relationships/image" Target="../media/image14.png"/><Relationship Id="rId4" Type="http://schemas.openxmlformats.org/officeDocument/2006/relationships/image" Target="../media/image7.png"/><Relationship Id="rId5" Type="http://schemas.openxmlformats.org/officeDocument/2006/relationships/image" Target="../media/image1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9.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 Id="rId3"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 Id="rId3"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9.xml"/><Relationship Id="rId3"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pic>
        <p:nvPicPr>
          <p:cNvPr id="221" name="Google Shape;221;p37"/>
          <p:cNvPicPr preferRelativeResize="0"/>
          <p:nvPr/>
        </p:nvPicPr>
        <p:blipFill>
          <a:blip r:embed="rId3">
            <a:alphaModFix/>
          </a:blip>
          <a:stretch>
            <a:fillRect/>
          </a:stretch>
        </p:blipFill>
        <p:spPr>
          <a:xfrm flipH="1" rot="10383046">
            <a:off x="37788" y="-521066"/>
            <a:ext cx="3906002" cy="1996581"/>
          </a:xfrm>
          <a:prstGeom prst="rect">
            <a:avLst/>
          </a:prstGeom>
          <a:noFill/>
          <a:ln>
            <a:noFill/>
          </a:ln>
        </p:spPr>
      </p:pic>
      <p:pic>
        <p:nvPicPr>
          <p:cNvPr id="222" name="Google Shape;222;p37"/>
          <p:cNvPicPr preferRelativeResize="0"/>
          <p:nvPr/>
        </p:nvPicPr>
        <p:blipFill>
          <a:blip r:embed="rId3">
            <a:alphaModFix/>
          </a:blip>
          <a:stretch>
            <a:fillRect/>
          </a:stretch>
        </p:blipFill>
        <p:spPr>
          <a:xfrm flipH="1">
            <a:off x="5820725" y="4020425"/>
            <a:ext cx="4427201" cy="2263000"/>
          </a:xfrm>
          <a:prstGeom prst="rect">
            <a:avLst/>
          </a:prstGeom>
          <a:noFill/>
          <a:ln>
            <a:noFill/>
          </a:ln>
        </p:spPr>
      </p:pic>
      <p:sp>
        <p:nvSpPr>
          <p:cNvPr id="223" name="Google Shape;223;p37"/>
          <p:cNvSpPr txBox="1"/>
          <p:nvPr>
            <p:ph type="ctrTitle"/>
          </p:nvPr>
        </p:nvSpPr>
        <p:spPr>
          <a:xfrm>
            <a:off x="713225" y="1704475"/>
            <a:ext cx="8196600" cy="18462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200"/>
              <a:t>Optimizing Cosmetic Formulations </a:t>
            </a:r>
            <a:r>
              <a:rPr lang="en" sz="4200">
                <a:solidFill>
                  <a:schemeClr val="dk2"/>
                </a:solidFill>
              </a:rPr>
              <a:t>Using Product Reformulation Trends</a:t>
            </a:r>
            <a:endParaRPr sz="4200">
              <a:solidFill>
                <a:schemeClr val="dk2"/>
              </a:solidFill>
            </a:endParaRPr>
          </a:p>
        </p:txBody>
      </p:sp>
      <p:sp>
        <p:nvSpPr>
          <p:cNvPr id="224" name="Google Shape;224;p37"/>
          <p:cNvSpPr txBox="1"/>
          <p:nvPr>
            <p:ph idx="1" type="subTitle"/>
          </p:nvPr>
        </p:nvSpPr>
        <p:spPr>
          <a:xfrm>
            <a:off x="713226" y="3906275"/>
            <a:ext cx="2353500" cy="700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Olivia Folly-Gah </a:t>
            </a:r>
            <a:endParaRPr/>
          </a:p>
        </p:txBody>
      </p:sp>
      <p:cxnSp>
        <p:nvCxnSpPr>
          <p:cNvPr id="225" name="Google Shape;225;p37"/>
          <p:cNvCxnSpPr/>
          <p:nvPr/>
        </p:nvCxnSpPr>
        <p:spPr>
          <a:xfrm>
            <a:off x="798957" y="3715034"/>
            <a:ext cx="3370200" cy="0"/>
          </a:xfrm>
          <a:prstGeom prst="straightConnector1">
            <a:avLst/>
          </a:prstGeom>
          <a:noFill/>
          <a:ln cap="flat" cmpd="sng" w="9525">
            <a:solidFill>
              <a:schemeClr val="dk1"/>
            </a:solidFill>
            <a:prstDash val="solid"/>
            <a:round/>
            <a:headEnd len="med" w="med" type="none"/>
            <a:tailEnd len="med" w="med" type="diamond"/>
          </a:ln>
        </p:spPr>
      </p:cxn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46"/>
          <p:cNvSpPr txBox="1"/>
          <p:nvPr>
            <p:ph idx="1" type="subTitle"/>
          </p:nvPr>
        </p:nvSpPr>
        <p:spPr>
          <a:xfrm>
            <a:off x="0" y="3460775"/>
            <a:ext cx="5047200" cy="12216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b="1" lang="en"/>
              <a:t>Efficacy</a:t>
            </a:r>
            <a:r>
              <a:rPr lang="en"/>
              <a:t>: Most products cluster around a score of ~6-7, meaning most products aim for a balance of performance.</a:t>
            </a:r>
            <a:endParaRPr/>
          </a:p>
          <a:p>
            <a:pPr indent="-317500" lvl="0" marL="457200" rtl="0" algn="l">
              <a:spcBef>
                <a:spcPts val="0"/>
              </a:spcBef>
              <a:spcAft>
                <a:spcPts val="0"/>
              </a:spcAft>
              <a:buSzPts val="1400"/>
              <a:buChar char="●"/>
            </a:pPr>
            <a:r>
              <a:rPr b="1" lang="en"/>
              <a:t>Safety</a:t>
            </a:r>
            <a:r>
              <a:rPr lang="en"/>
              <a:t>: High safety ratings (~9-10) dominate, suggesting regulatory compliance is prioritized.</a:t>
            </a:r>
            <a:endParaRPr/>
          </a:p>
          <a:p>
            <a:pPr indent="-317500" lvl="0" marL="457200" rtl="0" algn="l">
              <a:spcBef>
                <a:spcPts val="0"/>
              </a:spcBef>
              <a:spcAft>
                <a:spcPts val="0"/>
              </a:spcAft>
              <a:buSzPts val="1400"/>
              <a:buChar char="●"/>
            </a:pPr>
            <a:r>
              <a:rPr b="1" lang="en"/>
              <a:t>Sustainability</a:t>
            </a:r>
            <a:r>
              <a:rPr lang="en"/>
              <a:t>: Many products aim for high sustainability (~8-9), but there is some variation.</a:t>
            </a:r>
            <a:endParaRPr/>
          </a:p>
        </p:txBody>
      </p:sp>
      <p:sp>
        <p:nvSpPr>
          <p:cNvPr id="306" name="Google Shape;306;p46"/>
          <p:cNvSpPr txBox="1"/>
          <p:nvPr>
            <p:ph idx="2" type="subTitle"/>
          </p:nvPr>
        </p:nvSpPr>
        <p:spPr>
          <a:xfrm>
            <a:off x="605875" y="152400"/>
            <a:ext cx="4179600" cy="642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100"/>
              <a:t>Efficacy, Safety, &amp; Sustainability </a:t>
            </a:r>
            <a:endParaRPr sz="2100"/>
          </a:p>
        </p:txBody>
      </p:sp>
      <p:pic>
        <p:nvPicPr>
          <p:cNvPr id="307" name="Google Shape;307;p46"/>
          <p:cNvPicPr preferRelativeResize="0"/>
          <p:nvPr/>
        </p:nvPicPr>
        <p:blipFill>
          <a:blip r:embed="rId3">
            <a:alphaModFix/>
          </a:blip>
          <a:stretch>
            <a:fillRect/>
          </a:stretch>
        </p:blipFill>
        <p:spPr>
          <a:xfrm>
            <a:off x="5047200" y="55700"/>
            <a:ext cx="3380076" cy="2556551"/>
          </a:xfrm>
          <a:prstGeom prst="rect">
            <a:avLst/>
          </a:prstGeom>
          <a:noFill/>
          <a:ln cap="flat" cmpd="sng" w="19050">
            <a:solidFill>
              <a:schemeClr val="dk2"/>
            </a:solidFill>
            <a:prstDash val="solid"/>
            <a:round/>
            <a:headEnd len="sm" w="sm" type="none"/>
            <a:tailEnd len="sm" w="sm" type="none"/>
          </a:ln>
        </p:spPr>
      </p:pic>
      <p:pic>
        <p:nvPicPr>
          <p:cNvPr id="308" name="Google Shape;308;p46"/>
          <p:cNvPicPr preferRelativeResize="0"/>
          <p:nvPr/>
        </p:nvPicPr>
        <p:blipFill>
          <a:blip r:embed="rId4">
            <a:alphaModFix/>
          </a:blip>
          <a:stretch>
            <a:fillRect/>
          </a:stretch>
        </p:blipFill>
        <p:spPr>
          <a:xfrm>
            <a:off x="719600" y="795299"/>
            <a:ext cx="3380076" cy="2556543"/>
          </a:xfrm>
          <a:prstGeom prst="rect">
            <a:avLst/>
          </a:prstGeom>
          <a:noFill/>
          <a:ln cap="flat" cmpd="sng" w="19050">
            <a:solidFill>
              <a:schemeClr val="dk2"/>
            </a:solidFill>
            <a:prstDash val="solid"/>
            <a:round/>
            <a:headEnd len="sm" w="sm" type="none"/>
            <a:tailEnd len="sm" w="sm" type="none"/>
          </a:ln>
        </p:spPr>
      </p:pic>
      <p:pic>
        <p:nvPicPr>
          <p:cNvPr id="309" name="Google Shape;309;p46"/>
          <p:cNvPicPr preferRelativeResize="0"/>
          <p:nvPr/>
        </p:nvPicPr>
        <p:blipFill>
          <a:blip r:embed="rId5">
            <a:alphaModFix/>
          </a:blip>
          <a:stretch>
            <a:fillRect/>
          </a:stretch>
        </p:blipFill>
        <p:spPr>
          <a:xfrm>
            <a:off x="5708150" y="2679250"/>
            <a:ext cx="3144602" cy="2378400"/>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47"/>
          <p:cNvSpPr txBox="1"/>
          <p:nvPr>
            <p:ph type="title"/>
          </p:nvPr>
        </p:nvSpPr>
        <p:spPr>
          <a:xfrm>
            <a:off x="4571875" y="445025"/>
            <a:ext cx="3858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Future Plan </a:t>
            </a:r>
            <a:endParaRPr/>
          </a:p>
        </p:txBody>
      </p:sp>
      <p:sp>
        <p:nvSpPr>
          <p:cNvPr id="315" name="Google Shape;315;p47"/>
          <p:cNvSpPr txBox="1"/>
          <p:nvPr>
            <p:ph idx="1" type="subTitle"/>
          </p:nvPr>
        </p:nvSpPr>
        <p:spPr>
          <a:xfrm>
            <a:off x="4571875" y="1721398"/>
            <a:ext cx="3600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Integrate external toxicity databases to improve chemical risk classification.</a:t>
            </a:r>
            <a:endParaRPr/>
          </a:p>
        </p:txBody>
      </p:sp>
      <p:sp>
        <p:nvSpPr>
          <p:cNvPr id="316" name="Google Shape;316;p47"/>
          <p:cNvSpPr txBox="1"/>
          <p:nvPr>
            <p:ph idx="2" type="subTitle"/>
          </p:nvPr>
        </p:nvSpPr>
        <p:spPr>
          <a:xfrm>
            <a:off x="4571875" y="1194811"/>
            <a:ext cx="3600900" cy="526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Reference the FDA </a:t>
            </a:r>
            <a:endParaRPr/>
          </a:p>
        </p:txBody>
      </p:sp>
      <p:sp>
        <p:nvSpPr>
          <p:cNvPr id="317" name="Google Shape;317;p47"/>
          <p:cNvSpPr txBox="1"/>
          <p:nvPr>
            <p:ph idx="3" type="subTitle"/>
          </p:nvPr>
        </p:nvSpPr>
        <p:spPr>
          <a:xfrm>
            <a:off x="4571875" y="2755326"/>
            <a:ext cx="3600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Explore correlations between reformulation trends and regulatory bans or consumer preferences</a:t>
            </a:r>
            <a:endParaRPr/>
          </a:p>
        </p:txBody>
      </p:sp>
      <p:sp>
        <p:nvSpPr>
          <p:cNvPr id="318" name="Google Shape;318;p47"/>
          <p:cNvSpPr txBox="1"/>
          <p:nvPr>
            <p:ph idx="4" type="subTitle"/>
          </p:nvPr>
        </p:nvSpPr>
        <p:spPr>
          <a:xfrm>
            <a:off x="4571878" y="2322575"/>
            <a:ext cx="3600900" cy="526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Deeper Analysis </a:t>
            </a:r>
            <a:endParaRPr/>
          </a:p>
        </p:txBody>
      </p:sp>
      <p:sp>
        <p:nvSpPr>
          <p:cNvPr id="319" name="Google Shape;319;p47"/>
          <p:cNvSpPr txBox="1"/>
          <p:nvPr>
            <p:ph idx="5" type="subTitle"/>
          </p:nvPr>
        </p:nvSpPr>
        <p:spPr>
          <a:xfrm>
            <a:off x="4571875" y="4033776"/>
            <a:ext cx="3600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Predicting whether a product will be reformulated based on its chemical composition. Classifying products based on hazard risks or sustainability scores.</a:t>
            </a:r>
            <a:endParaRPr/>
          </a:p>
        </p:txBody>
      </p:sp>
      <p:sp>
        <p:nvSpPr>
          <p:cNvPr id="320" name="Google Shape;320;p47"/>
          <p:cNvSpPr txBox="1"/>
          <p:nvPr>
            <p:ph idx="6" type="subTitle"/>
          </p:nvPr>
        </p:nvSpPr>
        <p:spPr>
          <a:xfrm>
            <a:off x="4571878" y="3571650"/>
            <a:ext cx="3600900" cy="526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Machine Learning Model</a:t>
            </a:r>
            <a:endParaRPr/>
          </a:p>
        </p:txBody>
      </p:sp>
      <p:pic>
        <p:nvPicPr>
          <p:cNvPr id="321" name="Google Shape;321;p47"/>
          <p:cNvPicPr preferRelativeResize="0"/>
          <p:nvPr/>
        </p:nvPicPr>
        <p:blipFill>
          <a:blip r:embed="rId3">
            <a:alphaModFix/>
          </a:blip>
          <a:stretch>
            <a:fillRect/>
          </a:stretch>
        </p:blipFill>
        <p:spPr>
          <a:xfrm rot="5845734">
            <a:off x="1709749" y="4292600"/>
            <a:ext cx="3979174" cy="1749775"/>
          </a:xfrm>
          <a:prstGeom prst="rect">
            <a:avLst/>
          </a:prstGeom>
          <a:noFill/>
          <a:ln>
            <a:noFill/>
          </a:ln>
        </p:spPr>
      </p:pic>
      <p:grpSp>
        <p:nvGrpSpPr>
          <p:cNvPr id="322" name="Google Shape;322;p47"/>
          <p:cNvGrpSpPr/>
          <p:nvPr/>
        </p:nvGrpSpPr>
        <p:grpSpPr>
          <a:xfrm>
            <a:off x="1247109" y="1721405"/>
            <a:ext cx="1619939" cy="1414062"/>
            <a:chOff x="946175" y="3619500"/>
            <a:chExt cx="296975" cy="293825"/>
          </a:xfrm>
        </p:grpSpPr>
        <p:sp>
          <p:nvSpPr>
            <p:cNvPr id="323" name="Google Shape;323;p47"/>
            <p:cNvSpPr/>
            <p:nvPr/>
          </p:nvSpPr>
          <p:spPr>
            <a:xfrm>
              <a:off x="963525" y="3619500"/>
              <a:ext cx="207950" cy="293825"/>
            </a:xfrm>
            <a:custGeom>
              <a:rect b="b" l="l" r="r" t="t"/>
              <a:pathLst>
                <a:path extrusionOk="0" h="11753" w="8318">
                  <a:moveTo>
                    <a:pt x="3828" y="2742"/>
                  </a:moveTo>
                  <a:cubicBezTo>
                    <a:pt x="3915" y="2742"/>
                    <a:pt x="4001" y="2773"/>
                    <a:pt x="4064" y="2836"/>
                  </a:cubicBezTo>
                  <a:cubicBezTo>
                    <a:pt x="4253" y="2994"/>
                    <a:pt x="4253" y="3183"/>
                    <a:pt x="4096" y="3340"/>
                  </a:cubicBezTo>
                  <a:lnTo>
                    <a:pt x="2678" y="4695"/>
                  </a:lnTo>
                  <a:cubicBezTo>
                    <a:pt x="2615" y="4790"/>
                    <a:pt x="2520" y="4821"/>
                    <a:pt x="2457" y="4821"/>
                  </a:cubicBezTo>
                  <a:cubicBezTo>
                    <a:pt x="2363" y="4821"/>
                    <a:pt x="2268" y="4790"/>
                    <a:pt x="2205" y="4695"/>
                  </a:cubicBezTo>
                  <a:lnTo>
                    <a:pt x="1512" y="4002"/>
                  </a:lnTo>
                  <a:cubicBezTo>
                    <a:pt x="1386" y="3876"/>
                    <a:pt x="1386" y="3655"/>
                    <a:pt x="1512" y="3529"/>
                  </a:cubicBezTo>
                  <a:cubicBezTo>
                    <a:pt x="1575" y="3466"/>
                    <a:pt x="1662" y="3435"/>
                    <a:pt x="1749" y="3435"/>
                  </a:cubicBezTo>
                  <a:cubicBezTo>
                    <a:pt x="1835" y="3435"/>
                    <a:pt x="1922" y="3466"/>
                    <a:pt x="1985" y="3529"/>
                  </a:cubicBezTo>
                  <a:lnTo>
                    <a:pt x="2426" y="3971"/>
                  </a:lnTo>
                  <a:lnTo>
                    <a:pt x="3592" y="2836"/>
                  </a:lnTo>
                  <a:cubicBezTo>
                    <a:pt x="3655" y="2773"/>
                    <a:pt x="3741" y="2742"/>
                    <a:pt x="3828" y="2742"/>
                  </a:cubicBezTo>
                  <a:close/>
                  <a:moveTo>
                    <a:pt x="3828" y="4790"/>
                  </a:moveTo>
                  <a:cubicBezTo>
                    <a:pt x="3915" y="4790"/>
                    <a:pt x="4001" y="4821"/>
                    <a:pt x="4064" y="4884"/>
                  </a:cubicBezTo>
                  <a:cubicBezTo>
                    <a:pt x="4253" y="5042"/>
                    <a:pt x="4253" y="5262"/>
                    <a:pt x="4096" y="5388"/>
                  </a:cubicBezTo>
                  <a:lnTo>
                    <a:pt x="2678" y="6774"/>
                  </a:lnTo>
                  <a:cubicBezTo>
                    <a:pt x="2615" y="6837"/>
                    <a:pt x="2520" y="6869"/>
                    <a:pt x="2457" y="6869"/>
                  </a:cubicBezTo>
                  <a:cubicBezTo>
                    <a:pt x="2363" y="6869"/>
                    <a:pt x="2268" y="6837"/>
                    <a:pt x="2205" y="6774"/>
                  </a:cubicBezTo>
                  <a:lnTo>
                    <a:pt x="1512" y="6050"/>
                  </a:lnTo>
                  <a:cubicBezTo>
                    <a:pt x="1386" y="5924"/>
                    <a:pt x="1386" y="5703"/>
                    <a:pt x="1512" y="5577"/>
                  </a:cubicBezTo>
                  <a:cubicBezTo>
                    <a:pt x="1575" y="5514"/>
                    <a:pt x="1662" y="5483"/>
                    <a:pt x="1749" y="5483"/>
                  </a:cubicBezTo>
                  <a:cubicBezTo>
                    <a:pt x="1835" y="5483"/>
                    <a:pt x="1922" y="5514"/>
                    <a:pt x="1985" y="5577"/>
                  </a:cubicBezTo>
                  <a:lnTo>
                    <a:pt x="2426" y="6018"/>
                  </a:lnTo>
                  <a:lnTo>
                    <a:pt x="3592" y="4884"/>
                  </a:lnTo>
                  <a:cubicBezTo>
                    <a:pt x="3655" y="4821"/>
                    <a:pt x="3741" y="4790"/>
                    <a:pt x="3828" y="4790"/>
                  </a:cubicBezTo>
                  <a:close/>
                  <a:moveTo>
                    <a:pt x="3828" y="6869"/>
                  </a:moveTo>
                  <a:cubicBezTo>
                    <a:pt x="3915" y="6869"/>
                    <a:pt x="4001" y="6900"/>
                    <a:pt x="4064" y="6963"/>
                  </a:cubicBezTo>
                  <a:cubicBezTo>
                    <a:pt x="4253" y="7121"/>
                    <a:pt x="4253" y="7342"/>
                    <a:pt x="4096" y="7468"/>
                  </a:cubicBezTo>
                  <a:lnTo>
                    <a:pt x="2678" y="8854"/>
                  </a:lnTo>
                  <a:cubicBezTo>
                    <a:pt x="2615" y="8917"/>
                    <a:pt x="2520" y="8980"/>
                    <a:pt x="2457" y="8980"/>
                  </a:cubicBezTo>
                  <a:cubicBezTo>
                    <a:pt x="2363" y="8980"/>
                    <a:pt x="2268" y="8917"/>
                    <a:pt x="2205" y="8854"/>
                  </a:cubicBezTo>
                  <a:lnTo>
                    <a:pt x="1512" y="8129"/>
                  </a:lnTo>
                  <a:cubicBezTo>
                    <a:pt x="1386" y="8003"/>
                    <a:pt x="1386" y="7783"/>
                    <a:pt x="1512" y="7657"/>
                  </a:cubicBezTo>
                  <a:cubicBezTo>
                    <a:pt x="1575" y="7594"/>
                    <a:pt x="1662" y="7562"/>
                    <a:pt x="1749" y="7562"/>
                  </a:cubicBezTo>
                  <a:cubicBezTo>
                    <a:pt x="1835" y="7562"/>
                    <a:pt x="1922" y="7594"/>
                    <a:pt x="1985" y="7657"/>
                  </a:cubicBezTo>
                  <a:lnTo>
                    <a:pt x="2426" y="8098"/>
                  </a:lnTo>
                  <a:lnTo>
                    <a:pt x="3592" y="6963"/>
                  </a:lnTo>
                  <a:cubicBezTo>
                    <a:pt x="3655" y="6900"/>
                    <a:pt x="3741" y="6869"/>
                    <a:pt x="3828" y="6869"/>
                  </a:cubicBezTo>
                  <a:close/>
                  <a:moveTo>
                    <a:pt x="347" y="1"/>
                  </a:moveTo>
                  <a:cubicBezTo>
                    <a:pt x="158" y="1"/>
                    <a:pt x="0" y="158"/>
                    <a:pt x="0" y="347"/>
                  </a:cubicBezTo>
                  <a:lnTo>
                    <a:pt x="0" y="9673"/>
                  </a:lnTo>
                  <a:lnTo>
                    <a:pt x="6301" y="9673"/>
                  </a:lnTo>
                  <a:lnTo>
                    <a:pt x="6301" y="10397"/>
                  </a:lnTo>
                  <a:lnTo>
                    <a:pt x="6301" y="10744"/>
                  </a:lnTo>
                  <a:lnTo>
                    <a:pt x="6270" y="10744"/>
                  </a:lnTo>
                  <a:cubicBezTo>
                    <a:pt x="6270" y="11343"/>
                    <a:pt x="6742" y="11752"/>
                    <a:pt x="7278" y="11752"/>
                  </a:cubicBezTo>
                  <a:cubicBezTo>
                    <a:pt x="7876" y="11752"/>
                    <a:pt x="8317" y="11280"/>
                    <a:pt x="8317" y="10744"/>
                  </a:cubicBezTo>
                  <a:lnTo>
                    <a:pt x="8317" y="7972"/>
                  </a:lnTo>
                  <a:lnTo>
                    <a:pt x="7498" y="8822"/>
                  </a:lnTo>
                  <a:lnTo>
                    <a:pt x="5608" y="9547"/>
                  </a:lnTo>
                  <a:cubicBezTo>
                    <a:pt x="5497" y="9576"/>
                    <a:pt x="5390" y="9590"/>
                    <a:pt x="5288" y="9590"/>
                  </a:cubicBezTo>
                  <a:cubicBezTo>
                    <a:pt x="4954" y="9590"/>
                    <a:pt x="4674" y="9441"/>
                    <a:pt x="4505" y="9200"/>
                  </a:cubicBezTo>
                  <a:cubicBezTo>
                    <a:pt x="4316" y="8980"/>
                    <a:pt x="4222" y="8665"/>
                    <a:pt x="4316" y="8255"/>
                  </a:cubicBezTo>
                  <a:lnTo>
                    <a:pt x="5041" y="6365"/>
                  </a:lnTo>
                  <a:lnTo>
                    <a:pt x="8317" y="3088"/>
                  </a:lnTo>
                  <a:lnTo>
                    <a:pt x="8317" y="2773"/>
                  </a:lnTo>
                  <a:lnTo>
                    <a:pt x="5891" y="2773"/>
                  </a:lnTo>
                  <a:cubicBezTo>
                    <a:pt x="5671" y="2773"/>
                    <a:pt x="5513" y="2616"/>
                    <a:pt x="5513" y="2427"/>
                  </a:cubicBezTo>
                  <a:lnTo>
                    <a:pt x="5513"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4" name="Google Shape;324;p47"/>
            <p:cNvSpPr/>
            <p:nvPr/>
          </p:nvSpPr>
          <p:spPr>
            <a:xfrm>
              <a:off x="1185625" y="3688025"/>
              <a:ext cx="57525" cy="55950"/>
            </a:xfrm>
            <a:custGeom>
              <a:rect b="b" l="l" r="r" t="t"/>
              <a:pathLst>
                <a:path extrusionOk="0" h="2238" w="2301">
                  <a:moveTo>
                    <a:pt x="1072" y="1"/>
                  </a:moveTo>
                  <a:cubicBezTo>
                    <a:pt x="890" y="1"/>
                    <a:pt x="709" y="64"/>
                    <a:pt x="568" y="190"/>
                  </a:cubicBezTo>
                  <a:lnTo>
                    <a:pt x="0" y="788"/>
                  </a:lnTo>
                  <a:lnTo>
                    <a:pt x="1450" y="2238"/>
                  </a:lnTo>
                  <a:lnTo>
                    <a:pt x="2048" y="1639"/>
                  </a:lnTo>
                  <a:cubicBezTo>
                    <a:pt x="2300" y="1387"/>
                    <a:pt x="2300" y="946"/>
                    <a:pt x="2048" y="662"/>
                  </a:cubicBezTo>
                  <a:lnTo>
                    <a:pt x="1576" y="190"/>
                  </a:lnTo>
                  <a:cubicBezTo>
                    <a:pt x="1434" y="64"/>
                    <a:pt x="1253" y="1"/>
                    <a:pt x="107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47"/>
            <p:cNvSpPr/>
            <p:nvPr/>
          </p:nvSpPr>
          <p:spPr>
            <a:xfrm>
              <a:off x="1088075" y="3795925"/>
              <a:ext cx="46375" cy="45025"/>
            </a:xfrm>
            <a:custGeom>
              <a:rect b="b" l="l" r="r" t="t"/>
              <a:pathLst>
                <a:path extrusionOk="0" h="1801" w="1855">
                  <a:moveTo>
                    <a:pt x="594" y="1"/>
                  </a:moveTo>
                  <a:lnTo>
                    <a:pt x="59" y="1387"/>
                  </a:lnTo>
                  <a:cubicBezTo>
                    <a:pt x="0" y="1621"/>
                    <a:pt x="186" y="1800"/>
                    <a:pt x="414" y="1800"/>
                  </a:cubicBezTo>
                  <a:cubicBezTo>
                    <a:pt x="432" y="1800"/>
                    <a:pt x="450" y="1799"/>
                    <a:pt x="468" y="1797"/>
                  </a:cubicBezTo>
                  <a:lnTo>
                    <a:pt x="1855" y="1261"/>
                  </a:lnTo>
                  <a:lnTo>
                    <a:pt x="594"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47"/>
            <p:cNvSpPr/>
            <p:nvPr/>
          </p:nvSpPr>
          <p:spPr>
            <a:xfrm>
              <a:off x="1112375" y="3720325"/>
              <a:ext cx="97700" cy="97700"/>
            </a:xfrm>
            <a:custGeom>
              <a:rect b="b" l="l" r="r" t="t"/>
              <a:pathLst>
                <a:path extrusionOk="0" h="3908" w="3908">
                  <a:moveTo>
                    <a:pt x="2426" y="1"/>
                  </a:moveTo>
                  <a:lnTo>
                    <a:pt x="1" y="2458"/>
                  </a:lnTo>
                  <a:lnTo>
                    <a:pt x="1450" y="3907"/>
                  </a:lnTo>
                  <a:lnTo>
                    <a:pt x="3907" y="1481"/>
                  </a:lnTo>
                  <a:lnTo>
                    <a:pt x="2426" y="1"/>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47"/>
            <p:cNvSpPr/>
            <p:nvPr/>
          </p:nvSpPr>
          <p:spPr>
            <a:xfrm>
              <a:off x="1120250" y="3623450"/>
              <a:ext cx="47275" cy="47275"/>
            </a:xfrm>
            <a:custGeom>
              <a:rect b="b" l="l" r="r" t="t"/>
              <a:pathLst>
                <a:path extrusionOk="0" h="1891" w="1891">
                  <a:moveTo>
                    <a:pt x="1" y="0"/>
                  </a:moveTo>
                  <a:lnTo>
                    <a:pt x="1" y="1891"/>
                  </a:lnTo>
                  <a:lnTo>
                    <a:pt x="1891" y="1891"/>
                  </a:lnTo>
                  <a:lnTo>
                    <a:pt x="1"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p47"/>
            <p:cNvSpPr/>
            <p:nvPr/>
          </p:nvSpPr>
          <p:spPr>
            <a:xfrm>
              <a:off x="946175" y="3879425"/>
              <a:ext cx="166225" cy="33900"/>
            </a:xfrm>
            <a:custGeom>
              <a:rect b="b" l="l" r="r" t="t"/>
              <a:pathLst>
                <a:path extrusionOk="0" h="1356" w="6649">
                  <a:moveTo>
                    <a:pt x="348" y="0"/>
                  </a:moveTo>
                  <a:cubicBezTo>
                    <a:pt x="158" y="0"/>
                    <a:pt x="1" y="190"/>
                    <a:pt x="1" y="347"/>
                  </a:cubicBezTo>
                  <a:lnTo>
                    <a:pt x="1" y="694"/>
                  </a:lnTo>
                  <a:cubicBezTo>
                    <a:pt x="1" y="1040"/>
                    <a:pt x="316" y="1355"/>
                    <a:pt x="694" y="1355"/>
                  </a:cubicBezTo>
                  <a:lnTo>
                    <a:pt x="6649" y="1355"/>
                  </a:lnTo>
                  <a:cubicBezTo>
                    <a:pt x="6428" y="1103"/>
                    <a:pt x="6302" y="725"/>
                    <a:pt x="6302" y="347"/>
                  </a:cubicBezTo>
                  <a:lnTo>
                    <a:pt x="6302" y="0"/>
                  </a:ln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48"/>
          <p:cNvSpPr txBox="1"/>
          <p:nvPr>
            <p:ph type="title"/>
          </p:nvPr>
        </p:nvSpPr>
        <p:spPr>
          <a:xfrm>
            <a:off x="713225" y="445025"/>
            <a:ext cx="38589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334" name="Google Shape;334;p48"/>
          <p:cNvSpPr txBox="1"/>
          <p:nvPr>
            <p:ph idx="1" type="subTitle"/>
          </p:nvPr>
        </p:nvSpPr>
        <p:spPr>
          <a:xfrm>
            <a:off x="713225" y="1865075"/>
            <a:ext cx="6333600" cy="8241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Addressing categorical dominance and dataset imbalance significantly improved model performance.</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Char char="●"/>
            </a:pPr>
            <a:r>
              <a:rPr lang="en"/>
              <a:t>Cosmetic reformulation trends are largely driven by regulatory requirements and consumer safety concerns.</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Char char="●"/>
            </a:pPr>
            <a:r>
              <a:rPr lang="en"/>
              <a:t>Only a small percentage of flagged ingredients posed real risks, emphasizing the importance of better data labeling.</a:t>
            </a:r>
            <a:endParaRPr/>
          </a:p>
          <a:p>
            <a:pPr indent="0" lvl="0" marL="0" rtl="0" algn="l">
              <a:spcBef>
                <a:spcPts val="0"/>
              </a:spcBef>
              <a:spcAft>
                <a:spcPts val="0"/>
              </a:spcAft>
              <a:buNone/>
            </a:pPr>
            <a:r>
              <a:t/>
            </a:r>
            <a:endParaRPr/>
          </a:p>
        </p:txBody>
      </p:sp>
      <p:sp>
        <p:nvSpPr>
          <p:cNvPr id="335" name="Google Shape;335;p48"/>
          <p:cNvSpPr txBox="1"/>
          <p:nvPr>
            <p:ph idx="2" type="subTitle"/>
          </p:nvPr>
        </p:nvSpPr>
        <p:spPr>
          <a:xfrm>
            <a:off x="713225" y="1338486"/>
            <a:ext cx="3600900" cy="526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Key Takeaways </a:t>
            </a:r>
            <a:endParaRPr/>
          </a:p>
        </p:txBody>
      </p:sp>
      <p:pic>
        <p:nvPicPr>
          <p:cNvPr id="336" name="Google Shape;336;p48"/>
          <p:cNvPicPr preferRelativeResize="0"/>
          <p:nvPr/>
        </p:nvPicPr>
        <p:blipFill>
          <a:blip r:embed="rId3">
            <a:alphaModFix/>
          </a:blip>
          <a:stretch>
            <a:fillRect/>
          </a:stretch>
        </p:blipFill>
        <p:spPr>
          <a:xfrm flipH="1">
            <a:off x="5820725" y="4020425"/>
            <a:ext cx="4427201" cy="22630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38"/>
          <p:cNvSpPr txBox="1"/>
          <p:nvPr>
            <p:ph type="title"/>
          </p:nvPr>
        </p:nvSpPr>
        <p:spPr>
          <a:xfrm>
            <a:off x="4091625" y="1621025"/>
            <a:ext cx="4339200" cy="639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Objective</a:t>
            </a:r>
            <a:endParaRPr/>
          </a:p>
        </p:txBody>
      </p:sp>
      <p:sp>
        <p:nvSpPr>
          <p:cNvPr id="231" name="Google Shape;231;p38"/>
          <p:cNvSpPr txBox="1"/>
          <p:nvPr>
            <p:ph idx="1" type="subTitle"/>
          </p:nvPr>
        </p:nvSpPr>
        <p:spPr>
          <a:xfrm>
            <a:off x="4091625" y="2260775"/>
            <a:ext cx="4339200" cy="19794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Identify trends in cosmetic product reformulations due to hazardous ingredients.</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Char char="●"/>
            </a:pPr>
            <a:r>
              <a:rPr lang="en"/>
              <a:t>Address dataset challenges (categorical dominance and imbalance) to improve analysis.</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Char char="●"/>
            </a:pPr>
            <a:r>
              <a:rPr lang="en"/>
              <a:t>Provide actionable insights for safer, science-backed cosmetic formulations.</a:t>
            </a:r>
            <a:endParaRPr/>
          </a:p>
          <a:p>
            <a:pPr indent="0" lvl="0" marL="0" rtl="0" algn="l">
              <a:spcBef>
                <a:spcPts val="1000"/>
              </a:spcBef>
              <a:spcAft>
                <a:spcPts val="0"/>
              </a:spcAft>
              <a:buNone/>
            </a:pPr>
            <a:r>
              <a:t/>
            </a:r>
            <a:endParaRPr/>
          </a:p>
        </p:txBody>
      </p:sp>
      <p:grpSp>
        <p:nvGrpSpPr>
          <p:cNvPr id="232" name="Google Shape;232;p38"/>
          <p:cNvGrpSpPr/>
          <p:nvPr/>
        </p:nvGrpSpPr>
        <p:grpSpPr>
          <a:xfrm>
            <a:off x="1411057" y="2260768"/>
            <a:ext cx="1539250" cy="1463330"/>
            <a:chOff x="5049725" y="1435050"/>
            <a:chExt cx="486550" cy="481850"/>
          </a:xfrm>
        </p:grpSpPr>
        <p:sp>
          <p:nvSpPr>
            <p:cNvPr id="233" name="Google Shape;233;p38"/>
            <p:cNvSpPr/>
            <p:nvPr/>
          </p:nvSpPr>
          <p:spPr>
            <a:xfrm>
              <a:off x="5136300" y="1519775"/>
              <a:ext cx="310550" cy="310550"/>
            </a:xfrm>
            <a:custGeom>
              <a:rect b="b" l="l" r="r" t="t"/>
              <a:pathLst>
                <a:path extrusionOk="0" h="12422" w="12422">
                  <a:moveTo>
                    <a:pt x="6209" y="1"/>
                  </a:moveTo>
                  <a:cubicBezTo>
                    <a:pt x="2786" y="1"/>
                    <a:pt x="0" y="2786"/>
                    <a:pt x="0" y="6213"/>
                  </a:cubicBezTo>
                  <a:cubicBezTo>
                    <a:pt x="0" y="9637"/>
                    <a:pt x="2786" y="12422"/>
                    <a:pt x="6209" y="12422"/>
                  </a:cubicBezTo>
                  <a:cubicBezTo>
                    <a:pt x="9636" y="12422"/>
                    <a:pt x="12422" y="9637"/>
                    <a:pt x="12422" y="6213"/>
                  </a:cubicBezTo>
                  <a:cubicBezTo>
                    <a:pt x="12422" y="5219"/>
                    <a:pt x="12160" y="4258"/>
                    <a:pt x="11711" y="3388"/>
                  </a:cubicBezTo>
                  <a:lnTo>
                    <a:pt x="11428" y="3388"/>
                  </a:lnTo>
                  <a:lnTo>
                    <a:pt x="10780" y="4036"/>
                  </a:lnTo>
                  <a:cubicBezTo>
                    <a:pt x="11112" y="4713"/>
                    <a:pt x="11286" y="5457"/>
                    <a:pt x="11292" y="6213"/>
                  </a:cubicBezTo>
                  <a:cubicBezTo>
                    <a:pt x="11292" y="9013"/>
                    <a:pt x="9010" y="11293"/>
                    <a:pt x="6209" y="11293"/>
                  </a:cubicBezTo>
                  <a:cubicBezTo>
                    <a:pt x="3409" y="11293"/>
                    <a:pt x="1129" y="9013"/>
                    <a:pt x="1129" y="6213"/>
                  </a:cubicBezTo>
                  <a:cubicBezTo>
                    <a:pt x="1129" y="3409"/>
                    <a:pt x="3409" y="1130"/>
                    <a:pt x="6209" y="1130"/>
                  </a:cubicBezTo>
                  <a:cubicBezTo>
                    <a:pt x="6965" y="1133"/>
                    <a:pt x="7709" y="1307"/>
                    <a:pt x="8387" y="1639"/>
                  </a:cubicBezTo>
                  <a:lnTo>
                    <a:pt x="9034" y="994"/>
                  </a:lnTo>
                  <a:lnTo>
                    <a:pt x="9034" y="708"/>
                  </a:lnTo>
                  <a:cubicBezTo>
                    <a:pt x="8164" y="260"/>
                    <a:pt x="7203" y="1"/>
                    <a:pt x="6209"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234" name="Google Shape;234;p38"/>
            <p:cNvSpPr/>
            <p:nvPr/>
          </p:nvSpPr>
          <p:spPr>
            <a:xfrm>
              <a:off x="5184925" y="1576250"/>
              <a:ext cx="205475" cy="197625"/>
            </a:xfrm>
            <a:custGeom>
              <a:rect b="b" l="l" r="r" t="t"/>
              <a:pathLst>
                <a:path extrusionOk="0" h="7905" w="8219">
                  <a:moveTo>
                    <a:pt x="4264" y="0"/>
                  </a:moveTo>
                  <a:cubicBezTo>
                    <a:pt x="2665" y="0"/>
                    <a:pt x="1226" y="964"/>
                    <a:pt x="612" y="2439"/>
                  </a:cubicBezTo>
                  <a:cubicBezTo>
                    <a:pt x="0" y="3918"/>
                    <a:pt x="341" y="5616"/>
                    <a:pt x="1470" y="6748"/>
                  </a:cubicBezTo>
                  <a:cubicBezTo>
                    <a:pt x="2225" y="7503"/>
                    <a:pt x="3236" y="7904"/>
                    <a:pt x="4264" y="7904"/>
                  </a:cubicBezTo>
                  <a:cubicBezTo>
                    <a:pt x="4774" y="7904"/>
                    <a:pt x="5287" y="7806"/>
                    <a:pt x="5776" y="7603"/>
                  </a:cubicBezTo>
                  <a:cubicBezTo>
                    <a:pt x="7255" y="6992"/>
                    <a:pt x="8218" y="5550"/>
                    <a:pt x="8218" y="3954"/>
                  </a:cubicBezTo>
                  <a:cubicBezTo>
                    <a:pt x="8212" y="3502"/>
                    <a:pt x="8131" y="3059"/>
                    <a:pt x="7974" y="2638"/>
                  </a:cubicBezTo>
                  <a:lnTo>
                    <a:pt x="7050" y="3565"/>
                  </a:lnTo>
                  <a:cubicBezTo>
                    <a:pt x="7071" y="3692"/>
                    <a:pt x="7083" y="3821"/>
                    <a:pt x="7089" y="3954"/>
                  </a:cubicBezTo>
                  <a:cubicBezTo>
                    <a:pt x="7089" y="5095"/>
                    <a:pt x="6399" y="6125"/>
                    <a:pt x="5345" y="6562"/>
                  </a:cubicBezTo>
                  <a:cubicBezTo>
                    <a:pt x="4996" y="6706"/>
                    <a:pt x="4629" y="6776"/>
                    <a:pt x="4265" y="6776"/>
                  </a:cubicBezTo>
                  <a:cubicBezTo>
                    <a:pt x="3530" y="6776"/>
                    <a:pt x="2808" y="6489"/>
                    <a:pt x="2268" y="5947"/>
                  </a:cubicBezTo>
                  <a:cubicBezTo>
                    <a:pt x="1461" y="5140"/>
                    <a:pt x="1220" y="3927"/>
                    <a:pt x="1657" y="2873"/>
                  </a:cubicBezTo>
                  <a:cubicBezTo>
                    <a:pt x="2093" y="1816"/>
                    <a:pt x="3123" y="1129"/>
                    <a:pt x="4264" y="1129"/>
                  </a:cubicBezTo>
                  <a:cubicBezTo>
                    <a:pt x="4394" y="1132"/>
                    <a:pt x="4523" y="1144"/>
                    <a:pt x="4653" y="1168"/>
                  </a:cubicBezTo>
                  <a:lnTo>
                    <a:pt x="5580" y="241"/>
                  </a:lnTo>
                  <a:cubicBezTo>
                    <a:pt x="5159" y="84"/>
                    <a:pt x="4713" y="3"/>
                    <a:pt x="4264" y="0"/>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235" name="Google Shape;235;p38"/>
            <p:cNvSpPr/>
            <p:nvPr/>
          </p:nvSpPr>
          <p:spPr>
            <a:xfrm>
              <a:off x="5049725" y="1435075"/>
              <a:ext cx="481825" cy="481825"/>
            </a:xfrm>
            <a:custGeom>
              <a:rect b="b" l="l" r="r" t="t"/>
              <a:pathLst>
                <a:path extrusionOk="0" h="19273" w="19273">
                  <a:moveTo>
                    <a:pt x="9672" y="1"/>
                  </a:moveTo>
                  <a:cubicBezTo>
                    <a:pt x="4379" y="1"/>
                    <a:pt x="0" y="4307"/>
                    <a:pt x="0" y="9601"/>
                  </a:cubicBezTo>
                  <a:cubicBezTo>
                    <a:pt x="0" y="14892"/>
                    <a:pt x="4379" y="19273"/>
                    <a:pt x="9672" y="19273"/>
                  </a:cubicBezTo>
                  <a:cubicBezTo>
                    <a:pt x="14966" y="19273"/>
                    <a:pt x="19272" y="14892"/>
                    <a:pt x="19272" y="9601"/>
                  </a:cubicBezTo>
                  <a:cubicBezTo>
                    <a:pt x="19269" y="8204"/>
                    <a:pt x="18962" y="6821"/>
                    <a:pt x="18369" y="5557"/>
                  </a:cubicBezTo>
                  <a:lnTo>
                    <a:pt x="17646" y="6279"/>
                  </a:lnTo>
                  <a:cubicBezTo>
                    <a:pt x="17327" y="6599"/>
                    <a:pt x="16896" y="6776"/>
                    <a:pt x="16448" y="6776"/>
                  </a:cubicBezTo>
                  <a:lnTo>
                    <a:pt x="16430" y="6776"/>
                  </a:lnTo>
                  <a:cubicBezTo>
                    <a:pt x="16809" y="7671"/>
                    <a:pt x="17008" y="8628"/>
                    <a:pt x="17014" y="9601"/>
                  </a:cubicBezTo>
                  <a:cubicBezTo>
                    <a:pt x="17014" y="13648"/>
                    <a:pt x="13720" y="16939"/>
                    <a:pt x="9672" y="16939"/>
                  </a:cubicBezTo>
                  <a:cubicBezTo>
                    <a:pt x="5625" y="16939"/>
                    <a:pt x="2334" y="13648"/>
                    <a:pt x="2334" y="9601"/>
                  </a:cubicBezTo>
                  <a:cubicBezTo>
                    <a:pt x="2334" y="5554"/>
                    <a:pt x="5625" y="2259"/>
                    <a:pt x="9672" y="2259"/>
                  </a:cubicBezTo>
                  <a:cubicBezTo>
                    <a:pt x="10642" y="2265"/>
                    <a:pt x="11603" y="2464"/>
                    <a:pt x="12497" y="2844"/>
                  </a:cubicBezTo>
                  <a:lnTo>
                    <a:pt x="12497" y="2825"/>
                  </a:lnTo>
                  <a:cubicBezTo>
                    <a:pt x="12494" y="2374"/>
                    <a:pt x="12672" y="1943"/>
                    <a:pt x="12991" y="1627"/>
                  </a:cubicBezTo>
                  <a:lnTo>
                    <a:pt x="13713" y="904"/>
                  </a:lnTo>
                  <a:cubicBezTo>
                    <a:pt x="12449" y="311"/>
                    <a:pt x="11070" y="4"/>
                    <a:pt x="9672"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236" name="Google Shape;236;p38"/>
            <p:cNvSpPr/>
            <p:nvPr/>
          </p:nvSpPr>
          <p:spPr>
            <a:xfrm>
              <a:off x="5245825" y="1435050"/>
              <a:ext cx="290450" cy="282350"/>
            </a:xfrm>
            <a:custGeom>
              <a:rect b="b" l="l" r="r" t="t"/>
              <a:pathLst>
                <a:path extrusionOk="0" h="11294" w="11618">
                  <a:moveTo>
                    <a:pt x="8601" y="1"/>
                  </a:moveTo>
                  <a:cubicBezTo>
                    <a:pt x="8461" y="1"/>
                    <a:pt x="8319" y="52"/>
                    <a:pt x="8203" y="168"/>
                  </a:cubicBezTo>
                  <a:lnTo>
                    <a:pt x="5945" y="2426"/>
                  </a:lnTo>
                  <a:cubicBezTo>
                    <a:pt x="5839" y="2531"/>
                    <a:pt x="5779" y="2676"/>
                    <a:pt x="5782" y="2826"/>
                  </a:cubicBezTo>
                  <a:lnTo>
                    <a:pt x="5782" y="4850"/>
                  </a:lnTo>
                  <a:lnTo>
                    <a:pt x="2554" y="8075"/>
                  </a:lnTo>
                  <a:cubicBezTo>
                    <a:pt x="2328" y="7967"/>
                    <a:pt x="2081" y="7906"/>
                    <a:pt x="1828" y="7906"/>
                  </a:cubicBezTo>
                  <a:cubicBezTo>
                    <a:pt x="1142" y="7906"/>
                    <a:pt x="525" y="8319"/>
                    <a:pt x="263" y="8951"/>
                  </a:cubicBezTo>
                  <a:cubicBezTo>
                    <a:pt x="1" y="9584"/>
                    <a:pt x="145" y="10312"/>
                    <a:pt x="630" y="10797"/>
                  </a:cubicBezTo>
                  <a:cubicBezTo>
                    <a:pt x="954" y="11122"/>
                    <a:pt x="1388" y="11294"/>
                    <a:pt x="1828" y="11294"/>
                  </a:cubicBezTo>
                  <a:cubicBezTo>
                    <a:pt x="2046" y="11294"/>
                    <a:pt x="2266" y="11251"/>
                    <a:pt x="2476" y="11165"/>
                  </a:cubicBezTo>
                  <a:cubicBezTo>
                    <a:pt x="3108" y="10903"/>
                    <a:pt x="3524" y="10285"/>
                    <a:pt x="3524" y="9602"/>
                  </a:cubicBezTo>
                  <a:cubicBezTo>
                    <a:pt x="3521" y="9349"/>
                    <a:pt x="3463" y="9102"/>
                    <a:pt x="3352" y="8876"/>
                  </a:cubicBezTo>
                  <a:lnTo>
                    <a:pt x="6580" y="5648"/>
                  </a:lnTo>
                  <a:lnTo>
                    <a:pt x="8604" y="5648"/>
                  </a:lnTo>
                  <a:cubicBezTo>
                    <a:pt x="8754" y="5648"/>
                    <a:pt x="8896" y="5588"/>
                    <a:pt x="9004" y="5482"/>
                  </a:cubicBezTo>
                  <a:lnTo>
                    <a:pt x="11263" y="3224"/>
                  </a:lnTo>
                  <a:cubicBezTo>
                    <a:pt x="11618" y="2869"/>
                    <a:pt x="11365" y="2260"/>
                    <a:pt x="10862" y="2260"/>
                  </a:cubicBezTo>
                  <a:lnTo>
                    <a:pt x="9170" y="2260"/>
                  </a:lnTo>
                  <a:lnTo>
                    <a:pt x="9170" y="568"/>
                  </a:lnTo>
                  <a:cubicBezTo>
                    <a:pt x="9170" y="226"/>
                    <a:pt x="8892" y="1"/>
                    <a:pt x="8601" y="1"/>
                  </a:cubicBezTo>
                  <a:close/>
                </a:path>
              </a:pathLst>
            </a:cu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39"/>
          <p:cNvSpPr txBox="1"/>
          <p:nvPr>
            <p:ph type="title"/>
          </p:nvPr>
        </p:nvSpPr>
        <p:spPr>
          <a:xfrm>
            <a:off x="297650" y="174300"/>
            <a:ext cx="77175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Project Understanding </a:t>
            </a:r>
            <a:endParaRPr/>
          </a:p>
        </p:txBody>
      </p:sp>
      <p:sp>
        <p:nvSpPr>
          <p:cNvPr id="242" name="Google Shape;242;p39"/>
          <p:cNvSpPr txBox="1"/>
          <p:nvPr>
            <p:ph idx="1" type="subTitle"/>
          </p:nvPr>
        </p:nvSpPr>
        <p:spPr>
          <a:xfrm>
            <a:off x="229050" y="2083400"/>
            <a:ext cx="2896500" cy="1260600"/>
          </a:xfrm>
          <a:prstGeom prst="rect">
            <a:avLst/>
          </a:prstGeom>
        </p:spPr>
        <p:txBody>
          <a:bodyPr anchorCtr="0" anchor="t" bIns="91425" lIns="91425" spcFirstLastPara="1" rIns="91425" wrap="square" tIns="91425">
            <a:noAutofit/>
          </a:bodyPr>
          <a:lstStyle/>
          <a:p>
            <a:pPr indent="-226059" lvl="0" marL="274320" rtl="0" algn="l">
              <a:spcBef>
                <a:spcPts val="0"/>
              </a:spcBef>
              <a:spcAft>
                <a:spcPts val="0"/>
              </a:spcAft>
              <a:buSzPts val="1400"/>
              <a:buChar char="●"/>
            </a:pPr>
            <a:r>
              <a:rPr lang="en"/>
              <a:t>Based on California Safe Cosmetics Program (CSCP) data.</a:t>
            </a:r>
            <a:endParaRPr/>
          </a:p>
          <a:p>
            <a:pPr indent="0" lvl="0" marL="274320" rtl="0" algn="l">
              <a:spcBef>
                <a:spcPts val="0"/>
              </a:spcBef>
              <a:spcAft>
                <a:spcPts val="0"/>
              </a:spcAft>
              <a:buNone/>
            </a:pPr>
            <a:r>
              <a:t/>
            </a:r>
            <a:endParaRPr/>
          </a:p>
          <a:p>
            <a:pPr indent="-226059" lvl="0" marL="274320" rtl="0" algn="l">
              <a:spcBef>
                <a:spcPts val="0"/>
              </a:spcBef>
              <a:spcAft>
                <a:spcPts val="0"/>
              </a:spcAft>
              <a:buSzPts val="1400"/>
              <a:buChar char="●"/>
            </a:pPr>
            <a:r>
              <a:rPr lang="en"/>
              <a:t>Contains 22 columns, including ProductName, ChemicalName, and Reformulation Dates.</a:t>
            </a:r>
            <a:endParaRPr/>
          </a:p>
          <a:p>
            <a:pPr indent="0" lvl="0" marL="274320" rtl="0" algn="l">
              <a:spcBef>
                <a:spcPts val="0"/>
              </a:spcBef>
              <a:spcAft>
                <a:spcPts val="0"/>
              </a:spcAft>
              <a:buNone/>
            </a:pPr>
            <a:r>
              <a:t/>
            </a:r>
            <a:endParaRPr/>
          </a:p>
          <a:p>
            <a:pPr indent="-226059" lvl="0" marL="274320" rtl="0" algn="l">
              <a:spcBef>
                <a:spcPts val="0"/>
              </a:spcBef>
              <a:spcAft>
                <a:spcPts val="0"/>
              </a:spcAft>
              <a:buSzPts val="1400"/>
              <a:buChar char="●"/>
            </a:pPr>
            <a:r>
              <a:rPr lang="en"/>
              <a:t>Dataset aimed to report products containing chemicals linked to cancer, birth defects, or reproductive issues.</a:t>
            </a:r>
            <a:endParaRPr/>
          </a:p>
          <a:p>
            <a:pPr indent="0" lvl="0" marL="274320" rtl="0" algn="l">
              <a:spcBef>
                <a:spcPts val="0"/>
              </a:spcBef>
              <a:spcAft>
                <a:spcPts val="0"/>
              </a:spcAft>
              <a:buNone/>
            </a:pPr>
            <a:r>
              <a:t/>
            </a:r>
            <a:endParaRPr/>
          </a:p>
        </p:txBody>
      </p:sp>
      <p:sp>
        <p:nvSpPr>
          <p:cNvPr id="243" name="Google Shape;243;p39"/>
          <p:cNvSpPr txBox="1"/>
          <p:nvPr>
            <p:ph idx="2" type="subTitle"/>
          </p:nvPr>
        </p:nvSpPr>
        <p:spPr>
          <a:xfrm>
            <a:off x="713250" y="1487700"/>
            <a:ext cx="2412300" cy="526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Dataset Overview</a:t>
            </a:r>
            <a:endParaRPr/>
          </a:p>
        </p:txBody>
      </p:sp>
      <p:sp>
        <p:nvSpPr>
          <p:cNvPr id="244" name="Google Shape;244;p39"/>
          <p:cNvSpPr txBox="1"/>
          <p:nvPr>
            <p:ph idx="3" type="subTitle"/>
          </p:nvPr>
        </p:nvSpPr>
        <p:spPr>
          <a:xfrm>
            <a:off x="3365825" y="2083400"/>
            <a:ext cx="2412300" cy="1594500"/>
          </a:xfrm>
          <a:prstGeom prst="rect">
            <a:avLst/>
          </a:prstGeom>
        </p:spPr>
        <p:txBody>
          <a:bodyPr anchorCtr="0" anchor="t" bIns="91425" lIns="91425" spcFirstLastPara="1" rIns="91425" wrap="square" tIns="91425">
            <a:noAutofit/>
          </a:bodyPr>
          <a:lstStyle/>
          <a:p>
            <a:pPr indent="-226059" lvl="0" marL="274320" rtl="0" algn="l">
              <a:spcBef>
                <a:spcPts val="0"/>
              </a:spcBef>
              <a:spcAft>
                <a:spcPts val="0"/>
              </a:spcAft>
              <a:buSzPts val="1400"/>
              <a:buChar char="●"/>
            </a:pPr>
            <a:r>
              <a:rPr lang="en"/>
              <a:t>While the dataset flagged many chemicals as potentially harmful, only a small subset actually posed these risks.</a:t>
            </a:r>
            <a:endParaRPr/>
          </a:p>
          <a:p>
            <a:pPr indent="0" lvl="0" marL="274320" rtl="0" algn="l">
              <a:spcBef>
                <a:spcPts val="0"/>
              </a:spcBef>
              <a:spcAft>
                <a:spcPts val="0"/>
              </a:spcAft>
              <a:buNone/>
            </a:pPr>
            <a:r>
              <a:t/>
            </a:r>
            <a:endParaRPr/>
          </a:p>
          <a:p>
            <a:pPr indent="-226059" lvl="0" marL="274320" rtl="0" algn="l">
              <a:spcBef>
                <a:spcPts val="0"/>
              </a:spcBef>
              <a:spcAft>
                <a:spcPts val="0"/>
              </a:spcAft>
              <a:buSzPts val="1400"/>
              <a:buChar char="●"/>
            </a:pPr>
            <a:r>
              <a:rPr lang="en"/>
              <a:t>Further highlights the need for better data labeling and contextual understanding of ingredients.</a:t>
            </a:r>
            <a:endParaRPr/>
          </a:p>
          <a:p>
            <a:pPr indent="0" lvl="0" marL="274320" rtl="0" algn="l">
              <a:spcBef>
                <a:spcPts val="0"/>
              </a:spcBef>
              <a:spcAft>
                <a:spcPts val="0"/>
              </a:spcAft>
              <a:buNone/>
            </a:pPr>
            <a:r>
              <a:t/>
            </a:r>
            <a:endParaRPr/>
          </a:p>
        </p:txBody>
      </p:sp>
      <p:sp>
        <p:nvSpPr>
          <p:cNvPr id="245" name="Google Shape;245;p39"/>
          <p:cNvSpPr txBox="1"/>
          <p:nvPr>
            <p:ph idx="4" type="subTitle"/>
          </p:nvPr>
        </p:nvSpPr>
        <p:spPr>
          <a:xfrm>
            <a:off x="3365839" y="1130675"/>
            <a:ext cx="2412300" cy="526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Key Discovery</a:t>
            </a:r>
            <a:endParaRPr/>
          </a:p>
        </p:txBody>
      </p:sp>
      <p:sp>
        <p:nvSpPr>
          <p:cNvPr id="246" name="Google Shape;246;p39"/>
          <p:cNvSpPr txBox="1"/>
          <p:nvPr>
            <p:ph idx="5" type="subTitle"/>
          </p:nvPr>
        </p:nvSpPr>
        <p:spPr>
          <a:xfrm>
            <a:off x="6018400" y="2014200"/>
            <a:ext cx="2412300" cy="2283000"/>
          </a:xfrm>
          <a:prstGeom prst="rect">
            <a:avLst/>
          </a:prstGeom>
        </p:spPr>
        <p:txBody>
          <a:bodyPr anchorCtr="0" anchor="t" bIns="91425" lIns="91425" spcFirstLastPara="1" rIns="91425" wrap="square" tIns="91425">
            <a:noAutofit/>
          </a:bodyPr>
          <a:lstStyle/>
          <a:p>
            <a:pPr indent="-226059" lvl="0" marL="274320" rtl="0" algn="l">
              <a:spcBef>
                <a:spcPts val="0"/>
              </a:spcBef>
              <a:spcAft>
                <a:spcPts val="0"/>
              </a:spcAft>
              <a:buSzPts val="1400"/>
              <a:buChar char="●"/>
            </a:pPr>
            <a:r>
              <a:rPr lang="en"/>
              <a:t>Feature Engineering: To quantify ingredient performance, I assigned numerical scores for efficacy, safety, and sustainability, allowing for direct comparisons.</a:t>
            </a:r>
            <a:endParaRPr/>
          </a:p>
        </p:txBody>
      </p:sp>
      <p:sp>
        <p:nvSpPr>
          <p:cNvPr id="247" name="Google Shape;247;p39"/>
          <p:cNvSpPr txBox="1"/>
          <p:nvPr>
            <p:ph idx="6" type="subTitle"/>
          </p:nvPr>
        </p:nvSpPr>
        <p:spPr>
          <a:xfrm>
            <a:off x="6018453" y="1211300"/>
            <a:ext cx="2412300" cy="526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Methodology</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40"/>
          <p:cNvSpPr txBox="1"/>
          <p:nvPr>
            <p:ph type="title"/>
          </p:nvPr>
        </p:nvSpPr>
        <p:spPr>
          <a:xfrm>
            <a:off x="701725" y="35000"/>
            <a:ext cx="2022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Challenges</a:t>
            </a:r>
            <a:endParaRPr/>
          </a:p>
        </p:txBody>
      </p:sp>
      <p:sp>
        <p:nvSpPr>
          <p:cNvPr id="253" name="Google Shape;253;p40"/>
          <p:cNvSpPr txBox="1"/>
          <p:nvPr/>
        </p:nvSpPr>
        <p:spPr>
          <a:xfrm>
            <a:off x="934350" y="1602650"/>
            <a:ext cx="3682500" cy="63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Lato"/>
                <a:ea typeface="Lato"/>
                <a:cs typeface="Lato"/>
                <a:sym typeface="Lato"/>
              </a:rPr>
              <a:t>Too many categorical columns (e.g., ProductName, ChemicalName) made modeling difficult.</a:t>
            </a:r>
            <a:endParaRPr>
              <a:solidFill>
                <a:schemeClr val="dk1"/>
              </a:solidFill>
              <a:latin typeface="Lato"/>
              <a:ea typeface="Lato"/>
              <a:cs typeface="Lato"/>
              <a:sym typeface="Lato"/>
            </a:endParaRPr>
          </a:p>
        </p:txBody>
      </p:sp>
      <p:sp>
        <p:nvSpPr>
          <p:cNvPr id="254" name="Google Shape;254;p40"/>
          <p:cNvSpPr txBox="1"/>
          <p:nvPr/>
        </p:nvSpPr>
        <p:spPr>
          <a:xfrm>
            <a:off x="934350" y="1133800"/>
            <a:ext cx="2022600" cy="5265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2400">
                <a:solidFill>
                  <a:schemeClr val="dk1"/>
                </a:solidFill>
                <a:latin typeface="Playfair Display"/>
                <a:ea typeface="Playfair Display"/>
                <a:cs typeface="Playfair Display"/>
                <a:sym typeface="Playfair Display"/>
              </a:rPr>
              <a:t>Categorical Overload </a:t>
            </a:r>
            <a:endParaRPr sz="2400">
              <a:solidFill>
                <a:schemeClr val="dk1"/>
              </a:solidFill>
              <a:latin typeface="Playfair Display"/>
              <a:ea typeface="Playfair Display"/>
              <a:cs typeface="Playfair Display"/>
              <a:sym typeface="Playfair Display"/>
            </a:endParaRPr>
          </a:p>
        </p:txBody>
      </p:sp>
      <p:sp>
        <p:nvSpPr>
          <p:cNvPr id="255" name="Google Shape;255;p40"/>
          <p:cNvSpPr txBox="1"/>
          <p:nvPr/>
        </p:nvSpPr>
        <p:spPr>
          <a:xfrm>
            <a:off x="934350" y="2869525"/>
            <a:ext cx="2979900" cy="63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Lato"/>
                <a:ea typeface="Lato"/>
                <a:cs typeface="Lato"/>
                <a:sym typeface="Lato"/>
              </a:rPr>
              <a:t>Only a small portion of flagged chemicals caused cancer or other significant harm.</a:t>
            </a:r>
            <a:endParaRPr>
              <a:solidFill>
                <a:schemeClr val="dk1"/>
              </a:solidFill>
              <a:latin typeface="Lato"/>
              <a:ea typeface="Lato"/>
              <a:cs typeface="Lato"/>
              <a:sym typeface="Lato"/>
            </a:endParaRPr>
          </a:p>
        </p:txBody>
      </p:sp>
      <p:sp>
        <p:nvSpPr>
          <p:cNvPr id="256" name="Google Shape;256;p40"/>
          <p:cNvSpPr txBox="1"/>
          <p:nvPr/>
        </p:nvSpPr>
        <p:spPr>
          <a:xfrm>
            <a:off x="934350" y="2449625"/>
            <a:ext cx="3314100" cy="5265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2400">
                <a:solidFill>
                  <a:schemeClr val="dk1"/>
                </a:solidFill>
                <a:latin typeface="Playfair Display"/>
                <a:ea typeface="Playfair Display"/>
                <a:cs typeface="Playfair Display"/>
                <a:sym typeface="Playfair Display"/>
              </a:rPr>
              <a:t>Dataset Imbalance</a:t>
            </a:r>
            <a:endParaRPr sz="2400">
              <a:solidFill>
                <a:schemeClr val="dk1"/>
              </a:solidFill>
              <a:latin typeface="Playfair Display"/>
              <a:ea typeface="Playfair Display"/>
              <a:cs typeface="Playfair Display"/>
              <a:sym typeface="Playfair Display"/>
            </a:endParaRPr>
          </a:p>
        </p:txBody>
      </p:sp>
      <p:sp>
        <p:nvSpPr>
          <p:cNvPr id="257" name="Google Shape;257;p40"/>
          <p:cNvSpPr txBox="1"/>
          <p:nvPr/>
        </p:nvSpPr>
        <p:spPr>
          <a:xfrm>
            <a:off x="854875" y="4291950"/>
            <a:ext cx="2876400" cy="63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latin typeface="Lato"/>
                <a:ea typeface="Lato"/>
                <a:cs typeface="Lato"/>
                <a:sym typeface="Lato"/>
              </a:rPr>
              <a:t>Many flagged ingredients were not as harmful as initially reported.</a:t>
            </a:r>
            <a:endParaRPr>
              <a:solidFill>
                <a:schemeClr val="dk1"/>
              </a:solidFill>
              <a:latin typeface="Lato"/>
              <a:ea typeface="Lato"/>
              <a:cs typeface="Lato"/>
              <a:sym typeface="Lato"/>
            </a:endParaRPr>
          </a:p>
        </p:txBody>
      </p:sp>
      <p:sp>
        <p:nvSpPr>
          <p:cNvPr id="258" name="Google Shape;258;p40"/>
          <p:cNvSpPr txBox="1"/>
          <p:nvPr/>
        </p:nvSpPr>
        <p:spPr>
          <a:xfrm>
            <a:off x="854875" y="3765438"/>
            <a:ext cx="2022600" cy="5265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sz="2400">
                <a:solidFill>
                  <a:schemeClr val="dk1"/>
                </a:solidFill>
                <a:latin typeface="Playfair Display"/>
                <a:ea typeface="Playfair Display"/>
                <a:cs typeface="Playfair Display"/>
                <a:sym typeface="Playfair Display"/>
              </a:rPr>
              <a:t>Noisy Data</a:t>
            </a:r>
            <a:endParaRPr sz="2400">
              <a:solidFill>
                <a:schemeClr val="dk1"/>
              </a:solidFill>
              <a:latin typeface="Playfair Display"/>
              <a:ea typeface="Playfair Display"/>
              <a:cs typeface="Playfair Display"/>
              <a:sym typeface="Playfair Display"/>
            </a:endParaRPr>
          </a:p>
        </p:txBody>
      </p:sp>
      <p:sp>
        <p:nvSpPr>
          <p:cNvPr id="259" name="Google Shape;259;p40"/>
          <p:cNvSpPr txBox="1"/>
          <p:nvPr/>
        </p:nvSpPr>
        <p:spPr>
          <a:xfrm>
            <a:off x="4816875" y="4151500"/>
            <a:ext cx="3565800" cy="6327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a:solidFill>
                  <a:schemeClr val="dk1"/>
                </a:solidFill>
                <a:latin typeface="Lato"/>
                <a:ea typeface="Lato"/>
                <a:cs typeface="Lato"/>
                <a:sym typeface="Lato"/>
              </a:rPr>
              <a:t>Focused analysis on chemicals with stronger scientific evidence of harm.</a:t>
            </a:r>
            <a:endParaRPr>
              <a:solidFill>
                <a:schemeClr val="dk1"/>
              </a:solidFill>
              <a:latin typeface="Lato"/>
              <a:ea typeface="Lato"/>
              <a:cs typeface="Lato"/>
              <a:sym typeface="Lato"/>
            </a:endParaRPr>
          </a:p>
        </p:txBody>
      </p:sp>
      <p:sp>
        <p:nvSpPr>
          <p:cNvPr id="260" name="Google Shape;260;p40"/>
          <p:cNvSpPr txBox="1"/>
          <p:nvPr/>
        </p:nvSpPr>
        <p:spPr>
          <a:xfrm>
            <a:off x="5837400" y="3485475"/>
            <a:ext cx="2541000" cy="526500"/>
          </a:xfrm>
          <a:prstGeom prst="rect">
            <a:avLst/>
          </a:prstGeom>
          <a:noFill/>
          <a:ln>
            <a:noFill/>
          </a:ln>
        </p:spPr>
        <p:txBody>
          <a:bodyPr anchorCtr="0" anchor="b" bIns="91425" lIns="91425" spcFirstLastPara="1" rIns="91425" wrap="square" tIns="91425">
            <a:noAutofit/>
          </a:bodyPr>
          <a:lstStyle/>
          <a:p>
            <a:pPr indent="0" lvl="0" marL="0" rtl="0" algn="r">
              <a:spcBef>
                <a:spcPts val="0"/>
              </a:spcBef>
              <a:spcAft>
                <a:spcPts val="0"/>
              </a:spcAft>
              <a:buNone/>
            </a:pPr>
            <a:r>
              <a:rPr lang="en" sz="2400">
                <a:solidFill>
                  <a:schemeClr val="dk1"/>
                </a:solidFill>
                <a:latin typeface="Playfair Display"/>
                <a:ea typeface="Playfair Display"/>
                <a:cs typeface="Playfair Display"/>
                <a:sym typeface="Playfair Display"/>
              </a:rPr>
              <a:t>Cross-Reference</a:t>
            </a:r>
            <a:endParaRPr sz="2400">
              <a:solidFill>
                <a:schemeClr val="dk1"/>
              </a:solidFill>
              <a:latin typeface="Playfair Display"/>
              <a:ea typeface="Playfair Display"/>
              <a:cs typeface="Playfair Display"/>
              <a:sym typeface="Playfair Display"/>
            </a:endParaRPr>
          </a:p>
        </p:txBody>
      </p:sp>
      <p:sp>
        <p:nvSpPr>
          <p:cNvPr id="261" name="Google Shape;261;p40"/>
          <p:cNvSpPr txBox="1"/>
          <p:nvPr/>
        </p:nvSpPr>
        <p:spPr>
          <a:xfrm>
            <a:off x="5154075" y="1307475"/>
            <a:ext cx="3228600" cy="2704500"/>
          </a:xfrm>
          <a:prstGeom prst="rect">
            <a:avLst/>
          </a:prstGeom>
          <a:noFill/>
          <a:ln>
            <a:noFill/>
          </a:ln>
        </p:spPr>
        <p:txBody>
          <a:bodyPr anchorCtr="0" anchor="t" bIns="91425" lIns="91425" spcFirstLastPara="1" rIns="91425" wrap="square" tIns="91425">
            <a:noAutofit/>
          </a:bodyPr>
          <a:lstStyle/>
          <a:p>
            <a:pPr indent="0" lvl="0" marL="0" rtl="0" algn="r">
              <a:spcBef>
                <a:spcPts val="0"/>
              </a:spcBef>
              <a:spcAft>
                <a:spcPts val="0"/>
              </a:spcAft>
              <a:buNone/>
            </a:pPr>
            <a:r>
              <a:rPr lang="en">
                <a:solidFill>
                  <a:schemeClr val="dk1"/>
                </a:solidFill>
                <a:latin typeface="Lato"/>
                <a:ea typeface="Lato"/>
                <a:cs typeface="Lato"/>
                <a:sym typeface="Lato"/>
              </a:rPr>
              <a:t>Applied one-hot encoding and target encoding for key categorical variables.</a:t>
            </a:r>
            <a:endParaRPr>
              <a:solidFill>
                <a:schemeClr val="dk1"/>
              </a:solidFill>
              <a:latin typeface="Lato"/>
              <a:ea typeface="Lato"/>
              <a:cs typeface="Lato"/>
              <a:sym typeface="Lato"/>
            </a:endParaRPr>
          </a:p>
          <a:p>
            <a:pPr indent="0" lvl="0" marL="0" rtl="0" algn="r">
              <a:spcBef>
                <a:spcPts val="0"/>
              </a:spcBef>
              <a:spcAft>
                <a:spcPts val="0"/>
              </a:spcAft>
              <a:buNone/>
            </a:pPr>
            <a:r>
              <a:t/>
            </a:r>
            <a:endParaRPr>
              <a:solidFill>
                <a:schemeClr val="dk1"/>
              </a:solidFill>
              <a:latin typeface="Lato"/>
              <a:ea typeface="Lato"/>
              <a:cs typeface="Lato"/>
              <a:sym typeface="Lato"/>
            </a:endParaRPr>
          </a:p>
          <a:p>
            <a:pPr indent="0" lvl="0" marL="0" rtl="0" algn="r">
              <a:spcBef>
                <a:spcPts val="0"/>
              </a:spcBef>
              <a:spcAft>
                <a:spcPts val="0"/>
              </a:spcAft>
              <a:buNone/>
            </a:pPr>
            <a:r>
              <a:rPr b="1" lang="en">
                <a:solidFill>
                  <a:schemeClr val="dk1"/>
                </a:solidFill>
                <a:latin typeface="Lato"/>
                <a:ea typeface="Lato"/>
                <a:cs typeface="Lato"/>
                <a:sym typeface="Lato"/>
              </a:rPr>
              <a:t>BrandName </a:t>
            </a:r>
            <a:r>
              <a:rPr lang="en">
                <a:solidFill>
                  <a:schemeClr val="dk1"/>
                </a:solidFill>
                <a:latin typeface="Lato"/>
                <a:ea typeface="Lato"/>
                <a:cs typeface="Lato"/>
                <a:sym typeface="Lato"/>
              </a:rPr>
              <a:t>to reduce dimensionality.</a:t>
            </a:r>
            <a:endParaRPr>
              <a:solidFill>
                <a:schemeClr val="dk1"/>
              </a:solidFill>
              <a:latin typeface="Lato"/>
              <a:ea typeface="Lato"/>
              <a:cs typeface="Lato"/>
              <a:sym typeface="Lato"/>
            </a:endParaRPr>
          </a:p>
          <a:p>
            <a:pPr indent="0" lvl="0" marL="0" rtl="0" algn="r">
              <a:spcBef>
                <a:spcPts val="0"/>
              </a:spcBef>
              <a:spcAft>
                <a:spcPts val="0"/>
              </a:spcAft>
              <a:buNone/>
            </a:pPr>
            <a:r>
              <a:t/>
            </a:r>
            <a:endParaRPr>
              <a:solidFill>
                <a:schemeClr val="dk1"/>
              </a:solidFill>
              <a:latin typeface="Lato"/>
              <a:ea typeface="Lato"/>
              <a:cs typeface="Lato"/>
              <a:sym typeface="Lato"/>
            </a:endParaRPr>
          </a:p>
          <a:p>
            <a:pPr indent="0" lvl="0" marL="0" rtl="0" algn="r">
              <a:spcBef>
                <a:spcPts val="0"/>
              </a:spcBef>
              <a:spcAft>
                <a:spcPts val="0"/>
              </a:spcAft>
              <a:buNone/>
            </a:pPr>
            <a:r>
              <a:rPr lang="en">
                <a:solidFill>
                  <a:schemeClr val="dk1"/>
                </a:solidFill>
                <a:latin typeface="Lato"/>
                <a:ea typeface="Lato"/>
                <a:cs typeface="Lato"/>
                <a:sym typeface="Lato"/>
              </a:rPr>
              <a:t>Example: Replaced each brand with its average reformulation rate to capture trends.</a:t>
            </a:r>
            <a:endParaRPr>
              <a:solidFill>
                <a:schemeClr val="dk1"/>
              </a:solidFill>
              <a:latin typeface="Lato"/>
              <a:ea typeface="Lato"/>
              <a:cs typeface="Lato"/>
              <a:sym typeface="Lato"/>
            </a:endParaRPr>
          </a:p>
          <a:p>
            <a:pPr indent="0" lvl="0" marL="0" rtl="0" algn="r">
              <a:spcBef>
                <a:spcPts val="0"/>
              </a:spcBef>
              <a:spcAft>
                <a:spcPts val="0"/>
              </a:spcAft>
              <a:buNone/>
            </a:pPr>
            <a:r>
              <a:t/>
            </a:r>
            <a:endParaRPr>
              <a:solidFill>
                <a:schemeClr val="dk1"/>
              </a:solidFill>
              <a:latin typeface="Lato"/>
              <a:ea typeface="Lato"/>
              <a:cs typeface="Lato"/>
              <a:sym typeface="Lato"/>
            </a:endParaRPr>
          </a:p>
        </p:txBody>
      </p:sp>
      <p:sp>
        <p:nvSpPr>
          <p:cNvPr id="262" name="Google Shape;262;p40"/>
          <p:cNvSpPr txBox="1"/>
          <p:nvPr/>
        </p:nvSpPr>
        <p:spPr>
          <a:xfrm>
            <a:off x="6235575" y="876925"/>
            <a:ext cx="2022600" cy="526500"/>
          </a:xfrm>
          <a:prstGeom prst="rect">
            <a:avLst/>
          </a:prstGeom>
          <a:noFill/>
          <a:ln>
            <a:noFill/>
          </a:ln>
        </p:spPr>
        <p:txBody>
          <a:bodyPr anchorCtr="0" anchor="b" bIns="91425" lIns="91425" spcFirstLastPara="1" rIns="91425" wrap="square" tIns="91425">
            <a:noAutofit/>
          </a:bodyPr>
          <a:lstStyle/>
          <a:p>
            <a:pPr indent="0" lvl="0" marL="0" rtl="0" algn="r">
              <a:spcBef>
                <a:spcPts val="0"/>
              </a:spcBef>
              <a:spcAft>
                <a:spcPts val="0"/>
              </a:spcAft>
              <a:buNone/>
            </a:pPr>
            <a:r>
              <a:rPr lang="en" sz="2400">
                <a:solidFill>
                  <a:schemeClr val="dk1"/>
                </a:solidFill>
                <a:latin typeface="Playfair Display"/>
                <a:ea typeface="Playfair Display"/>
                <a:cs typeface="Playfair Display"/>
                <a:sym typeface="Playfair Display"/>
              </a:rPr>
              <a:t>Encoding</a:t>
            </a:r>
            <a:endParaRPr sz="2400">
              <a:solidFill>
                <a:schemeClr val="dk1"/>
              </a:solidFill>
              <a:latin typeface="Playfair Display"/>
              <a:ea typeface="Playfair Display"/>
              <a:cs typeface="Playfair Display"/>
              <a:sym typeface="Playfair Display"/>
            </a:endParaRPr>
          </a:p>
        </p:txBody>
      </p:sp>
      <p:sp>
        <p:nvSpPr>
          <p:cNvPr id="263" name="Google Shape;263;p40"/>
          <p:cNvSpPr txBox="1"/>
          <p:nvPr>
            <p:ph type="title"/>
          </p:nvPr>
        </p:nvSpPr>
        <p:spPr>
          <a:xfrm>
            <a:off x="6476175" y="191675"/>
            <a:ext cx="1782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Solutions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41"/>
          <p:cNvSpPr txBox="1"/>
          <p:nvPr>
            <p:ph idx="1" type="subTitle"/>
          </p:nvPr>
        </p:nvSpPr>
        <p:spPr>
          <a:xfrm>
            <a:off x="713225" y="1864975"/>
            <a:ext cx="6126300" cy="22629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b="1" lang="en"/>
              <a:t>Reformulation Trends:</a:t>
            </a:r>
            <a:r>
              <a:rPr lang="en"/>
              <a:t> Most reformulations targeted parabens, phthalates, and formaldehyde-releasing agents. </a:t>
            </a:r>
            <a:endParaRPr b="1"/>
          </a:p>
          <a:p>
            <a:pPr indent="0" lvl="0" marL="457200" rtl="0" algn="l">
              <a:spcBef>
                <a:spcPts val="0"/>
              </a:spcBef>
              <a:spcAft>
                <a:spcPts val="0"/>
              </a:spcAft>
              <a:buNone/>
            </a:pPr>
            <a:r>
              <a:t/>
            </a:r>
            <a:endParaRPr b="1"/>
          </a:p>
          <a:p>
            <a:pPr indent="-317500" lvl="0" marL="457200" rtl="0" algn="l">
              <a:spcBef>
                <a:spcPts val="0"/>
              </a:spcBef>
              <a:spcAft>
                <a:spcPts val="0"/>
              </a:spcAft>
              <a:buSzPts val="1400"/>
              <a:buChar char="●"/>
            </a:pPr>
            <a:r>
              <a:rPr b="1" lang="en"/>
              <a:t>Impactful Categories:</a:t>
            </a:r>
            <a:r>
              <a:rPr lang="en"/>
              <a:t> Makeup  had the highest rates of reformulation.</a:t>
            </a:r>
            <a:endParaRPr/>
          </a:p>
          <a:p>
            <a:pPr indent="0" lvl="0" marL="457200" rtl="0" algn="l">
              <a:spcBef>
                <a:spcPts val="0"/>
              </a:spcBef>
              <a:spcAft>
                <a:spcPts val="0"/>
              </a:spcAft>
              <a:buNone/>
            </a:pPr>
            <a:r>
              <a:t/>
            </a:r>
            <a:endParaRPr/>
          </a:p>
          <a:p>
            <a:pPr indent="-317500" lvl="0" marL="457200" rtl="0" algn="l">
              <a:spcBef>
                <a:spcPts val="0"/>
              </a:spcBef>
              <a:spcAft>
                <a:spcPts val="0"/>
              </a:spcAft>
              <a:buSzPts val="1400"/>
              <a:buChar char="●"/>
            </a:pPr>
            <a:r>
              <a:rPr b="1" lang="en"/>
              <a:t>Imbalance Highlighted</a:t>
            </a:r>
            <a:r>
              <a:rPr lang="en"/>
              <a:t>: Of all chemicals flagged, only ~10% were linked to serious health risks like cancer or developmental issues. </a:t>
            </a:r>
            <a:endParaRPr b="1"/>
          </a:p>
        </p:txBody>
      </p:sp>
      <p:sp>
        <p:nvSpPr>
          <p:cNvPr id="269" name="Google Shape;269;p41"/>
          <p:cNvSpPr txBox="1"/>
          <p:nvPr>
            <p:ph idx="2" type="subTitle"/>
          </p:nvPr>
        </p:nvSpPr>
        <p:spPr>
          <a:xfrm>
            <a:off x="713225" y="1338486"/>
            <a:ext cx="3600900" cy="526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Insights Discovered</a:t>
            </a:r>
            <a:endParaRPr/>
          </a:p>
        </p:txBody>
      </p:sp>
      <p:pic>
        <p:nvPicPr>
          <p:cNvPr id="270" name="Google Shape;270;p41"/>
          <p:cNvPicPr preferRelativeResize="0"/>
          <p:nvPr/>
        </p:nvPicPr>
        <p:blipFill>
          <a:blip r:embed="rId3">
            <a:alphaModFix/>
          </a:blip>
          <a:stretch>
            <a:fillRect/>
          </a:stretch>
        </p:blipFill>
        <p:spPr>
          <a:xfrm flipH="1">
            <a:off x="5820725" y="4020425"/>
            <a:ext cx="4427201" cy="22630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42"/>
          <p:cNvSpPr txBox="1"/>
          <p:nvPr>
            <p:ph idx="1" type="subTitle"/>
          </p:nvPr>
        </p:nvSpPr>
        <p:spPr>
          <a:xfrm>
            <a:off x="224225" y="1650425"/>
            <a:ext cx="3155400" cy="2284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Most products contain 0-2 chemicals.</a:t>
            </a:r>
            <a:endParaRPr/>
          </a:p>
          <a:p>
            <a:pPr indent="-317500" lvl="0" marL="457200" rtl="0" algn="l">
              <a:spcBef>
                <a:spcPts val="0"/>
              </a:spcBef>
              <a:spcAft>
                <a:spcPts val="0"/>
              </a:spcAft>
              <a:buSzPts val="1400"/>
              <a:buChar char="●"/>
            </a:pPr>
            <a:r>
              <a:rPr lang="en"/>
              <a:t>There are occasional products with more than 4 chemicals, but they are rare.</a:t>
            </a:r>
            <a:endParaRPr/>
          </a:p>
          <a:p>
            <a:pPr indent="-317500" lvl="0" marL="457200" rtl="0" algn="l">
              <a:spcBef>
                <a:spcPts val="0"/>
              </a:spcBef>
              <a:spcAft>
                <a:spcPts val="0"/>
              </a:spcAft>
              <a:buSzPts val="1400"/>
              <a:buChar char="●"/>
            </a:pPr>
            <a:r>
              <a:rPr lang="en"/>
              <a:t>Indicates that simpler formulations are more common.</a:t>
            </a:r>
            <a:endParaRPr/>
          </a:p>
          <a:p>
            <a:pPr indent="0" lvl="0" marL="457200" rtl="0" algn="l">
              <a:spcBef>
                <a:spcPts val="0"/>
              </a:spcBef>
              <a:spcAft>
                <a:spcPts val="0"/>
              </a:spcAft>
              <a:buNone/>
            </a:pPr>
            <a:r>
              <a:t/>
            </a:r>
            <a:endParaRPr/>
          </a:p>
        </p:txBody>
      </p:sp>
      <p:sp>
        <p:nvSpPr>
          <p:cNvPr id="276" name="Google Shape;276;p42"/>
          <p:cNvSpPr txBox="1"/>
          <p:nvPr>
            <p:ph idx="2" type="subTitle"/>
          </p:nvPr>
        </p:nvSpPr>
        <p:spPr>
          <a:xfrm>
            <a:off x="627350" y="297436"/>
            <a:ext cx="3600900" cy="526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Chemical Count</a:t>
            </a:r>
            <a:endParaRPr/>
          </a:p>
        </p:txBody>
      </p:sp>
      <p:pic>
        <p:nvPicPr>
          <p:cNvPr id="277" name="Google Shape;277;p42"/>
          <p:cNvPicPr preferRelativeResize="0"/>
          <p:nvPr/>
        </p:nvPicPr>
        <p:blipFill>
          <a:blip r:embed="rId3">
            <a:alphaModFix/>
          </a:blip>
          <a:stretch>
            <a:fillRect/>
          </a:stretch>
        </p:blipFill>
        <p:spPr>
          <a:xfrm>
            <a:off x="3833024" y="624725"/>
            <a:ext cx="5148477" cy="3894050"/>
          </a:xfrm>
          <a:prstGeom prst="rect">
            <a:avLst/>
          </a:prstGeom>
          <a:noFill/>
          <a:ln cap="flat" cmpd="sng" w="28575">
            <a:solidFill>
              <a:schemeClr val="accent1"/>
            </a:solidFill>
            <a:prstDash val="solid"/>
            <a:round/>
            <a:headEnd len="sm" w="sm" type="none"/>
            <a:tailEnd len="sm" w="sm" type="none"/>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p43"/>
          <p:cNvSpPr txBox="1"/>
          <p:nvPr>
            <p:ph idx="1" type="subTitle"/>
          </p:nvPr>
        </p:nvSpPr>
        <p:spPr>
          <a:xfrm>
            <a:off x="224225" y="1650425"/>
            <a:ext cx="3155400" cy="22842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Most products are reformulated only a few times.</a:t>
            </a:r>
            <a:endParaRPr/>
          </a:p>
          <a:p>
            <a:pPr indent="-317500" lvl="0" marL="457200" rtl="0" algn="l">
              <a:spcBef>
                <a:spcPts val="0"/>
              </a:spcBef>
              <a:spcAft>
                <a:spcPts val="0"/>
              </a:spcAft>
              <a:buSzPts val="1400"/>
              <a:buChar char="●"/>
            </a:pPr>
            <a:r>
              <a:rPr lang="en"/>
              <a:t>A small number of products have undergone 20+ reformulations.</a:t>
            </a:r>
            <a:endParaRPr/>
          </a:p>
          <a:p>
            <a:pPr indent="-317500" lvl="0" marL="457200" rtl="0" algn="l">
              <a:spcBef>
                <a:spcPts val="0"/>
              </a:spcBef>
              <a:spcAft>
                <a:spcPts val="0"/>
              </a:spcAft>
              <a:buSzPts val="1400"/>
              <a:buChar char="●"/>
            </a:pPr>
            <a:r>
              <a:rPr lang="en"/>
              <a:t>Suggests that highly reformulated products might be reacting to market trends or ingredient bans.</a:t>
            </a:r>
            <a:endParaRPr/>
          </a:p>
          <a:p>
            <a:pPr indent="0" lvl="0" marL="914400" rtl="0" algn="l">
              <a:spcBef>
                <a:spcPts val="0"/>
              </a:spcBef>
              <a:spcAft>
                <a:spcPts val="0"/>
              </a:spcAft>
              <a:buNone/>
            </a:pPr>
            <a:r>
              <a:t/>
            </a:r>
            <a:endParaRPr/>
          </a:p>
        </p:txBody>
      </p:sp>
      <p:sp>
        <p:nvSpPr>
          <p:cNvPr id="283" name="Google Shape;283;p43"/>
          <p:cNvSpPr txBox="1"/>
          <p:nvPr>
            <p:ph idx="2" type="subTitle"/>
          </p:nvPr>
        </p:nvSpPr>
        <p:spPr>
          <a:xfrm>
            <a:off x="627350" y="297436"/>
            <a:ext cx="3600900" cy="526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Reformulation Count</a:t>
            </a:r>
            <a:endParaRPr/>
          </a:p>
        </p:txBody>
      </p:sp>
      <p:pic>
        <p:nvPicPr>
          <p:cNvPr id="284" name="Google Shape;284;p43"/>
          <p:cNvPicPr preferRelativeResize="0"/>
          <p:nvPr/>
        </p:nvPicPr>
        <p:blipFill>
          <a:blip r:embed="rId3">
            <a:alphaModFix/>
          </a:blip>
          <a:stretch>
            <a:fillRect/>
          </a:stretch>
        </p:blipFill>
        <p:spPr>
          <a:xfrm>
            <a:off x="3746675" y="493361"/>
            <a:ext cx="5328737" cy="4014766"/>
          </a:xfrm>
          <a:prstGeom prst="rect">
            <a:avLst/>
          </a:prstGeom>
          <a:noFill/>
          <a:ln cap="flat" cmpd="sng" w="28575">
            <a:solidFill>
              <a:schemeClr val="dk2"/>
            </a:solidFill>
            <a:prstDash val="solid"/>
            <a:round/>
            <a:headEnd len="sm" w="sm" type="none"/>
            <a:tailEnd len="sm" w="sm" type="none"/>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44"/>
          <p:cNvSpPr txBox="1"/>
          <p:nvPr>
            <p:ph idx="1" type="subTitle"/>
          </p:nvPr>
        </p:nvSpPr>
        <p:spPr>
          <a:xfrm>
            <a:off x="4130825" y="3646650"/>
            <a:ext cx="4808100" cy="12216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Chemical Age shows a peak at lower values, meaning new chemicals are frequently introduced.</a:t>
            </a:r>
            <a:endParaRPr/>
          </a:p>
          <a:p>
            <a:pPr indent="-317500" lvl="0" marL="457200" rtl="0" algn="l">
              <a:spcBef>
                <a:spcPts val="0"/>
              </a:spcBef>
              <a:spcAft>
                <a:spcPts val="0"/>
              </a:spcAft>
              <a:buSzPts val="1400"/>
              <a:buChar char="●"/>
            </a:pPr>
            <a:r>
              <a:rPr lang="en"/>
              <a:t>Some chemicals have been in use for 30,000+ days (~80 years), indicating legacy ingredients.</a:t>
            </a:r>
            <a:endParaRPr/>
          </a:p>
          <a:p>
            <a:pPr indent="-317500" lvl="0" marL="457200" rtl="0" algn="l">
              <a:spcBef>
                <a:spcPts val="0"/>
              </a:spcBef>
              <a:spcAft>
                <a:spcPts val="0"/>
              </a:spcAft>
              <a:buSzPts val="1400"/>
              <a:buChar char="●"/>
            </a:pPr>
            <a:r>
              <a:rPr lang="en"/>
              <a:t>Suggests a mix of innovation and reliance on established ingredients.</a:t>
            </a:r>
            <a:endParaRPr/>
          </a:p>
        </p:txBody>
      </p:sp>
      <p:sp>
        <p:nvSpPr>
          <p:cNvPr id="290" name="Google Shape;290;p44"/>
          <p:cNvSpPr txBox="1"/>
          <p:nvPr>
            <p:ph idx="2" type="subTitle"/>
          </p:nvPr>
        </p:nvSpPr>
        <p:spPr>
          <a:xfrm>
            <a:off x="627350" y="297436"/>
            <a:ext cx="3600900" cy="5265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Chemical Age</a:t>
            </a:r>
            <a:endParaRPr/>
          </a:p>
        </p:txBody>
      </p:sp>
      <p:pic>
        <p:nvPicPr>
          <p:cNvPr id="291" name="Google Shape;291;p44"/>
          <p:cNvPicPr preferRelativeResize="0"/>
          <p:nvPr/>
        </p:nvPicPr>
        <p:blipFill>
          <a:blip r:embed="rId3">
            <a:alphaModFix/>
          </a:blip>
          <a:stretch>
            <a:fillRect/>
          </a:stretch>
        </p:blipFill>
        <p:spPr>
          <a:xfrm>
            <a:off x="4344650" y="51250"/>
            <a:ext cx="4430577" cy="3335901"/>
          </a:xfrm>
          <a:prstGeom prst="rect">
            <a:avLst/>
          </a:prstGeom>
          <a:noFill/>
          <a:ln cap="flat" cmpd="sng" w="19050">
            <a:solidFill>
              <a:schemeClr val="dk2"/>
            </a:solidFill>
            <a:prstDash val="solid"/>
            <a:round/>
            <a:headEnd len="sm" w="sm" type="none"/>
            <a:tailEnd len="sm" w="sm" type="none"/>
          </a:ln>
        </p:spPr>
      </p:pic>
      <p:pic>
        <p:nvPicPr>
          <p:cNvPr id="292" name="Google Shape;292;p44"/>
          <p:cNvPicPr preferRelativeResize="0"/>
          <p:nvPr/>
        </p:nvPicPr>
        <p:blipFill>
          <a:blip r:embed="rId4">
            <a:alphaModFix/>
          </a:blip>
          <a:stretch>
            <a:fillRect/>
          </a:stretch>
        </p:blipFill>
        <p:spPr>
          <a:xfrm>
            <a:off x="185425" y="1401250"/>
            <a:ext cx="3945400" cy="2984052"/>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45"/>
          <p:cNvSpPr txBox="1"/>
          <p:nvPr>
            <p:ph idx="1" type="subTitle"/>
          </p:nvPr>
        </p:nvSpPr>
        <p:spPr>
          <a:xfrm>
            <a:off x="4130825" y="3646650"/>
            <a:ext cx="4808100" cy="12216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Char char="●"/>
            </a:pPr>
            <a:r>
              <a:rPr lang="en"/>
              <a:t>Product lifespan varies widely, with some lasting for decades.</a:t>
            </a:r>
            <a:endParaRPr/>
          </a:p>
          <a:p>
            <a:pPr indent="-317500" lvl="0" marL="457200" rtl="0" algn="l">
              <a:spcBef>
                <a:spcPts val="0"/>
              </a:spcBef>
              <a:spcAft>
                <a:spcPts val="0"/>
              </a:spcAft>
              <a:buSzPts val="1400"/>
              <a:buChar char="●"/>
            </a:pPr>
            <a:r>
              <a:rPr lang="en"/>
              <a:t>A large peak around 5000-6000 days (~15 years), suggesting common life cycle for products.</a:t>
            </a:r>
            <a:endParaRPr/>
          </a:p>
          <a:p>
            <a:pPr indent="-317500" lvl="0" marL="457200" rtl="0" algn="l">
              <a:spcBef>
                <a:spcPts val="0"/>
              </a:spcBef>
              <a:spcAft>
                <a:spcPts val="0"/>
              </a:spcAft>
              <a:buSzPts val="1400"/>
              <a:buChar char="●"/>
            </a:pPr>
            <a:r>
              <a:rPr lang="en"/>
              <a:t>Some products contain chemicals from multiple categories, indicating complex formulations.</a:t>
            </a:r>
            <a:endParaRPr/>
          </a:p>
        </p:txBody>
      </p:sp>
      <p:sp>
        <p:nvSpPr>
          <p:cNvPr id="298" name="Google Shape;298;p45"/>
          <p:cNvSpPr txBox="1"/>
          <p:nvPr>
            <p:ph idx="2" type="subTitle"/>
          </p:nvPr>
        </p:nvSpPr>
        <p:spPr>
          <a:xfrm>
            <a:off x="627350" y="297423"/>
            <a:ext cx="3600900" cy="6429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100"/>
              <a:t>Product Lifespan &amp; Chemical Category</a:t>
            </a:r>
            <a:endParaRPr sz="2100"/>
          </a:p>
        </p:txBody>
      </p:sp>
      <p:pic>
        <p:nvPicPr>
          <p:cNvPr id="299" name="Google Shape;299;p45"/>
          <p:cNvPicPr preferRelativeResize="0"/>
          <p:nvPr/>
        </p:nvPicPr>
        <p:blipFill>
          <a:blip r:embed="rId3">
            <a:alphaModFix/>
          </a:blip>
          <a:stretch>
            <a:fillRect/>
          </a:stretch>
        </p:blipFill>
        <p:spPr>
          <a:xfrm>
            <a:off x="4380650" y="152400"/>
            <a:ext cx="4432712" cy="3341849"/>
          </a:xfrm>
          <a:prstGeom prst="rect">
            <a:avLst/>
          </a:prstGeom>
          <a:noFill/>
          <a:ln cap="flat" cmpd="sng" w="19050">
            <a:solidFill>
              <a:schemeClr val="dk2"/>
            </a:solidFill>
            <a:prstDash val="solid"/>
            <a:round/>
            <a:headEnd len="sm" w="sm" type="none"/>
            <a:tailEnd len="sm" w="sm" type="none"/>
          </a:ln>
        </p:spPr>
      </p:pic>
      <p:pic>
        <p:nvPicPr>
          <p:cNvPr id="300" name="Google Shape;300;p45"/>
          <p:cNvPicPr preferRelativeResize="0"/>
          <p:nvPr/>
        </p:nvPicPr>
        <p:blipFill>
          <a:blip r:embed="rId4">
            <a:alphaModFix/>
          </a:blip>
          <a:stretch>
            <a:fillRect/>
          </a:stretch>
        </p:blipFill>
        <p:spPr>
          <a:xfrm>
            <a:off x="110700" y="1543475"/>
            <a:ext cx="4020127" cy="3077902"/>
          </a:xfrm>
          <a:prstGeom prst="rect">
            <a:avLst/>
          </a:prstGeom>
          <a:noFill/>
          <a:ln cap="flat" cmpd="sng" w="19050">
            <a:solidFill>
              <a:schemeClr val="dk2"/>
            </a:solidFill>
            <a:prstDash val="solid"/>
            <a:round/>
            <a:headEnd len="sm" w="sm" type="none"/>
            <a:tailEnd len="sm" w="sm" type="none"/>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Hair Color Palette by Slidesgo">
  <a:themeElements>
    <a:clrScheme name="Simple Light">
      <a:dk1>
        <a:srgbClr val="413334"/>
      </a:dk1>
      <a:lt1>
        <a:srgbClr val="E9E1DE"/>
      </a:lt1>
      <a:dk2>
        <a:srgbClr val="63373E"/>
      </a:dk2>
      <a:lt2>
        <a:srgbClr val="51302F"/>
      </a:lt2>
      <a:accent1>
        <a:srgbClr val="845145"/>
      </a:accent1>
      <a:accent2>
        <a:srgbClr val="DBC2BD"/>
      </a:accent2>
      <a:accent3>
        <a:srgbClr val="E5D1CD"/>
      </a:accent3>
      <a:accent4>
        <a:srgbClr val="FFFFFF"/>
      </a:accent4>
      <a:accent5>
        <a:srgbClr val="FFFFFF"/>
      </a:accent5>
      <a:accent6>
        <a:srgbClr val="FFFFFF"/>
      </a:accent6>
      <a:hlink>
        <a:srgbClr val="413334"/>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