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0" r:id="rId2"/>
    <p:sldId id="333" r:id="rId3"/>
    <p:sldId id="264" r:id="rId4"/>
    <p:sldId id="282" r:id="rId5"/>
    <p:sldId id="332" r:id="rId6"/>
    <p:sldId id="327" r:id="rId7"/>
    <p:sldId id="330" r:id="rId8"/>
    <p:sldId id="334" r:id="rId9"/>
    <p:sldId id="30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 Han" initials="OH" lastIdx="3" clrIdx="0">
    <p:extLst>
      <p:ext uri="{19B8F6BF-5375-455C-9EA6-DF929625EA0E}">
        <p15:presenceInfo xmlns:p15="http://schemas.microsoft.com/office/powerpoint/2012/main" userId="S::dong.han2@mail.mcgill.ca::dce82acd-da17-4d34-ad87-392bdce3ce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24E"/>
    <a:srgbClr val="F2F2F2"/>
    <a:srgbClr val="595959"/>
    <a:srgbClr val="22252A"/>
    <a:srgbClr val="D9B44F"/>
    <a:srgbClr val="232C49"/>
    <a:srgbClr val="121524"/>
    <a:srgbClr val="5E6A92"/>
    <a:srgbClr val="ABB1C6"/>
    <a:srgbClr val="F0D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6012" autoAdjust="0"/>
  </p:normalViewPr>
  <p:slideViewPr>
    <p:cSldViewPr snapToGrid="0">
      <p:cViewPr varScale="1">
        <p:scale>
          <a:sx n="108" d="100"/>
          <a:sy n="108" d="100"/>
        </p:scale>
        <p:origin x="6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4E170-364D-0643-A664-4204551706B3}" type="doc">
      <dgm:prSet loTypeId="urn:microsoft.com/office/officeart/2005/8/layout/process1" loCatId="" qsTypeId="urn:microsoft.com/office/officeart/2005/8/quickstyle/simple1" qsCatId="simple" csTypeId="urn:microsoft.com/office/officeart/2005/8/colors/accent3_1" csCatId="accent3" phldr="1"/>
      <dgm:spPr/>
    </dgm:pt>
    <dgm:pt modelId="{67C61966-3C57-614A-A975-3A615AB8A6AC}">
      <dgm:prSet phldrT="[Text]"/>
      <dgm:spPr/>
      <dgm:t>
        <a:bodyPr/>
        <a:lstStyle/>
        <a:p>
          <a:r>
            <a:rPr lang="en-US" altLang="zh-CN" dirty="0"/>
            <a:t>Feature</a:t>
          </a:r>
          <a:r>
            <a:rPr lang="zh-CN" altLang="en-US" dirty="0"/>
            <a:t> </a:t>
          </a:r>
          <a:r>
            <a:rPr lang="en-US" altLang="zh-CN" dirty="0"/>
            <a:t>Engineering</a:t>
          </a:r>
          <a:r>
            <a:rPr lang="zh-CN" altLang="en-US" dirty="0"/>
            <a:t> </a:t>
          </a:r>
          <a:endParaRPr lang="en-US" dirty="0"/>
        </a:p>
      </dgm:t>
    </dgm:pt>
    <dgm:pt modelId="{F457788E-6268-8042-8858-E4BEBFEBC28F}" type="sibTrans" cxnId="{87159120-963F-D840-910F-0137DA7E39B5}">
      <dgm:prSet/>
      <dgm:spPr/>
      <dgm:t>
        <a:bodyPr/>
        <a:lstStyle/>
        <a:p>
          <a:endParaRPr lang="en-US"/>
        </a:p>
      </dgm:t>
    </dgm:pt>
    <dgm:pt modelId="{DEC90684-828C-C548-9462-85DCB3BED384}" type="parTrans" cxnId="{87159120-963F-D840-910F-0137DA7E39B5}">
      <dgm:prSet/>
      <dgm:spPr/>
      <dgm:t>
        <a:bodyPr/>
        <a:lstStyle/>
        <a:p>
          <a:endParaRPr lang="en-US"/>
        </a:p>
      </dgm:t>
    </dgm:pt>
    <dgm:pt modelId="{A06217F6-D396-2143-B307-6456C54C6C62}">
      <dgm:prSet phldrT="[Text]"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Processing</a:t>
          </a:r>
        </a:p>
      </dgm:t>
    </dgm:pt>
    <dgm:pt modelId="{CE795889-3858-8A4B-807D-1D606CB21B52}" type="sibTrans" cxnId="{419EF6D2-7950-5B4F-8A5B-4DC337A39F33}">
      <dgm:prSet/>
      <dgm:spPr>
        <a:noFill/>
      </dgm:spPr>
      <dgm:t>
        <a:bodyPr/>
        <a:lstStyle/>
        <a:p>
          <a:endParaRPr lang="en-US"/>
        </a:p>
      </dgm:t>
    </dgm:pt>
    <dgm:pt modelId="{9334A709-5131-D14B-A338-7D44823D96FB}" type="parTrans" cxnId="{419EF6D2-7950-5B4F-8A5B-4DC337A39F33}">
      <dgm:prSet/>
      <dgm:spPr/>
      <dgm:t>
        <a:bodyPr/>
        <a:lstStyle/>
        <a:p>
          <a:endParaRPr lang="en-US"/>
        </a:p>
      </dgm:t>
    </dgm:pt>
    <dgm:pt modelId="{12D446F4-D485-C640-9B9D-B0D84FB73C8D}">
      <dgm:prSet phldrT="[Text]"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Gathering</a:t>
          </a:r>
          <a:endParaRPr lang="en-US" dirty="0"/>
        </a:p>
      </dgm:t>
    </dgm:pt>
    <dgm:pt modelId="{8EEDEA70-4AD4-3642-AFA6-7C410F5B9C68}" type="sibTrans" cxnId="{F019CBD2-72DE-8948-8103-9A6D5DC722C9}">
      <dgm:prSet/>
      <dgm:spPr>
        <a:noFill/>
      </dgm:spPr>
      <dgm:t>
        <a:bodyPr/>
        <a:lstStyle/>
        <a:p>
          <a:endParaRPr lang="en-US"/>
        </a:p>
      </dgm:t>
    </dgm:pt>
    <dgm:pt modelId="{86570FC9-4F62-2F4A-A206-1C61F931415E}" type="parTrans" cxnId="{F019CBD2-72DE-8948-8103-9A6D5DC722C9}">
      <dgm:prSet/>
      <dgm:spPr/>
      <dgm:t>
        <a:bodyPr/>
        <a:lstStyle/>
        <a:p>
          <a:endParaRPr lang="en-US"/>
        </a:p>
      </dgm:t>
    </dgm:pt>
    <dgm:pt modelId="{034A3A91-EE96-5E41-BBED-250C488560DF}">
      <dgm:prSet phldrT="[Text]"/>
      <dgm:spPr/>
      <dgm:t>
        <a:bodyPr/>
        <a:lstStyle/>
        <a:p>
          <a:r>
            <a:rPr lang="en-US" altLang="zh-CN" dirty="0"/>
            <a:t>Model</a:t>
          </a:r>
          <a:endParaRPr lang="en-US" dirty="0"/>
        </a:p>
      </dgm:t>
    </dgm:pt>
    <dgm:pt modelId="{2C63C162-7301-E541-B622-CE2A286D5F48}" type="parTrans" cxnId="{087EA283-66B1-6245-9C6F-DD4245C51BB2}">
      <dgm:prSet/>
      <dgm:spPr/>
      <dgm:t>
        <a:bodyPr/>
        <a:lstStyle/>
        <a:p>
          <a:endParaRPr lang="en-US"/>
        </a:p>
      </dgm:t>
    </dgm:pt>
    <dgm:pt modelId="{BA82FFFA-B601-D648-87DB-F3B32536E0D8}" type="sibTrans" cxnId="{087EA283-66B1-6245-9C6F-DD4245C51BB2}">
      <dgm:prSet/>
      <dgm:spPr/>
      <dgm:t>
        <a:bodyPr/>
        <a:lstStyle/>
        <a:p>
          <a:endParaRPr lang="en-US"/>
        </a:p>
      </dgm:t>
    </dgm:pt>
    <dgm:pt modelId="{B5E0C722-CB6B-CB46-862F-28566FE17A25}" type="pres">
      <dgm:prSet presAssocID="{2824E170-364D-0643-A664-4204551706B3}" presName="Name0" presStyleCnt="0">
        <dgm:presLayoutVars>
          <dgm:dir/>
          <dgm:resizeHandles val="exact"/>
        </dgm:presLayoutVars>
      </dgm:prSet>
      <dgm:spPr/>
    </dgm:pt>
    <dgm:pt modelId="{3133A4F4-1B46-4844-81D8-6B9F2A4A1798}" type="pres">
      <dgm:prSet presAssocID="{12D446F4-D485-C640-9B9D-B0D84FB73C8D}" presName="node" presStyleLbl="node1" presStyleIdx="0" presStyleCnt="4">
        <dgm:presLayoutVars>
          <dgm:bulletEnabled val="1"/>
        </dgm:presLayoutVars>
      </dgm:prSet>
      <dgm:spPr/>
    </dgm:pt>
    <dgm:pt modelId="{AA6BD5B0-435D-CB46-9F02-674592CA4507}" type="pres">
      <dgm:prSet presAssocID="{8EEDEA70-4AD4-3642-AFA6-7C410F5B9C68}" presName="sibTrans" presStyleLbl="sibTrans2D1" presStyleIdx="0" presStyleCnt="3"/>
      <dgm:spPr/>
    </dgm:pt>
    <dgm:pt modelId="{1253D218-8E06-C649-B53F-DE08D1912240}" type="pres">
      <dgm:prSet presAssocID="{8EEDEA70-4AD4-3642-AFA6-7C410F5B9C68}" presName="connectorText" presStyleLbl="sibTrans2D1" presStyleIdx="0" presStyleCnt="3"/>
      <dgm:spPr/>
    </dgm:pt>
    <dgm:pt modelId="{41907240-9707-2A4B-A33D-B54ACB838478}" type="pres">
      <dgm:prSet presAssocID="{A06217F6-D396-2143-B307-6456C54C6C62}" presName="node" presStyleLbl="node1" presStyleIdx="1" presStyleCnt="4">
        <dgm:presLayoutVars>
          <dgm:bulletEnabled val="1"/>
        </dgm:presLayoutVars>
      </dgm:prSet>
      <dgm:spPr/>
    </dgm:pt>
    <dgm:pt modelId="{B41F0DC2-0A24-8044-9272-97863C7F6EB0}" type="pres">
      <dgm:prSet presAssocID="{CE795889-3858-8A4B-807D-1D606CB21B52}" presName="sibTrans" presStyleLbl="sibTrans2D1" presStyleIdx="1" presStyleCnt="3"/>
      <dgm:spPr/>
    </dgm:pt>
    <dgm:pt modelId="{EA4E3B77-3501-0643-837C-342150EB56E9}" type="pres">
      <dgm:prSet presAssocID="{CE795889-3858-8A4B-807D-1D606CB21B52}" presName="connectorText" presStyleLbl="sibTrans2D1" presStyleIdx="1" presStyleCnt="3"/>
      <dgm:spPr/>
    </dgm:pt>
    <dgm:pt modelId="{2A41CB87-9755-3242-9EDE-326713A4C709}" type="pres">
      <dgm:prSet presAssocID="{67C61966-3C57-614A-A975-3A615AB8A6AC}" presName="node" presStyleLbl="node1" presStyleIdx="2" presStyleCnt="4">
        <dgm:presLayoutVars>
          <dgm:bulletEnabled val="1"/>
        </dgm:presLayoutVars>
      </dgm:prSet>
      <dgm:spPr/>
    </dgm:pt>
    <dgm:pt modelId="{336E9C17-56F5-4C45-B1FA-2B328D01E8A6}" type="pres">
      <dgm:prSet presAssocID="{F457788E-6268-8042-8858-E4BEBFEBC28F}" presName="sibTrans" presStyleLbl="sibTrans2D1" presStyleIdx="2" presStyleCnt="3"/>
      <dgm:spPr/>
    </dgm:pt>
    <dgm:pt modelId="{A25747CD-0B68-D342-8D26-693B53484EB8}" type="pres">
      <dgm:prSet presAssocID="{F457788E-6268-8042-8858-E4BEBFEBC28F}" presName="connectorText" presStyleLbl="sibTrans2D1" presStyleIdx="2" presStyleCnt="3"/>
      <dgm:spPr/>
    </dgm:pt>
    <dgm:pt modelId="{AC31002C-DEB8-9C40-8104-BF74936D9592}" type="pres">
      <dgm:prSet presAssocID="{034A3A91-EE96-5E41-BBED-250C488560DF}" presName="node" presStyleLbl="node1" presStyleIdx="3" presStyleCnt="4">
        <dgm:presLayoutVars>
          <dgm:bulletEnabled val="1"/>
        </dgm:presLayoutVars>
      </dgm:prSet>
      <dgm:spPr/>
    </dgm:pt>
  </dgm:ptLst>
  <dgm:cxnLst>
    <dgm:cxn modelId="{BF4B481A-318A-ED4D-B902-00987AB6A0CF}" type="presOf" srcId="{A06217F6-D396-2143-B307-6456C54C6C62}" destId="{41907240-9707-2A4B-A33D-B54ACB838478}" srcOrd="0" destOrd="0" presId="urn:microsoft.com/office/officeart/2005/8/layout/process1"/>
    <dgm:cxn modelId="{87159120-963F-D840-910F-0137DA7E39B5}" srcId="{2824E170-364D-0643-A664-4204551706B3}" destId="{67C61966-3C57-614A-A975-3A615AB8A6AC}" srcOrd="2" destOrd="0" parTransId="{DEC90684-828C-C548-9462-85DCB3BED384}" sibTransId="{F457788E-6268-8042-8858-E4BEBFEBC28F}"/>
    <dgm:cxn modelId="{E1850B41-859C-694A-B53D-9EA22FB9119F}" type="presOf" srcId="{2824E170-364D-0643-A664-4204551706B3}" destId="{B5E0C722-CB6B-CB46-862F-28566FE17A25}" srcOrd="0" destOrd="0" presId="urn:microsoft.com/office/officeart/2005/8/layout/process1"/>
    <dgm:cxn modelId="{93910F52-8333-5A4E-A7CA-A86FBEEFB1A7}" type="presOf" srcId="{12D446F4-D485-C640-9B9D-B0D84FB73C8D}" destId="{3133A4F4-1B46-4844-81D8-6B9F2A4A1798}" srcOrd="0" destOrd="0" presId="urn:microsoft.com/office/officeart/2005/8/layout/process1"/>
    <dgm:cxn modelId="{78FE5A5A-95F2-F046-9D64-87E57B5CD4A2}" type="presOf" srcId="{034A3A91-EE96-5E41-BBED-250C488560DF}" destId="{AC31002C-DEB8-9C40-8104-BF74936D9592}" srcOrd="0" destOrd="0" presId="urn:microsoft.com/office/officeart/2005/8/layout/process1"/>
    <dgm:cxn modelId="{7719E05F-6425-C146-A640-797CA106596F}" type="presOf" srcId="{F457788E-6268-8042-8858-E4BEBFEBC28F}" destId="{A25747CD-0B68-D342-8D26-693B53484EB8}" srcOrd="1" destOrd="0" presId="urn:microsoft.com/office/officeart/2005/8/layout/process1"/>
    <dgm:cxn modelId="{25C8A66A-277F-D842-8277-C218F1F67AF9}" type="presOf" srcId="{CE795889-3858-8A4B-807D-1D606CB21B52}" destId="{B41F0DC2-0A24-8044-9272-97863C7F6EB0}" srcOrd="0" destOrd="0" presId="urn:microsoft.com/office/officeart/2005/8/layout/process1"/>
    <dgm:cxn modelId="{087EA283-66B1-6245-9C6F-DD4245C51BB2}" srcId="{2824E170-364D-0643-A664-4204551706B3}" destId="{034A3A91-EE96-5E41-BBED-250C488560DF}" srcOrd="3" destOrd="0" parTransId="{2C63C162-7301-E541-B622-CE2A286D5F48}" sibTransId="{BA82FFFA-B601-D648-87DB-F3B32536E0D8}"/>
    <dgm:cxn modelId="{3EA6A697-2121-5F4B-BFBB-7B7BC052A0E6}" type="presOf" srcId="{8EEDEA70-4AD4-3642-AFA6-7C410F5B9C68}" destId="{AA6BD5B0-435D-CB46-9F02-674592CA4507}" srcOrd="0" destOrd="0" presId="urn:microsoft.com/office/officeart/2005/8/layout/process1"/>
    <dgm:cxn modelId="{8311E4A1-9391-7648-9127-6E440CF628BC}" type="presOf" srcId="{67C61966-3C57-614A-A975-3A615AB8A6AC}" destId="{2A41CB87-9755-3242-9EDE-326713A4C709}" srcOrd="0" destOrd="0" presId="urn:microsoft.com/office/officeart/2005/8/layout/process1"/>
    <dgm:cxn modelId="{9D776BA3-C2F3-7248-9925-10017E8278FB}" type="presOf" srcId="{8EEDEA70-4AD4-3642-AFA6-7C410F5B9C68}" destId="{1253D218-8E06-C649-B53F-DE08D1912240}" srcOrd="1" destOrd="0" presId="urn:microsoft.com/office/officeart/2005/8/layout/process1"/>
    <dgm:cxn modelId="{F019CBD2-72DE-8948-8103-9A6D5DC722C9}" srcId="{2824E170-364D-0643-A664-4204551706B3}" destId="{12D446F4-D485-C640-9B9D-B0D84FB73C8D}" srcOrd="0" destOrd="0" parTransId="{86570FC9-4F62-2F4A-A206-1C61F931415E}" sibTransId="{8EEDEA70-4AD4-3642-AFA6-7C410F5B9C68}"/>
    <dgm:cxn modelId="{419EF6D2-7950-5B4F-8A5B-4DC337A39F33}" srcId="{2824E170-364D-0643-A664-4204551706B3}" destId="{A06217F6-D396-2143-B307-6456C54C6C62}" srcOrd="1" destOrd="0" parTransId="{9334A709-5131-D14B-A338-7D44823D96FB}" sibTransId="{CE795889-3858-8A4B-807D-1D606CB21B52}"/>
    <dgm:cxn modelId="{D2B958DD-C6F6-F442-A423-140787E4D9C2}" type="presOf" srcId="{CE795889-3858-8A4B-807D-1D606CB21B52}" destId="{EA4E3B77-3501-0643-837C-342150EB56E9}" srcOrd="1" destOrd="0" presId="urn:microsoft.com/office/officeart/2005/8/layout/process1"/>
    <dgm:cxn modelId="{0BAF7EDD-63F8-E24B-B46F-0C7FC540821A}" type="presOf" srcId="{F457788E-6268-8042-8858-E4BEBFEBC28F}" destId="{336E9C17-56F5-4C45-B1FA-2B328D01E8A6}" srcOrd="0" destOrd="0" presId="urn:microsoft.com/office/officeart/2005/8/layout/process1"/>
    <dgm:cxn modelId="{C07B024A-728D-7942-A0D3-4EB3FE828F1D}" type="presParOf" srcId="{B5E0C722-CB6B-CB46-862F-28566FE17A25}" destId="{3133A4F4-1B46-4844-81D8-6B9F2A4A1798}" srcOrd="0" destOrd="0" presId="urn:microsoft.com/office/officeart/2005/8/layout/process1"/>
    <dgm:cxn modelId="{57CE460B-8689-EB4B-9EEE-C3A896DDD0EE}" type="presParOf" srcId="{B5E0C722-CB6B-CB46-862F-28566FE17A25}" destId="{AA6BD5B0-435D-CB46-9F02-674592CA4507}" srcOrd="1" destOrd="0" presId="urn:microsoft.com/office/officeart/2005/8/layout/process1"/>
    <dgm:cxn modelId="{0249300B-2891-5446-9573-AE1CD252FADA}" type="presParOf" srcId="{AA6BD5B0-435D-CB46-9F02-674592CA4507}" destId="{1253D218-8E06-C649-B53F-DE08D1912240}" srcOrd="0" destOrd="0" presId="urn:microsoft.com/office/officeart/2005/8/layout/process1"/>
    <dgm:cxn modelId="{ABA0D1CB-E091-3E43-9552-02969EB384BE}" type="presParOf" srcId="{B5E0C722-CB6B-CB46-862F-28566FE17A25}" destId="{41907240-9707-2A4B-A33D-B54ACB838478}" srcOrd="2" destOrd="0" presId="urn:microsoft.com/office/officeart/2005/8/layout/process1"/>
    <dgm:cxn modelId="{DB419DA0-B163-7147-9F83-83D98D62BD3D}" type="presParOf" srcId="{B5E0C722-CB6B-CB46-862F-28566FE17A25}" destId="{B41F0DC2-0A24-8044-9272-97863C7F6EB0}" srcOrd="3" destOrd="0" presId="urn:microsoft.com/office/officeart/2005/8/layout/process1"/>
    <dgm:cxn modelId="{5A8A0B92-A0F1-0A4D-9431-56A041C6C87F}" type="presParOf" srcId="{B41F0DC2-0A24-8044-9272-97863C7F6EB0}" destId="{EA4E3B77-3501-0643-837C-342150EB56E9}" srcOrd="0" destOrd="0" presId="urn:microsoft.com/office/officeart/2005/8/layout/process1"/>
    <dgm:cxn modelId="{34F5B986-90EA-014A-BAE5-6DF033D1F06C}" type="presParOf" srcId="{B5E0C722-CB6B-CB46-862F-28566FE17A25}" destId="{2A41CB87-9755-3242-9EDE-326713A4C709}" srcOrd="4" destOrd="0" presId="urn:microsoft.com/office/officeart/2005/8/layout/process1"/>
    <dgm:cxn modelId="{7DB7F616-FC50-F944-B696-0FB2CA6C16C4}" type="presParOf" srcId="{B5E0C722-CB6B-CB46-862F-28566FE17A25}" destId="{336E9C17-56F5-4C45-B1FA-2B328D01E8A6}" srcOrd="5" destOrd="0" presId="urn:microsoft.com/office/officeart/2005/8/layout/process1"/>
    <dgm:cxn modelId="{5F72809E-9C4E-BA4E-AF63-1E0E7F3E8D41}" type="presParOf" srcId="{336E9C17-56F5-4C45-B1FA-2B328D01E8A6}" destId="{A25747CD-0B68-D342-8D26-693B53484EB8}" srcOrd="0" destOrd="0" presId="urn:microsoft.com/office/officeart/2005/8/layout/process1"/>
    <dgm:cxn modelId="{D68E25FC-DF3E-E04A-A76A-7D91291DFDDA}" type="presParOf" srcId="{B5E0C722-CB6B-CB46-862F-28566FE17A25}" destId="{AC31002C-DEB8-9C40-8104-BF74936D959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3A4F4-1B46-4844-81D8-6B9F2A4A1798}">
      <dsp:nvSpPr>
        <dsp:cNvPr id="0" name=""/>
        <dsp:cNvSpPr/>
      </dsp:nvSpPr>
      <dsp:spPr>
        <a:xfrm>
          <a:off x="4438" y="2127211"/>
          <a:ext cx="1940407" cy="1164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Data</a:t>
          </a:r>
          <a:r>
            <a:rPr lang="zh-CN" altLang="en-US" sz="2700" kern="1200" dirty="0"/>
            <a:t> </a:t>
          </a:r>
          <a:r>
            <a:rPr lang="en-US" altLang="zh-CN" sz="2700" kern="1200" dirty="0"/>
            <a:t>Gathering</a:t>
          </a:r>
          <a:endParaRPr lang="en-US" sz="2700" kern="1200" dirty="0"/>
        </a:p>
      </dsp:txBody>
      <dsp:txXfrm>
        <a:off x="38538" y="2161311"/>
        <a:ext cx="1872207" cy="1096044"/>
      </dsp:txXfrm>
    </dsp:sp>
    <dsp:sp modelId="{AA6BD5B0-435D-CB46-9F02-674592CA4507}">
      <dsp:nvSpPr>
        <dsp:cNvPr id="0" name=""/>
        <dsp:cNvSpPr/>
      </dsp:nvSpPr>
      <dsp:spPr>
        <a:xfrm>
          <a:off x="2138886" y="2468722"/>
          <a:ext cx="411366" cy="48122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138886" y="2564966"/>
        <a:ext cx="287956" cy="288733"/>
      </dsp:txXfrm>
    </dsp:sp>
    <dsp:sp modelId="{41907240-9707-2A4B-A33D-B54ACB838478}">
      <dsp:nvSpPr>
        <dsp:cNvPr id="0" name=""/>
        <dsp:cNvSpPr/>
      </dsp:nvSpPr>
      <dsp:spPr>
        <a:xfrm>
          <a:off x="2721009" y="2127211"/>
          <a:ext cx="1940407" cy="1164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Data</a:t>
          </a:r>
          <a:r>
            <a:rPr lang="zh-CN" altLang="en-US" sz="2700" kern="1200" dirty="0"/>
            <a:t> </a:t>
          </a:r>
          <a:r>
            <a:rPr lang="en-US" altLang="zh-CN" sz="2700" kern="1200" dirty="0"/>
            <a:t>Processing</a:t>
          </a:r>
        </a:p>
      </dsp:txBody>
      <dsp:txXfrm>
        <a:off x="2755109" y="2161311"/>
        <a:ext cx="1872207" cy="1096044"/>
      </dsp:txXfrm>
    </dsp:sp>
    <dsp:sp modelId="{B41F0DC2-0A24-8044-9272-97863C7F6EB0}">
      <dsp:nvSpPr>
        <dsp:cNvPr id="0" name=""/>
        <dsp:cNvSpPr/>
      </dsp:nvSpPr>
      <dsp:spPr>
        <a:xfrm>
          <a:off x="4855457" y="2468722"/>
          <a:ext cx="411366" cy="48122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55457" y="2564966"/>
        <a:ext cx="287956" cy="288733"/>
      </dsp:txXfrm>
    </dsp:sp>
    <dsp:sp modelId="{2A41CB87-9755-3242-9EDE-326713A4C709}">
      <dsp:nvSpPr>
        <dsp:cNvPr id="0" name=""/>
        <dsp:cNvSpPr/>
      </dsp:nvSpPr>
      <dsp:spPr>
        <a:xfrm>
          <a:off x="5437580" y="2127211"/>
          <a:ext cx="1940407" cy="1164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Feature</a:t>
          </a:r>
          <a:r>
            <a:rPr lang="zh-CN" altLang="en-US" sz="2700" kern="1200" dirty="0"/>
            <a:t> </a:t>
          </a:r>
          <a:r>
            <a:rPr lang="en-US" altLang="zh-CN" sz="2700" kern="1200" dirty="0"/>
            <a:t>Engineering</a:t>
          </a:r>
          <a:r>
            <a:rPr lang="zh-CN" altLang="en-US" sz="2700" kern="1200" dirty="0"/>
            <a:t> </a:t>
          </a:r>
          <a:endParaRPr lang="en-US" sz="2700" kern="1200" dirty="0"/>
        </a:p>
      </dsp:txBody>
      <dsp:txXfrm>
        <a:off x="5471680" y="2161311"/>
        <a:ext cx="1872207" cy="1096044"/>
      </dsp:txXfrm>
    </dsp:sp>
    <dsp:sp modelId="{336E9C17-56F5-4C45-B1FA-2B328D01E8A6}">
      <dsp:nvSpPr>
        <dsp:cNvPr id="0" name=""/>
        <dsp:cNvSpPr/>
      </dsp:nvSpPr>
      <dsp:spPr>
        <a:xfrm>
          <a:off x="7572028" y="2468722"/>
          <a:ext cx="411366" cy="481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72028" y="2564966"/>
        <a:ext cx="287956" cy="288733"/>
      </dsp:txXfrm>
    </dsp:sp>
    <dsp:sp modelId="{AC31002C-DEB8-9C40-8104-BF74936D9592}">
      <dsp:nvSpPr>
        <dsp:cNvPr id="0" name=""/>
        <dsp:cNvSpPr/>
      </dsp:nvSpPr>
      <dsp:spPr>
        <a:xfrm>
          <a:off x="8154151" y="2127211"/>
          <a:ext cx="1940407" cy="1164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Model</a:t>
          </a:r>
          <a:endParaRPr lang="en-US" sz="2700" kern="1200" dirty="0"/>
        </a:p>
      </dsp:txBody>
      <dsp:txXfrm>
        <a:off x="8188251" y="2161311"/>
        <a:ext cx="1872207" cy="1096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思源黑体" panose="020B0500000000000000" pitchFamily="34" charset="-122"/>
              </a:defRPr>
            </a:lvl1pPr>
          </a:lstStyle>
          <a:p>
            <a:fld id="{C1B2A2F5-D4A8-4172-9A3B-68A953FA60DA}" type="datetimeFigureOut">
              <a:rPr lang="zh-CN" altLang="en-US" smtClean="0"/>
              <a:pPr/>
              <a:t>2022/7/29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思源黑体" panose="020B0500000000000000" pitchFamily="34" charset="-122"/>
              </a:defRPr>
            </a:lvl1pPr>
          </a:lstStyle>
          <a:p>
            <a:fld id="{AD8D5771-48B1-44B1-A9D9-2C154B7BDF2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0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思源黑体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思源黑体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思源黑体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思源黑体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思源黑体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D5771-48B1-44B1-A9D9-2C154B7BDF2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7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0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4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1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11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41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603483"/>
            <a:ext cx="551874" cy="453354"/>
            <a:chOff x="121825" y="625642"/>
            <a:chExt cx="551874" cy="524379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" name="矩形 8"/>
            <p:cNvSpPr/>
            <p:nvPr/>
          </p:nvSpPr>
          <p:spPr>
            <a:xfrm>
              <a:off x="121825" y="625642"/>
              <a:ext cx="369348" cy="524379"/>
            </a:xfrm>
            <a:prstGeom prst="rect">
              <a:avLst/>
            </a:prstGeom>
            <a:solidFill>
              <a:srgbClr val="BE8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78071" y="625642"/>
              <a:ext cx="95628" cy="524379"/>
            </a:xfrm>
            <a:prstGeom prst="rect">
              <a:avLst/>
            </a:prstGeom>
            <a:solidFill>
              <a:srgbClr val="BE8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4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8066C9C8-9B5B-DCE0-2963-335DD58B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55" y="-74923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545FCA9-F01C-5C76-6D9D-3ED9BBC4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21" y="-76321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117555" y="-50261"/>
            <a:ext cx="12484748" cy="694126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5405" y="3036470"/>
            <a:ext cx="4345674" cy="409550"/>
          </a:xfrm>
          <a:prstGeom prst="rect">
            <a:avLst/>
          </a:prstGeom>
          <a:noFill/>
          <a:ln>
            <a:solidFill>
              <a:srgbClr val="22252A"/>
            </a:soli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353772" y="902688"/>
            <a:ext cx="494561" cy="86484"/>
            <a:chOff x="2307018" y="469980"/>
            <a:chExt cx="697897" cy="122042"/>
          </a:xfrm>
        </p:grpSpPr>
        <p:sp>
          <p:nvSpPr>
            <p:cNvPr id="25" name="椭圆 24"/>
            <p:cNvSpPr/>
            <p:nvPr/>
          </p:nvSpPr>
          <p:spPr>
            <a:xfrm>
              <a:off x="2307018" y="469980"/>
              <a:ext cx="122042" cy="1220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594945" y="469980"/>
              <a:ext cx="122042" cy="122042"/>
            </a:xfrm>
            <a:prstGeom prst="ellipse">
              <a:avLst/>
            </a:prstGeom>
            <a:solidFill>
              <a:srgbClr val="BE824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82873" y="469980"/>
              <a:ext cx="122042" cy="122042"/>
            </a:xfrm>
            <a:prstGeom prst="ellipse">
              <a:avLst/>
            </a:prstGeom>
            <a:solidFill>
              <a:srgbClr val="22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</p:grpSp>
      <p:sp>
        <p:nvSpPr>
          <p:cNvPr id="15" name="矩形 2">
            <a:extLst>
              <a:ext uri="{FF2B5EF4-FFF2-40B4-BE49-F238E27FC236}">
                <a16:creationId xmlns:a16="http://schemas.microsoft.com/office/drawing/2014/main" id="{BF97DBCE-C19E-8EAB-6F44-A16C7C68CDAC}"/>
              </a:ext>
            </a:extLst>
          </p:cNvPr>
          <p:cNvSpPr/>
          <p:nvPr/>
        </p:nvSpPr>
        <p:spPr>
          <a:xfrm>
            <a:off x="537929" y="1390751"/>
            <a:ext cx="10945509" cy="3941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10607040" y="4642338"/>
            <a:ext cx="0" cy="520504"/>
          </a:xfrm>
          <a:prstGeom prst="line">
            <a:avLst/>
          </a:prstGeom>
          <a:ln w="63500">
            <a:gradFill>
              <a:gsLst>
                <a:gs pos="50000">
                  <a:srgbClr val="BE824E"/>
                </a:gs>
                <a:gs pos="50000">
                  <a:srgbClr val="22252A"/>
                </a:gs>
              </a:gsLst>
              <a:lin ang="5400000" scaled="1"/>
            </a:gradFill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Jobs at Quora">
            <a:extLst>
              <a:ext uri="{FF2B5EF4-FFF2-40B4-BE49-F238E27FC236}">
                <a16:creationId xmlns:a16="http://schemas.microsoft.com/office/drawing/2014/main" id="{A7273A4E-F61D-06E5-BDE4-A2E271CC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76" y="1738774"/>
            <a:ext cx="1838965" cy="96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1418526" y="2304021"/>
            <a:ext cx="6268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BE824E"/>
                </a:solidFill>
                <a:effectLst>
                  <a:outerShdw blurRad="25400" dist="254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Duplicate</a:t>
            </a:r>
            <a:r>
              <a:rPr lang="zh-CN" altLang="en-US" sz="4800" dirty="0">
                <a:solidFill>
                  <a:srgbClr val="BE824E"/>
                </a:solidFill>
                <a:effectLst>
                  <a:outerShdw blurRad="25400" dist="254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4800" dirty="0">
                <a:solidFill>
                  <a:srgbClr val="BE824E"/>
                </a:solidFill>
                <a:effectLst>
                  <a:outerShdw blurRad="25400" dist="254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Questions</a:t>
            </a:r>
            <a:r>
              <a:rPr lang="zh-CN" altLang="en-US" sz="4800" dirty="0">
                <a:solidFill>
                  <a:srgbClr val="BE824E"/>
                </a:solidFill>
                <a:effectLst>
                  <a:outerShdw blurRad="25400" dist="254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4800" dirty="0">
                <a:solidFill>
                  <a:srgbClr val="BE824E"/>
                </a:solidFill>
                <a:effectLst>
                  <a:outerShdw blurRad="25400" dist="254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Detection</a:t>
            </a:r>
            <a:endParaRPr lang="zh-CN" altLang="en-US" sz="4800" dirty="0">
              <a:solidFill>
                <a:srgbClr val="BE824E"/>
              </a:solidFill>
              <a:effectLst>
                <a:outerShdw blurRad="25400" dist="254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8526" y="3000566"/>
            <a:ext cx="450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Mini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Project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-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V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00632" y="4778721"/>
            <a:ext cx="40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Olivia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Han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29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5" grpId="0" animBg="1"/>
      <p:bldP spid="18" grpId="0"/>
      <p:bldP spid="11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8066C9C8-9B5B-DCE0-2963-335DD58B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55" y="-74923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545FCA9-F01C-5C76-6D9D-3ED9BBC4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21" y="-76321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117555" y="-50261"/>
            <a:ext cx="12484748" cy="694126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5405" y="3036470"/>
            <a:ext cx="4345674" cy="409550"/>
          </a:xfrm>
          <a:prstGeom prst="rect">
            <a:avLst/>
          </a:prstGeom>
          <a:noFill/>
          <a:ln>
            <a:solidFill>
              <a:srgbClr val="22252A"/>
            </a:soli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353772" y="902688"/>
            <a:ext cx="494561" cy="86484"/>
            <a:chOff x="2307018" y="469980"/>
            <a:chExt cx="697897" cy="122042"/>
          </a:xfrm>
        </p:grpSpPr>
        <p:sp>
          <p:nvSpPr>
            <p:cNvPr id="25" name="椭圆 24"/>
            <p:cNvSpPr/>
            <p:nvPr/>
          </p:nvSpPr>
          <p:spPr>
            <a:xfrm>
              <a:off x="2307018" y="469980"/>
              <a:ext cx="122042" cy="1220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594945" y="469980"/>
              <a:ext cx="122042" cy="122042"/>
            </a:xfrm>
            <a:prstGeom prst="ellipse">
              <a:avLst/>
            </a:prstGeom>
            <a:solidFill>
              <a:srgbClr val="BE824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82873" y="469980"/>
              <a:ext cx="122042" cy="122042"/>
            </a:xfrm>
            <a:prstGeom prst="ellipse">
              <a:avLst/>
            </a:prstGeom>
            <a:solidFill>
              <a:srgbClr val="22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</p:grpSp>
      <p:sp>
        <p:nvSpPr>
          <p:cNvPr id="15" name="矩形 2">
            <a:extLst>
              <a:ext uri="{FF2B5EF4-FFF2-40B4-BE49-F238E27FC236}">
                <a16:creationId xmlns:a16="http://schemas.microsoft.com/office/drawing/2014/main" id="{BF97DBCE-C19E-8EAB-6F44-A16C7C68CDAC}"/>
              </a:ext>
            </a:extLst>
          </p:cNvPr>
          <p:cNvSpPr/>
          <p:nvPr/>
        </p:nvSpPr>
        <p:spPr>
          <a:xfrm>
            <a:off x="537929" y="439387"/>
            <a:ext cx="10945509" cy="4892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1320536" y="902688"/>
            <a:ext cx="0" cy="520504"/>
          </a:xfrm>
          <a:prstGeom prst="line">
            <a:avLst/>
          </a:prstGeom>
          <a:ln w="63500">
            <a:gradFill>
              <a:gsLst>
                <a:gs pos="50000">
                  <a:srgbClr val="BE824E"/>
                </a:gs>
                <a:gs pos="50000">
                  <a:srgbClr val="22252A"/>
                </a:gs>
              </a:gsLst>
              <a:lin ang="5400000" scaled="1"/>
            </a:gradFill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80D2D2-2B98-D06D-799B-6DA1BC40DA36}"/>
              </a:ext>
            </a:extLst>
          </p:cNvPr>
          <p:cNvSpPr txBox="1"/>
          <p:nvPr/>
        </p:nvSpPr>
        <p:spPr>
          <a:xfrm>
            <a:off x="1584959" y="2107192"/>
            <a:ext cx="71489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Identify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the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questions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on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Quora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that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are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A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Natural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Language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processing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problem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applying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ML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models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that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could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classify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whether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a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pair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of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questions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are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duplicate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or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not.</a:t>
            </a:r>
          </a:p>
          <a:p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9960F302-EB9A-5C02-57BF-309A2CB1754B}"/>
              </a:ext>
            </a:extLst>
          </p:cNvPr>
          <p:cNvSpPr txBox="1"/>
          <p:nvPr/>
        </p:nvSpPr>
        <p:spPr>
          <a:xfrm>
            <a:off x="1525405" y="768364"/>
            <a:ext cx="3787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Motivation</a:t>
            </a:r>
            <a:endParaRPr lang="zh-CN" altLang="en-US" sz="5400" dirty="0">
              <a:solidFill>
                <a:srgbClr val="22252A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Aa楷体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28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5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07526"/>
            <a:ext cx="12192000" cy="396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27987" y="509031"/>
            <a:ext cx="252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2252A"/>
                </a:solidFill>
                <a:ea typeface="思源黑体" panose="020B0500000000000000" pitchFamily="34" charset="-122"/>
              </a:rPr>
              <a:t>Project</a:t>
            </a:r>
            <a:r>
              <a:rPr lang="zh-CN" altLang="en-US" sz="24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b="1" dirty="0" err="1">
                <a:solidFill>
                  <a:srgbClr val="22252A"/>
                </a:solidFill>
                <a:ea typeface="思源黑体" panose="020B0500000000000000" pitchFamily="34" charset="-122"/>
              </a:rPr>
              <a:t>WorkFlow</a:t>
            </a:r>
            <a:endParaRPr lang="zh-CN" altLang="en-US" sz="24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603483"/>
            <a:ext cx="551874" cy="453354"/>
            <a:chOff x="121825" y="625642"/>
            <a:chExt cx="551874" cy="524379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7" name="矩形 36"/>
            <p:cNvSpPr/>
            <p:nvPr/>
          </p:nvSpPr>
          <p:spPr>
            <a:xfrm>
              <a:off x="121825" y="625642"/>
              <a:ext cx="369348" cy="524379"/>
            </a:xfrm>
            <a:prstGeom prst="rect">
              <a:avLst/>
            </a:prstGeom>
            <a:solidFill>
              <a:srgbClr val="BE8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78071" y="625642"/>
              <a:ext cx="95628" cy="524379"/>
            </a:xfrm>
            <a:prstGeom prst="rect">
              <a:avLst/>
            </a:prstGeom>
            <a:solidFill>
              <a:srgbClr val="BE8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7">
            <a:extLst>
              <a:ext uri="{FF2B5EF4-FFF2-40B4-BE49-F238E27FC236}">
                <a16:creationId xmlns:a16="http://schemas.microsoft.com/office/drawing/2014/main" id="{649DCAF7-1484-A989-DC17-D25D86F4A265}"/>
              </a:ext>
            </a:extLst>
          </p:cNvPr>
          <p:cNvSpPr/>
          <p:nvPr/>
        </p:nvSpPr>
        <p:spPr>
          <a:xfrm>
            <a:off x="3713807" y="1846580"/>
            <a:ext cx="1582420" cy="1582420"/>
          </a:xfrm>
          <a:prstGeom prst="ellipse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13">
            <a:extLst>
              <a:ext uri="{FF2B5EF4-FFF2-40B4-BE49-F238E27FC236}">
                <a16:creationId xmlns:a16="http://schemas.microsoft.com/office/drawing/2014/main" id="{D69F3CF5-DF2F-00F2-EBCE-42008AC6A7D4}"/>
              </a:ext>
            </a:extLst>
          </p:cNvPr>
          <p:cNvSpPr/>
          <p:nvPr/>
        </p:nvSpPr>
        <p:spPr>
          <a:xfrm>
            <a:off x="935313" y="1846580"/>
            <a:ext cx="1582420" cy="1582420"/>
          </a:xfrm>
          <a:prstGeom prst="ellipse">
            <a:avLst/>
          </a:prstGeom>
          <a:solidFill>
            <a:srgbClr val="66676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Freeform 80">
            <a:extLst>
              <a:ext uri="{FF2B5EF4-FFF2-40B4-BE49-F238E27FC236}">
                <a16:creationId xmlns:a16="http://schemas.microsoft.com/office/drawing/2014/main" id="{5B25A769-CB3D-2571-6B6E-8657524D7604}"/>
              </a:ext>
            </a:extLst>
          </p:cNvPr>
          <p:cNvSpPr>
            <a:spLocks noEditPoints="1"/>
          </p:cNvSpPr>
          <p:nvPr/>
        </p:nvSpPr>
        <p:spPr bwMode="auto">
          <a:xfrm>
            <a:off x="5533806" y="2630270"/>
            <a:ext cx="513892" cy="516422"/>
          </a:xfrm>
          <a:custGeom>
            <a:avLst/>
            <a:gdLst>
              <a:gd name="T0" fmla="*/ 1017 w 1017"/>
              <a:gd name="T1" fmla="*/ 28 h 1017"/>
              <a:gd name="T2" fmla="*/ 1017 w 1017"/>
              <a:gd name="T3" fmla="*/ 25 h 1017"/>
              <a:gd name="T4" fmla="*/ 1015 w 1017"/>
              <a:gd name="T5" fmla="*/ 19 h 1017"/>
              <a:gd name="T6" fmla="*/ 1014 w 1017"/>
              <a:gd name="T7" fmla="*/ 17 h 1017"/>
              <a:gd name="T8" fmla="*/ 1011 w 1017"/>
              <a:gd name="T9" fmla="*/ 12 h 1017"/>
              <a:gd name="T10" fmla="*/ 1008 w 1017"/>
              <a:gd name="T11" fmla="*/ 9 h 1017"/>
              <a:gd name="T12" fmla="*/ 1005 w 1017"/>
              <a:gd name="T13" fmla="*/ 6 h 1017"/>
              <a:gd name="T14" fmla="*/ 1003 w 1017"/>
              <a:gd name="T15" fmla="*/ 5 h 1017"/>
              <a:gd name="T16" fmla="*/ 1002 w 1017"/>
              <a:gd name="T17" fmla="*/ 4 h 1017"/>
              <a:gd name="T18" fmla="*/ 1002 w 1017"/>
              <a:gd name="T19" fmla="*/ 4 h 1017"/>
              <a:gd name="T20" fmla="*/ 995 w 1017"/>
              <a:gd name="T21" fmla="*/ 1 h 1017"/>
              <a:gd name="T22" fmla="*/ 991 w 1017"/>
              <a:gd name="T23" fmla="*/ 0 h 1017"/>
              <a:gd name="T24" fmla="*/ 984 w 1017"/>
              <a:gd name="T25" fmla="*/ 0 h 1017"/>
              <a:gd name="T26" fmla="*/ 983 w 1017"/>
              <a:gd name="T27" fmla="*/ 0 h 1017"/>
              <a:gd name="T28" fmla="*/ 977 w 1017"/>
              <a:gd name="T29" fmla="*/ 1 h 1017"/>
              <a:gd name="T30" fmla="*/ 973 w 1017"/>
              <a:gd name="T31" fmla="*/ 2 h 1017"/>
              <a:gd name="T32" fmla="*/ 968 w 1017"/>
              <a:gd name="T33" fmla="*/ 5 h 1017"/>
              <a:gd name="T34" fmla="*/ 968 w 1017"/>
              <a:gd name="T35" fmla="*/ 5 h 1017"/>
              <a:gd name="T36" fmla="*/ 10 w 1017"/>
              <a:gd name="T37" fmla="*/ 676 h 1017"/>
              <a:gd name="T38" fmla="*/ 1 w 1017"/>
              <a:gd name="T39" fmla="*/ 689 h 1017"/>
              <a:gd name="T40" fmla="*/ 0 w 1017"/>
              <a:gd name="T41" fmla="*/ 704 h 1017"/>
              <a:gd name="T42" fmla="*/ 3 w 1017"/>
              <a:gd name="T43" fmla="*/ 713 h 1017"/>
              <a:gd name="T44" fmla="*/ 13 w 1017"/>
              <a:gd name="T45" fmla="*/ 724 h 1017"/>
              <a:gd name="T46" fmla="*/ 27 w 1017"/>
              <a:gd name="T47" fmla="*/ 731 h 1017"/>
              <a:gd name="T48" fmla="*/ 350 w 1017"/>
              <a:gd name="T49" fmla="*/ 985 h 1017"/>
              <a:gd name="T50" fmla="*/ 351 w 1017"/>
              <a:gd name="T51" fmla="*/ 988 h 1017"/>
              <a:gd name="T52" fmla="*/ 354 w 1017"/>
              <a:gd name="T53" fmla="*/ 1000 h 1017"/>
              <a:gd name="T54" fmla="*/ 357 w 1017"/>
              <a:gd name="T55" fmla="*/ 1005 h 1017"/>
              <a:gd name="T56" fmla="*/ 365 w 1017"/>
              <a:gd name="T57" fmla="*/ 1012 h 1017"/>
              <a:gd name="T58" fmla="*/ 368 w 1017"/>
              <a:gd name="T59" fmla="*/ 1014 h 1017"/>
              <a:gd name="T60" fmla="*/ 376 w 1017"/>
              <a:gd name="T61" fmla="*/ 1016 h 1017"/>
              <a:gd name="T62" fmla="*/ 382 w 1017"/>
              <a:gd name="T63" fmla="*/ 1017 h 1017"/>
              <a:gd name="T64" fmla="*/ 393 w 1017"/>
              <a:gd name="T65" fmla="*/ 1015 h 1017"/>
              <a:gd name="T66" fmla="*/ 399 w 1017"/>
              <a:gd name="T67" fmla="*/ 1012 h 1017"/>
              <a:gd name="T68" fmla="*/ 405 w 1017"/>
              <a:gd name="T69" fmla="*/ 1006 h 1017"/>
              <a:gd name="T70" fmla="*/ 524 w 1017"/>
              <a:gd name="T71" fmla="*/ 821 h 1017"/>
              <a:gd name="T72" fmla="*/ 876 w 1017"/>
              <a:gd name="T73" fmla="*/ 1013 h 1017"/>
              <a:gd name="T74" fmla="*/ 891 w 1017"/>
              <a:gd name="T75" fmla="*/ 1017 h 1017"/>
              <a:gd name="T76" fmla="*/ 906 w 1017"/>
              <a:gd name="T77" fmla="*/ 1013 h 1017"/>
              <a:gd name="T78" fmla="*/ 921 w 1017"/>
              <a:gd name="T79" fmla="*/ 996 h 1017"/>
              <a:gd name="T80" fmla="*/ 1017 w 1017"/>
              <a:gd name="T81" fmla="*/ 34 h 1017"/>
              <a:gd name="T82" fmla="*/ 367 w 1017"/>
              <a:gd name="T83" fmla="*/ 667 h 1017"/>
              <a:gd name="T84" fmla="*/ 367 w 1017"/>
              <a:gd name="T85" fmla="*/ 667 h 1017"/>
              <a:gd name="T86" fmla="*/ 760 w 1017"/>
              <a:gd name="T87" fmla="*/ 328 h 1017"/>
              <a:gd name="T88" fmla="*/ 557 w 1017"/>
              <a:gd name="T89" fmla="*/ 76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7" h="1017">
                <a:moveTo>
                  <a:pt x="1017" y="31"/>
                </a:moveTo>
                <a:lnTo>
                  <a:pt x="1017" y="31"/>
                </a:lnTo>
                <a:lnTo>
                  <a:pt x="1017" y="28"/>
                </a:lnTo>
                <a:lnTo>
                  <a:pt x="1017" y="28"/>
                </a:lnTo>
                <a:lnTo>
                  <a:pt x="1017" y="25"/>
                </a:lnTo>
                <a:lnTo>
                  <a:pt x="1017" y="25"/>
                </a:lnTo>
                <a:lnTo>
                  <a:pt x="1016" y="23"/>
                </a:lnTo>
                <a:lnTo>
                  <a:pt x="1016" y="23"/>
                </a:lnTo>
                <a:lnTo>
                  <a:pt x="1015" y="19"/>
                </a:lnTo>
                <a:lnTo>
                  <a:pt x="1015" y="19"/>
                </a:lnTo>
                <a:lnTo>
                  <a:pt x="1014" y="17"/>
                </a:lnTo>
                <a:lnTo>
                  <a:pt x="1014" y="17"/>
                </a:lnTo>
                <a:lnTo>
                  <a:pt x="1013" y="15"/>
                </a:lnTo>
                <a:lnTo>
                  <a:pt x="1013" y="15"/>
                </a:lnTo>
                <a:lnTo>
                  <a:pt x="1011" y="12"/>
                </a:lnTo>
                <a:lnTo>
                  <a:pt x="1011" y="12"/>
                </a:lnTo>
                <a:lnTo>
                  <a:pt x="1008" y="9"/>
                </a:lnTo>
                <a:lnTo>
                  <a:pt x="1008" y="9"/>
                </a:lnTo>
                <a:lnTo>
                  <a:pt x="1006" y="7"/>
                </a:lnTo>
                <a:lnTo>
                  <a:pt x="1006" y="7"/>
                </a:lnTo>
                <a:lnTo>
                  <a:pt x="1005" y="6"/>
                </a:lnTo>
                <a:lnTo>
                  <a:pt x="1005" y="6"/>
                </a:lnTo>
                <a:lnTo>
                  <a:pt x="1003" y="5"/>
                </a:lnTo>
                <a:lnTo>
                  <a:pt x="1003" y="5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998" y="2"/>
                </a:lnTo>
                <a:lnTo>
                  <a:pt x="998" y="2"/>
                </a:lnTo>
                <a:lnTo>
                  <a:pt x="995" y="1"/>
                </a:lnTo>
                <a:lnTo>
                  <a:pt x="995" y="1"/>
                </a:lnTo>
                <a:lnTo>
                  <a:pt x="991" y="0"/>
                </a:lnTo>
                <a:lnTo>
                  <a:pt x="991" y="0"/>
                </a:lnTo>
                <a:lnTo>
                  <a:pt x="988" y="0"/>
                </a:lnTo>
                <a:lnTo>
                  <a:pt x="988" y="0"/>
                </a:lnTo>
                <a:lnTo>
                  <a:pt x="984" y="0"/>
                </a:lnTo>
                <a:lnTo>
                  <a:pt x="984" y="0"/>
                </a:lnTo>
                <a:lnTo>
                  <a:pt x="983" y="0"/>
                </a:lnTo>
                <a:lnTo>
                  <a:pt x="983" y="0"/>
                </a:lnTo>
                <a:lnTo>
                  <a:pt x="981" y="0"/>
                </a:lnTo>
                <a:lnTo>
                  <a:pt x="981" y="0"/>
                </a:lnTo>
                <a:lnTo>
                  <a:pt x="977" y="1"/>
                </a:lnTo>
                <a:lnTo>
                  <a:pt x="977" y="1"/>
                </a:lnTo>
                <a:lnTo>
                  <a:pt x="973" y="2"/>
                </a:lnTo>
                <a:lnTo>
                  <a:pt x="973" y="2"/>
                </a:lnTo>
                <a:lnTo>
                  <a:pt x="971" y="3"/>
                </a:lnTo>
                <a:lnTo>
                  <a:pt x="971" y="3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14" y="673"/>
                </a:lnTo>
                <a:lnTo>
                  <a:pt x="14" y="673"/>
                </a:lnTo>
                <a:lnTo>
                  <a:pt x="10" y="676"/>
                </a:lnTo>
                <a:lnTo>
                  <a:pt x="6" y="680"/>
                </a:lnTo>
                <a:lnTo>
                  <a:pt x="3" y="684"/>
                </a:lnTo>
                <a:lnTo>
                  <a:pt x="1" y="689"/>
                </a:lnTo>
                <a:lnTo>
                  <a:pt x="0" y="693"/>
                </a:lnTo>
                <a:lnTo>
                  <a:pt x="0" y="698"/>
                </a:lnTo>
                <a:lnTo>
                  <a:pt x="0" y="704"/>
                </a:lnTo>
                <a:lnTo>
                  <a:pt x="1" y="708"/>
                </a:lnTo>
                <a:lnTo>
                  <a:pt x="1" y="708"/>
                </a:lnTo>
                <a:lnTo>
                  <a:pt x="3" y="713"/>
                </a:lnTo>
                <a:lnTo>
                  <a:pt x="6" y="718"/>
                </a:lnTo>
                <a:lnTo>
                  <a:pt x="10" y="721"/>
                </a:lnTo>
                <a:lnTo>
                  <a:pt x="13" y="724"/>
                </a:lnTo>
                <a:lnTo>
                  <a:pt x="17" y="727"/>
                </a:lnTo>
                <a:lnTo>
                  <a:pt x="21" y="730"/>
                </a:lnTo>
                <a:lnTo>
                  <a:pt x="27" y="731"/>
                </a:lnTo>
                <a:lnTo>
                  <a:pt x="32" y="731"/>
                </a:lnTo>
                <a:lnTo>
                  <a:pt x="350" y="731"/>
                </a:lnTo>
                <a:lnTo>
                  <a:pt x="350" y="985"/>
                </a:lnTo>
                <a:lnTo>
                  <a:pt x="350" y="985"/>
                </a:lnTo>
                <a:lnTo>
                  <a:pt x="351" y="988"/>
                </a:lnTo>
                <a:lnTo>
                  <a:pt x="351" y="988"/>
                </a:lnTo>
                <a:lnTo>
                  <a:pt x="352" y="995"/>
                </a:lnTo>
                <a:lnTo>
                  <a:pt x="352" y="995"/>
                </a:lnTo>
                <a:lnTo>
                  <a:pt x="354" y="1000"/>
                </a:lnTo>
                <a:lnTo>
                  <a:pt x="354" y="1000"/>
                </a:lnTo>
                <a:lnTo>
                  <a:pt x="357" y="1005"/>
                </a:lnTo>
                <a:lnTo>
                  <a:pt x="357" y="1005"/>
                </a:lnTo>
                <a:lnTo>
                  <a:pt x="362" y="1010"/>
                </a:lnTo>
                <a:lnTo>
                  <a:pt x="362" y="1010"/>
                </a:lnTo>
                <a:lnTo>
                  <a:pt x="365" y="1012"/>
                </a:lnTo>
                <a:lnTo>
                  <a:pt x="365" y="1012"/>
                </a:lnTo>
                <a:lnTo>
                  <a:pt x="368" y="1014"/>
                </a:lnTo>
                <a:lnTo>
                  <a:pt x="368" y="1014"/>
                </a:lnTo>
                <a:lnTo>
                  <a:pt x="370" y="1015"/>
                </a:lnTo>
                <a:lnTo>
                  <a:pt x="370" y="1015"/>
                </a:lnTo>
                <a:lnTo>
                  <a:pt x="376" y="1016"/>
                </a:lnTo>
                <a:lnTo>
                  <a:pt x="382" y="1017"/>
                </a:lnTo>
                <a:lnTo>
                  <a:pt x="382" y="1017"/>
                </a:lnTo>
                <a:lnTo>
                  <a:pt x="382" y="1017"/>
                </a:lnTo>
                <a:lnTo>
                  <a:pt x="387" y="1016"/>
                </a:lnTo>
                <a:lnTo>
                  <a:pt x="393" y="1015"/>
                </a:lnTo>
                <a:lnTo>
                  <a:pt x="393" y="1015"/>
                </a:lnTo>
                <a:lnTo>
                  <a:pt x="395" y="1014"/>
                </a:lnTo>
                <a:lnTo>
                  <a:pt x="395" y="1014"/>
                </a:lnTo>
                <a:lnTo>
                  <a:pt x="399" y="1012"/>
                </a:lnTo>
                <a:lnTo>
                  <a:pt x="403" y="1007"/>
                </a:lnTo>
                <a:lnTo>
                  <a:pt x="403" y="1007"/>
                </a:lnTo>
                <a:lnTo>
                  <a:pt x="405" y="1006"/>
                </a:lnTo>
                <a:lnTo>
                  <a:pt x="405" y="1006"/>
                </a:lnTo>
                <a:lnTo>
                  <a:pt x="409" y="1002"/>
                </a:lnTo>
                <a:lnTo>
                  <a:pt x="524" y="821"/>
                </a:lnTo>
                <a:lnTo>
                  <a:pt x="524" y="821"/>
                </a:lnTo>
                <a:lnTo>
                  <a:pt x="526" y="822"/>
                </a:lnTo>
                <a:lnTo>
                  <a:pt x="876" y="1013"/>
                </a:lnTo>
                <a:lnTo>
                  <a:pt x="876" y="1013"/>
                </a:lnTo>
                <a:lnTo>
                  <a:pt x="883" y="1016"/>
                </a:lnTo>
                <a:lnTo>
                  <a:pt x="891" y="1017"/>
                </a:lnTo>
                <a:lnTo>
                  <a:pt x="898" y="1016"/>
                </a:lnTo>
                <a:lnTo>
                  <a:pt x="906" y="1013"/>
                </a:lnTo>
                <a:lnTo>
                  <a:pt x="906" y="1013"/>
                </a:lnTo>
                <a:lnTo>
                  <a:pt x="912" y="1009"/>
                </a:lnTo>
                <a:lnTo>
                  <a:pt x="917" y="1003"/>
                </a:lnTo>
                <a:lnTo>
                  <a:pt x="921" y="996"/>
                </a:lnTo>
                <a:lnTo>
                  <a:pt x="922" y="988"/>
                </a:lnTo>
                <a:lnTo>
                  <a:pt x="1017" y="34"/>
                </a:lnTo>
                <a:lnTo>
                  <a:pt x="1017" y="34"/>
                </a:lnTo>
                <a:lnTo>
                  <a:pt x="1017" y="31"/>
                </a:lnTo>
                <a:lnTo>
                  <a:pt x="1017" y="31"/>
                </a:lnTo>
                <a:close/>
                <a:moveTo>
                  <a:pt x="367" y="667"/>
                </a:moveTo>
                <a:lnTo>
                  <a:pt x="133" y="667"/>
                </a:lnTo>
                <a:lnTo>
                  <a:pt x="773" y="219"/>
                </a:lnTo>
                <a:lnTo>
                  <a:pt x="367" y="667"/>
                </a:lnTo>
                <a:close/>
                <a:moveTo>
                  <a:pt x="413" y="875"/>
                </a:moveTo>
                <a:lnTo>
                  <a:pt x="413" y="711"/>
                </a:lnTo>
                <a:lnTo>
                  <a:pt x="760" y="328"/>
                </a:lnTo>
                <a:lnTo>
                  <a:pt x="413" y="875"/>
                </a:lnTo>
                <a:close/>
                <a:moveTo>
                  <a:pt x="864" y="934"/>
                </a:moveTo>
                <a:lnTo>
                  <a:pt x="557" y="767"/>
                </a:lnTo>
                <a:lnTo>
                  <a:pt x="941" y="162"/>
                </a:lnTo>
                <a:lnTo>
                  <a:pt x="864" y="9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2CF6DE75-1B8D-A2A5-DDFC-170DEC2E4872}"/>
              </a:ext>
            </a:extLst>
          </p:cNvPr>
          <p:cNvSpPr>
            <a:spLocks noEditPoints="1"/>
          </p:cNvSpPr>
          <p:nvPr/>
        </p:nvSpPr>
        <p:spPr bwMode="auto">
          <a:xfrm>
            <a:off x="8627403" y="2630271"/>
            <a:ext cx="516420" cy="516420"/>
          </a:xfrm>
          <a:custGeom>
            <a:avLst/>
            <a:gdLst>
              <a:gd name="T0" fmla="*/ 410 w 1017"/>
              <a:gd name="T1" fmla="*/ 428 h 1018"/>
              <a:gd name="T2" fmla="*/ 220 w 1017"/>
              <a:gd name="T3" fmla="*/ 735 h 1018"/>
              <a:gd name="T4" fmla="*/ 283 w 1017"/>
              <a:gd name="T5" fmla="*/ 797 h 1018"/>
              <a:gd name="T6" fmla="*/ 581 w 1017"/>
              <a:gd name="T7" fmla="*/ 613 h 1018"/>
              <a:gd name="T8" fmla="*/ 781 w 1017"/>
              <a:gd name="T9" fmla="*/ 326 h 1018"/>
              <a:gd name="T10" fmla="*/ 778 w 1017"/>
              <a:gd name="T11" fmla="*/ 239 h 1018"/>
              <a:gd name="T12" fmla="*/ 691 w 1017"/>
              <a:gd name="T13" fmla="*/ 236 h 1018"/>
              <a:gd name="T14" fmla="*/ 405 w 1017"/>
              <a:gd name="T15" fmla="*/ 584 h 1018"/>
              <a:gd name="T16" fmla="*/ 567 w 1017"/>
              <a:gd name="T17" fmla="*/ 531 h 1018"/>
              <a:gd name="T18" fmla="*/ 473 w 1017"/>
              <a:gd name="T19" fmla="*/ 562 h 1018"/>
              <a:gd name="T20" fmla="*/ 448 w 1017"/>
              <a:gd name="T21" fmla="*/ 487 h 1018"/>
              <a:gd name="T22" fmla="*/ 539 w 1017"/>
              <a:gd name="T23" fmla="*/ 453 h 1018"/>
              <a:gd name="T24" fmla="*/ 571 w 1017"/>
              <a:gd name="T25" fmla="*/ 520 h 1018"/>
              <a:gd name="T26" fmla="*/ 382 w 1017"/>
              <a:gd name="T27" fmla="*/ 16 h 1018"/>
              <a:gd name="T28" fmla="*/ 184 w 1017"/>
              <a:gd name="T29" fmla="*/ 116 h 1018"/>
              <a:gd name="T30" fmla="*/ 49 w 1017"/>
              <a:gd name="T31" fmla="*/ 289 h 1018"/>
              <a:gd name="T32" fmla="*/ 0 w 1017"/>
              <a:gd name="T33" fmla="*/ 509 h 1018"/>
              <a:gd name="T34" fmla="*/ 40 w 1017"/>
              <a:gd name="T35" fmla="*/ 707 h 1018"/>
              <a:gd name="T36" fmla="*/ 166 w 1017"/>
              <a:gd name="T37" fmla="*/ 885 h 1018"/>
              <a:gd name="T38" fmla="*/ 357 w 1017"/>
              <a:gd name="T39" fmla="*/ 995 h 1018"/>
              <a:gd name="T40" fmla="*/ 560 w 1017"/>
              <a:gd name="T41" fmla="*/ 1015 h 1018"/>
              <a:gd name="T42" fmla="*/ 772 w 1017"/>
              <a:gd name="T43" fmla="*/ 944 h 1018"/>
              <a:gd name="T44" fmla="*/ 930 w 1017"/>
              <a:gd name="T45" fmla="*/ 793 h 1018"/>
              <a:gd name="T46" fmla="*/ 1012 w 1017"/>
              <a:gd name="T47" fmla="*/ 586 h 1018"/>
              <a:gd name="T48" fmla="*/ 1001 w 1017"/>
              <a:gd name="T49" fmla="*/ 382 h 1018"/>
              <a:gd name="T50" fmla="*/ 901 w 1017"/>
              <a:gd name="T51" fmla="*/ 186 h 1018"/>
              <a:gd name="T52" fmla="*/ 728 w 1017"/>
              <a:gd name="T53" fmla="*/ 50 h 1018"/>
              <a:gd name="T54" fmla="*/ 508 w 1017"/>
              <a:gd name="T55" fmla="*/ 0 h 1018"/>
              <a:gd name="T56" fmla="*/ 376 w 1017"/>
              <a:gd name="T57" fmla="*/ 935 h 1018"/>
              <a:gd name="T58" fmla="*/ 209 w 1017"/>
              <a:gd name="T59" fmla="*/ 838 h 1018"/>
              <a:gd name="T60" fmla="*/ 99 w 1017"/>
              <a:gd name="T61" fmla="*/ 682 h 1018"/>
              <a:gd name="T62" fmla="*/ 63 w 1017"/>
              <a:gd name="T63" fmla="*/ 509 h 1018"/>
              <a:gd name="T64" fmla="*/ 107 w 1017"/>
              <a:gd name="T65" fmla="*/ 315 h 1018"/>
              <a:gd name="T66" fmla="*/ 225 w 1017"/>
              <a:gd name="T67" fmla="*/ 165 h 1018"/>
              <a:gd name="T68" fmla="*/ 397 w 1017"/>
              <a:gd name="T69" fmla="*/ 77 h 1018"/>
              <a:gd name="T70" fmla="*/ 576 w 1017"/>
              <a:gd name="T71" fmla="*/ 69 h 1018"/>
              <a:gd name="T72" fmla="*/ 757 w 1017"/>
              <a:gd name="T73" fmla="*/ 139 h 1018"/>
              <a:gd name="T74" fmla="*/ 889 w 1017"/>
              <a:gd name="T75" fmla="*/ 278 h 1018"/>
              <a:gd name="T76" fmla="*/ 952 w 1017"/>
              <a:gd name="T77" fmla="*/ 463 h 1018"/>
              <a:gd name="T78" fmla="*/ 933 w 1017"/>
              <a:gd name="T79" fmla="*/ 642 h 1018"/>
              <a:gd name="T80" fmla="*/ 838 w 1017"/>
              <a:gd name="T81" fmla="*/ 808 h 1018"/>
              <a:gd name="T82" fmla="*/ 681 w 1017"/>
              <a:gd name="T83" fmla="*/ 919 h 1018"/>
              <a:gd name="T84" fmla="*/ 508 w 1017"/>
              <a:gd name="T85" fmla="*/ 954 h 1018"/>
              <a:gd name="T86" fmla="*/ 540 w 1017"/>
              <a:gd name="T87" fmla="*/ 165 h 1018"/>
              <a:gd name="T88" fmla="*/ 515 w 1017"/>
              <a:gd name="T89" fmla="*/ 128 h 1018"/>
              <a:gd name="T90" fmla="*/ 477 w 1017"/>
              <a:gd name="T91" fmla="*/ 152 h 1018"/>
              <a:gd name="T92" fmla="*/ 502 w 1017"/>
              <a:gd name="T93" fmla="*/ 190 h 1018"/>
              <a:gd name="T94" fmla="*/ 482 w 1017"/>
              <a:gd name="T95" fmla="*/ 841 h 1018"/>
              <a:gd name="T96" fmla="*/ 490 w 1017"/>
              <a:gd name="T97" fmla="*/ 885 h 1018"/>
              <a:gd name="T98" fmla="*/ 534 w 1017"/>
              <a:gd name="T99" fmla="*/ 877 h 1018"/>
              <a:gd name="T100" fmla="*/ 526 w 1017"/>
              <a:gd name="T101" fmla="*/ 833 h 1018"/>
              <a:gd name="T102" fmla="*/ 840 w 1017"/>
              <a:gd name="T103" fmla="*/ 483 h 1018"/>
              <a:gd name="T104" fmla="*/ 831 w 1017"/>
              <a:gd name="T105" fmla="*/ 527 h 1018"/>
              <a:gd name="T106" fmla="*/ 876 w 1017"/>
              <a:gd name="T107" fmla="*/ 535 h 1018"/>
              <a:gd name="T108" fmla="*/ 885 w 1017"/>
              <a:gd name="T109" fmla="*/ 491 h 1018"/>
              <a:gd name="T110" fmla="*/ 152 w 1017"/>
              <a:gd name="T111" fmla="*/ 477 h 1018"/>
              <a:gd name="T112" fmla="*/ 128 w 1017"/>
              <a:gd name="T113" fmla="*/ 515 h 1018"/>
              <a:gd name="T114" fmla="*/ 165 w 1017"/>
              <a:gd name="T115" fmla="*/ 540 h 1018"/>
              <a:gd name="T116" fmla="*/ 190 w 1017"/>
              <a:gd name="T117" fmla="*/ 502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1018">
                <a:moveTo>
                  <a:pt x="691" y="236"/>
                </a:moveTo>
                <a:lnTo>
                  <a:pt x="455" y="394"/>
                </a:lnTo>
                <a:lnTo>
                  <a:pt x="455" y="394"/>
                </a:lnTo>
                <a:lnTo>
                  <a:pt x="445" y="399"/>
                </a:lnTo>
                <a:lnTo>
                  <a:pt x="436" y="404"/>
                </a:lnTo>
                <a:lnTo>
                  <a:pt x="427" y="411"/>
                </a:lnTo>
                <a:lnTo>
                  <a:pt x="418" y="418"/>
                </a:lnTo>
                <a:lnTo>
                  <a:pt x="418" y="418"/>
                </a:lnTo>
                <a:lnTo>
                  <a:pt x="410" y="428"/>
                </a:lnTo>
                <a:lnTo>
                  <a:pt x="402" y="439"/>
                </a:lnTo>
                <a:lnTo>
                  <a:pt x="396" y="450"/>
                </a:lnTo>
                <a:lnTo>
                  <a:pt x="390" y="460"/>
                </a:lnTo>
                <a:lnTo>
                  <a:pt x="236" y="691"/>
                </a:lnTo>
                <a:lnTo>
                  <a:pt x="236" y="691"/>
                </a:lnTo>
                <a:lnTo>
                  <a:pt x="228" y="702"/>
                </a:lnTo>
                <a:lnTo>
                  <a:pt x="224" y="712"/>
                </a:lnTo>
                <a:lnTo>
                  <a:pt x="221" y="723"/>
                </a:lnTo>
                <a:lnTo>
                  <a:pt x="220" y="735"/>
                </a:lnTo>
                <a:lnTo>
                  <a:pt x="221" y="747"/>
                </a:lnTo>
                <a:lnTo>
                  <a:pt x="225" y="759"/>
                </a:lnTo>
                <a:lnTo>
                  <a:pt x="231" y="769"/>
                </a:lnTo>
                <a:lnTo>
                  <a:pt x="238" y="779"/>
                </a:lnTo>
                <a:lnTo>
                  <a:pt x="238" y="779"/>
                </a:lnTo>
                <a:lnTo>
                  <a:pt x="248" y="786"/>
                </a:lnTo>
                <a:lnTo>
                  <a:pt x="260" y="793"/>
                </a:lnTo>
                <a:lnTo>
                  <a:pt x="271" y="796"/>
                </a:lnTo>
                <a:lnTo>
                  <a:pt x="283" y="797"/>
                </a:lnTo>
                <a:lnTo>
                  <a:pt x="283" y="797"/>
                </a:lnTo>
                <a:lnTo>
                  <a:pt x="295" y="796"/>
                </a:lnTo>
                <a:lnTo>
                  <a:pt x="306" y="793"/>
                </a:lnTo>
                <a:lnTo>
                  <a:pt x="316" y="789"/>
                </a:lnTo>
                <a:lnTo>
                  <a:pt x="326" y="781"/>
                </a:lnTo>
                <a:lnTo>
                  <a:pt x="561" y="624"/>
                </a:lnTo>
                <a:lnTo>
                  <a:pt x="561" y="624"/>
                </a:lnTo>
                <a:lnTo>
                  <a:pt x="572" y="619"/>
                </a:lnTo>
                <a:lnTo>
                  <a:pt x="581" y="613"/>
                </a:lnTo>
                <a:lnTo>
                  <a:pt x="590" y="606"/>
                </a:lnTo>
                <a:lnTo>
                  <a:pt x="599" y="599"/>
                </a:lnTo>
                <a:lnTo>
                  <a:pt x="599" y="599"/>
                </a:lnTo>
                <a:lnTo>
                  <a:pt x="607" y="589"/>
                </a:lnTo>
                <a:lnTo>
                  <a:pt x="615" y="579"/>
                </a:lnTo>
                <a:lnTo>
                  <a:pt x="621" y="569"/>
                </a:lnTo>
                <a:lnTo>
                  <a:pt x="626" y="558"/>
                </a:lnTo>
                <a:lnTo>
                  <a:pt x="781" y="326"/>
                </a:lnTo>
                <a:lnTo>
                  <a:pt x="781" y="326"/>
                </a:lnTo>
                <a:lnTo>
                  <a:pt x="789" y="317"/>
                </a:lnTo>
                <a:lnTo>
                  <a:pt x="793" y="306"/>
                </a:lnTo>
                <a:lnTo>
                  <a:pt x="796" y="294"/>
                </a:lnTo>
                <a:lnTo>
                  <a:pt x="797" y="282"/>
                </a:lnTo>
                <a:lnTo>
                  <a:pt x="795" y="270"/>
                </a:lnTo>
                <a:lnTo>
                  <a:pt x="792" y="260"/>
                </a:lnTo>
                <a:lnTo>
                  <a:pt x="786" y="249"/>
                </a:lnTo>
                <a:lnTo>
                  <a:pt x="778" y="239"/>
                </a:lnTo>
                <a:lnTo>
                  <a:pt x="778" y="239"/>
                </a:lnTo>
                <a:lnTo>
                  <a:pt x="769" y="232"/>
                </a:lnTo>
                <a:lnTo>
                  <a:pt x="758" y="225"/>
                </a:lnTo>
                <a:lnTo>
                  <a:pt x="747" y="222"/>
                </a:lnTo>
                <a:lnTo>
                  <a:pt x="735" y="221"/>
                </a:lnTo>
                <a:lnTo>
                  <a:pt x="723" y="222"/>
                </a:lnTo>
                <a:lnTo>
                  <a:pt x="711" y="224"/>
                </a:lnTo>
                <a:lnTo>
                  <a:pt x="701" y="230"/>
                </a:lnTo>
                <a:lnTo>
                  <a:pt x="691" y="236"/>
                </a:lnTo>
                <a:lnTo>
                  <a:pt x="691" y="236"/>
                </a:lnTo>
                <a:close/>
                <a:moveTo>
                  <a:pt x="289" y="730"/>
                </a:moveTo>
                <a:lnTo>
                  <a:pt x="283" y="734"/>
                </a:lnTo>
                <a:lnTo>
                  <a:pt x="283" y="734"/>
                </a:lnTo>
                <a:lnTo>
                  <a:pt x="283" y="765"/>
                </a:lnTo>
                <a:lnTo>
                  <a:pt x="283" y="734"/>
                </a:lnTo>
                <a:lnTo>
                  <a:pt x="396" y="566"/>
                </a:lnTo>
                <a:lnTo>
                  <a:pt x="396" y="566"/>
                </a:lnTo>
                <a:lnTo>
                  <a:pt x="400" y="575"/>
                </a:lnTo>
                <a:lnTo>
                  <a:pt x="405" y="584"/>
                </a:lnTo>
                <a:lnTo>
                  <a:pt x="412" y="591"/>
                </a:lnTo>
                <a:lnTo>
                  <a:pt x="418" y="599"/>
                </a:lnTo>
                <a:lnTo>
                  <a:pt x="418" y="599"/>
                </a:lnTo>
                <a:lnTo>
                  <a:pt x="426" y="605"/>
                </a:lnTo>
                <a:lnTo>
                  <a:pt x="433" y="612"/>
                </a:lnTo>
                <a:lnTo>
                  <a:pt x="442" y="617"/>
                </a:lnTo>
                <a:lnTo>
                  <a:pt x="451" y="621"/>
                </a:lnTo>
                <a:lnTo>
                  <a:pt x="289" y="730"/>
                </a:lnTo>
                <a:close/>
                <a:moveTo>
                  <a:pt x="567" y="531"/>
                </a:moveTo>
                <a:lnTo>
                  <a:pt x="552" y="554"/>
                </a:lnTo>
                <a:lnTo>
                  <a:pt x="530" y="569"/>
                </a:lnTo>
                <a:lnTo>
                  <a:pt x="530" y="569"/>
                </a:lnTo>
                <a:lnTo>
                  <a:pt x="519" y="572"/>
                </a:lnTo>
                <a:lnTo>
                  <a:pt x="508" y="573"/>
                </a:lnTo>
                <a:lnTo>
                  <a:pt x="508" y="573"/>
                </a:lnTo>
                <a:lnTo>
                  <a:pt x="496" y="571"/>
                </a:lnTo>
                <a:lnTo>
                  <a:pt x="484" y="568"/>
                </a:lnTo>
                <a:lnTo>
                  <a:pt x="473" y="562"/>
                </a:lnTo>
                <a:lnTo>
                  <a:pt x="463" y="554"/>
                </a:lnTo>
                <a:lnTo>
                  <a:pt x="463" y="554"/>
                </a:lnTo>
                <a:lnTo>
                  <a:pt x="456" y="544"/>
                </a:lnTo>
                <a:lnTo>
                  <a:pt x="449" y="533"/>
                </a:lnTo>
                <a:lnTo>
                  <a:pt x="446" y="521"/>
                </a:lnTo>
                <a:lnTo>
                  <a:pt x="445" y="509"/>
                </a:lnTo>
                <a:lnTo>
                  <a:pt x="445" y="509"/>
                </a:lnTo>
                <a:lnTo>
                  <a:pt x="446" y="498"/>
                </a:lnTo>
                <a:lnTo>
                  <a:pt x="448" y="487"/>
                </a:lnTo>
                <a:lnTo>
                  <a:pt x="463" y="465"/>
                </a:lnTo>
                <a:lnTo>
                  <a:pt x="486" y="450"/>
                </a:lnTo>
                <a:lnTo>
                  <a:pt x="486" y="450"/>
                </a:lnTo>
                <a:lnTo>
                  <a:pt x="495" y="447"/>
                </a:lnTo>
                <a:lnTo>
                  <a:pt x="503" y="446"/>
                </a:lnTo>
                <a:lnTo>
                  <a:pt x="513" y="446"/>
                </a:lnTo>
                <a:lnTo>
                  <a:pt x="521" y="447"/>
                </a:lnTo>
                <a:lnTo>
                  <a:pt x="530" y="450"/>
                </a:lnTo>
                <a:lnTo>
                  <a:pt x="539" y="453"/>
                </a:lnTo>
                <a:lnTo>
                  <a:pt x="546" y="458"/>
                </a:lnTo>
                <a:lnTo>
                  <a:pt x="554" y="463"/>
                </a:lnTo>
                <a:lnTo>
                  <a:pt x="554" y="463"/>
                </a:lnTo>
                <a:lnTo>
                  <a:pt x="561" y="473"/>
                </a:lnTo>
                <a:lnTo>
                  <a:pt x="567" y="485"/>
                </a:lnTo>
                <a:lnTo>
                  <a:pt x="571" y="497"/>
                </a:lnTo>
                <a:lnTo>
                  <a:pt x="572" y="509"/>
                </a:lnTo>
                <a:lnTo>
                  <a:pt x="572" y="509"/>
                </a:lnTo>
                <a:lnTo>
                  <a:pt x="571" y="520"/>
                </a:lnTo>
                <a:lnTo>
                  <a:pt x="567" y="531"/>
                </a:lnTo>
                <a:lnTo>
                  <a:pt x="567" y="531"/>
                </a:lnTo>
                <a:close/>
                <a:moveTo>
                  <a:pt x="508" y="0"/>
                </a:moveTo>
                <a:lnTo>
                  <a:pt x="508" y="0"/>
                </a:lnTo>
                <a:lnTo>
                  <a:pt x="483" y="1"/>
                </a:lnTo>
                <a:lnTo>
                  <a:pt x="456" y="2"/>
                </a:lnTo>
                <a:lnTo>
                  <a:pt x="431" y="5"/>
                </a:lnTo>
                <a:lnTo>
                  <a:pt x="405" y="11"/>
                </a:lnTo>
                <a:lnTo>
                  <a:pt x="382" y="16"/>
                </a:lnTo>
                <a:lnTo>
                  <a:pt x="357" y="23"/>
                </a:lnTo>
                <a:lnTo>
                  <a:pt x="334" y="31"/>
                </a:lnTo>
                <a:lnTo>
                  <a:pt x="310" y="40"/>
                </a:lnTo>
                <a:lnTo>
                  <a:pt x="287" y="50"/>
                </a:lnTo>
                <a:lnTo>
                  <a:pt x="266" y="61"/>
                </a:lnTo>
                <a:lnTo>
                  <a:pt x="245" y="74"/>
                </a:lnTo>
                <a:lnTo>
                  <a:pt x="224" y="87"/>
                </a:lnTo>
                <a:lnTo>
                  <a:pt x="204" y="101"/>
                </a:lnTo>
                <a:lnTo>
                  <a:pt x="184" y="116"/>
                </a:lnTo>
                <a:lnTo>
                  <a:pt x="166" y="132"/>
                </a:lnTo>
                <a:lnTo>
                  <a:pt x="149" y="149"/>
                </a:lnTo>
                <a:lnTo>
                  <a:pt x="132" y="167"/>
                </a:lnTo>
                <a:lnTo>
                  <a:pt x="116" y="186"/>
                </a:lnTo>
                <a:lnTo>
                  <a:pt x="101" y="205"/>
                </a:lnTo>
                <a:lnTo>
                  <a:pt x="87" y="224"/>
                </a:lnTo>
                <a:lnTo>
                  <a:pt x="73" y="245"/>
                </a:lnTo>
                <a:lnTo>
                  <a:pt x="61" y="266"/>
                </a:lnTo>
                <a:lnTo>
                  <a:pt x="49" y="289"/>
                </a:lnTo>
                <a:lnTo>
                  <a:pt x="40" y="311"/>
                </a:lnTo>
                <a:lnTo>
                  <a:pt x="30" y="334"/>
                </a:lnTo>
                <a:lnTo>
                  <a:pt x="22" y="357"/>
                </a:lnTo>
                <a:lnTo>
                  <a:pt x="16" y="382"/>
                </a:lnTo>
                <a:lnTo>
                  <a:pt x="10" y="407"/>
                </a:lnTo>
                <a:lnTo>
                  <a:pt x="5" y="431"/>
                </a:lnTo>
                <a:lnTo>
                  <a:pt x="2" y="457"/>
                </a:lnTo>
                <a:lnTo>
                  <a:pt x="0" y="483"/>
                </a:lnTo>
                <a:lnTo>
                  <a:pt x="0" y="509"/>
                </a:lnTo>
                <a:lnTo>
                  <a:pt x="0" y="509"/>
                </a:lnTo>
                <a:lnTo>
                  <a:pt x="0" y="535"/>
                </a:lnTo>
                <a:lnTo>
                  <a:pt x="2" y="561"/>
                </a:lnTo>
                <a:lnTo>
                  <a:pt x="5" y="586"/>
                </a:lnTo>
                <a:lnTo>
                  <a:pt x="10" y="612"/>
                </a:lnTo>
                <a:lnTo>
                  <a:pt x="16" y="636"/>
                </a:lnTo>
                <a:lnTo>
                  <a:pt x="22" y="660"/>
                </a:lnTo>
                <a:lnTo>
                  <a:pt x="30" y="683"/>
                </a:lnTo>
                <a:lnTo>
                  <a:pt x="40" y="707"/>
                </a:lnTo>
                <a:lnTo>
                  <a:pt x="49" y="730"/>
                </a:lnTo>
                <a:lnTo>
                  <a:pt x="61" y="751"/>
                </a:lnTo>
                <a:lnTo>
                  <a:pt x="73" y="772"/>
                </a:lnTo>
                <a:lnTo>
                  <a:pt x="87" y="793"/>
                </a:lnTo>
                <a:lnTo>
                  <a:pt x="101" y="813"/>
                </a:lnTo>
                <a:lnTo>
                  <a:pt x="116" y="833"/>
                </a:lnTo>
                <a:lnTo>
                  <a:pt x="132" y="851"/>
                </a:lnTo>
                <a:lnTo>
                  <a:pt x="149" y="868"/>
                </a:lnTo>
                <a:lnTo>
                  <a:pt x="166" y="885"/>
                </a:lnTo>
                <a:lnTo>
                  <a:pt x="184" y="901"/>
                </a:lnTo>
                <a:lnTo>
                  <a:pt x="204" y="916"/>
                </a:lnTo>
                <a:lnTo>
                  <a:pt x="224" y="930"/>
                </a:lnTo>
                <a:lnTo>
                  <a:pt x="245" y="944"/>
                </a:lnTo>
                <a:lnTo>
                  <a:pt x="266" y="956"/>
                </a:lnTo>
                <a:lnTo>
                  <a:pt x="287" y="968"/>
                </a:lnTo>
                <a:lnTo>
                  <a:pt x="310" y="977"/>
                </a:lnTo>
                <a:lnTo>
                  <a:pt x="334" y="987"/>
                </a:lnTo>
                <a:lnTo>
                  <a:pt x="357" y="995"/>
                </a:lnTo>
                <a:lnTo>
                  <a:pt x="382" y="1002"/>
                </a:lnTo>
                <a:lnTo>
                  <a:pt x="405" y="1007"/>
                </a:lnTo>
                <a:lnTo>
                  <a:pt x="431" y="1012"/>
                </a:lnTo>
                <a:lnTo>
                  <a:pt x="456" y="1015"/>
                </a:lnTo>
                <a:lnTo>
                  <a:pt x="483" y="1017"/>
                </a:lnTo>
                <a:lnTo>
                  <a:pt x="508" y="1018"/>
                </a:lnTo>
                <a:lnTo>
                  <a:pt x="508" y="1018"/>
                </a:lnTo>
                <a:lnTo>
                  <a:pt x="534" y="1017"/>
                </a:lnTo>
                <a:lnTo>
                  <a:pt x="560" y="1015"/>
                </a:lnTo>
                <a:lnTo>
                  <a:pt x="586" y="1012"/>
                </a:lnTo>
                <a:lnTo>
                  <a:pt x="610" y="1007"/>
                </a:lnTo>
                <a:lnTo>
                  <a:pt x="635" y="1002"/>
                </a:lnTo>
                <a:lnTo>
                  <a:pt x="660" y="995"/>
                </a:lnTo>
                <a:lnTo>
                  <a:pt x="683" y="987"/>
                </a:lnTo>
                <a:lnTo>
                  <a:pt x="706" y="977"/>
                </a:lnTo>
                <a:lnTo>
                  <a:pt x="728" y="968"/>
                </a:lnTo>
                <a:lnTo>
                  <a:pt x="751" y="956"/>
                </a:lnTo>
                <a:lnTo>
                  <a:pt x="772" y="944"/>
                </a:lnTo>
                <a:lnTo>
                  <a:pt x="793" y="930"/>
                </a:lnTo>
                <a:lnTo>
                  <a:pt x="812" y="916"/>
                </a:lnTo>
                <a:lnTo>
                  <a:pt x="831" y="901"/>
                </a:lnTo>
                <a:lnTo>
                  <a:pt x="851" y="885"/>
                </a:lnTo>
                <a:lnTo>
                  <a:pt x="868" y="868"/>
                </a:lnTo>
                <a:lnTo>
                  <a:pt x="885" y="851"/>
                </a:lnTo>
                <a:lnTo>
                  <a:pt x="901" y="833"/>
                </a:lnTo>
                <a:lnTo>
                  <a:pt x="916" y="813"/>
                </a:lnTo>
                <a:lnTo>
                  <a:pt x="930" y="793"/>
                </a:lnTo>
                <a:lnTo>
                  <a:pt x="943" y="772"/>
                </a:lnTo>
                <a:lnTo>
                  <a:pt x="956" y="751"/>
                </a:lnTo>
                <a:lnTo>
                  <a:pt x="967" y="730"/>
                </a:lnTo>
                <a:lnTo>
                  <a:pt x="977" y="707"/>
                </a:lnTo>
                <a:lnTo>
                  <a:pt x="986" y="683"/>
                </a:lnTo>
                <a:lnTo>
                  <a:pt x="995" y="660"/>
                </a:lnTo>
                <a:lnTo>
                  <a:pt x="1001" y="636"/>
                </a:lnTo>
                <a:lnTo>
                  <a:pt x="1007" y="612"/>
                </a:lnTo>
                <a:lnTo>
                  <a:pt x="1012" y="586"/>
                </a:lnTo>
                <a:lnTo>
                  <a:pt x="1015" y="561"/>
                </a:lnTo>
                <a:lnTo>
                  <a:pt x="1017" y="535"/>
                </a:lnTo>
                <a:lnTo>
                  <a:pt x="1017" y="509"/>
                </a:lnTo>
                <a:lnTo>
                  <a:pt x="1017" y="509"/>
                </a:lnTo>
                <a:lnTo>
                  <a:pt x="1017" y="483"/>
                </a:lnTo>
                <a:lnTo>
                  <a:pt x="1015" y="457"/>
                </a:lnTo>
                <a:lnTo>
                  <a:pt x="1012" y="431"/>
                </a:lnTo>
                <a:lnTo>
                  <a:pt x="1007" y="407"/>
                </a:lnTo>
                <a:lnTo>
                  <a:pt x="1001" y="382"/>
                </a:lnTo>
                <a:lnTo>
                  <a:pt x="995" y="357"/>
                </a:lnTo>
                <a:lnTo>
                  <a:pt x="986" y="334"/>
                </a:lnTo>
                <a:lnTo>
                  <a:pt x="977" y="311"/>
                </a:lnTo>
                <a:lnTo>
                  <a:pt x="967" y="289"/>
                </a:lnTo>
                <a:lnTo>
                  <a:pt x="956" y="266"/>
                </a:lnTo>
                <a:lnTo>
                  <a:pt x="943" y="245"/>
                </a:lnTo>
                <a:lnTo>
                  <a:pt x="930" y="224"/>
                </a:lnTo>
                <a:lnTo>
                  <a:pt x="916" y="205"/>
                </a:lnTo>
                <a:lnTo>
                  <a:pt x="901" y="186"/>
                </a:lnTo>
                <a:lnTo>
                  <a:pt x="885" y="167"/>
                </a:lnTo>
                <a:lnTo>
                  <a:pt x="868" y="149"/>
                </a:lnTo>
                <a:lnTo>
                  <a:pt x="851" y="132"/>
                </a:lnTo>
                <a:lnTo>
                  <a:pt x="831" y="116"/>
                </a:lnTo>
                <a:lnTo>
                  <a:pt x="812" y="101"/>
                </a:lnTo>
                <a:lnTo>
                  <a:pt x="793" y="87"/>
                </a:lnTo>
                <a:lnTo>
                  <a:pt x="772" y="74"/>
                </a:lnTo>
                <a:lnTo>
                  <a:pt x="751" y="61"/>
                </a:lnTo>
                <a:lnTo>
                  <a:pt x="728" y="50"/>
                </a:lnTo>
                <a:lnTo>
                  <a:pt x="706" y="40"/>
                </a:lnTo>
                <a:lnTo>
                  <a:pt x="683" y="31"/>
                </a:lnTo>
                <a:lnTo>
                  <a:pt x="660" y="23"/>
                </a:lnTo>
                <a:lnTo>
                  <a:pt x="635" y="16"/>
                </a:lnTo>
                <a:lnTo>
                  <a:pt x="610" y="11"/>
                </a:lnTo>
                <a:lnTo>
                  <a:pt x="586" y="5"/>
                </a:lnTo>
                <a:lnTo>
                  <a:pt x="560" y="2"/>
                </a:lnTo>
                <a:lnTo>
                  <a:pt x="534" y="1"/>
                </a:lnTo>
                <a:lnTo>
                  <a:pt x="508" y="0"/>
                </a:lnTo>
                <a:lnTo>
                  <a:pt x="508" y="0"/>
                </a:lnTo>
                <a:close/>
                <a:moveTo>
                  <a:pt x="508" y="954"/>
                </a:moveTo>
                <a:lnTo>
                  <a:pt x="508" y="954"/>
                </a:lnTo>
                <a:lnTo>
                  <a:pt x="486" y="954"/>
                </a:lnTo>
                <a:lnTo>
                  <a:pt x="463" y="952"/>
                </a:lnTo>
                <a:lnTo>
                  <a:pt x="441" y="948"/>
                </a:lnTo>
                <a:lnTo>
                  <a:pt x="418" y="945"/>
                </a:lnTo>
                <a:lnTo>
                  <a:pt x="397" y="940"/>
                </a:lnTo>
                <a:lnTo>
                  <a:pt x="376" y="935"/>
                </a:lnTo>
                <a:lnTo>
                  <a:pt x="355" y="927"/>
                </a:lnTo>
                <a:lnTo>
                  <a:pt x="336" y="919"/>
                </a:lnTo>
                <a:lnTo>
                  <a:pt x="315" y="910"/>
                </a:lnTo>
                <a:lnTo>
                  <a:pt x="296" y="900"/>
                </a:lnTo>
                <a:lnTo>
                  <a:pt x="278" y="889"/>
                </a:lnTo>
                <a:lnTo>
                  <a:pt x="260" y="878"/>
                </a:lnTo>
                <a:lnTo>
                  <a:pt x="242" y="866"/>
                </a:lnTo>
                <a:lnTo>
                  <a:pt x="225" y="852"/>
                </a:lnTo>
                <a:lnTo>
                  <a:pt x="209" y="838"/>
                </a:lnTo>
                <a:lnTo>
                  <a:pt x="194" y="824"/>
                </a:lnTo>
                <a:lnTo>
                  <a:pt x="179" y="808"/>
                </a:lnTo>
                <a:lnTo>
                  <a:pt x="165" y="792"/>
                </a:lnTo>
                <a:lnTo>
                  <a:pt x="151" y="775"/>
                </a:lnTo>
                <a:lnTo>
                  <a:pt x="139" y="757"/>
                </a:lnTo>
                <a:lnTo>
                  <a:pt x="128" y="739"/>
                </a:lnTo>
                <a:lnTo>
                  <a:pt x="117" y="721"/>
                </a:lnTo>
                <a:lnTo>
                  <a:pt x="107" y="702"/>
                </a:lnTo>
                <a:lnTo>
                  <a:pt x="99" y="682"/>
                </a:lnTo>
                <a:lnTo>
                  <a:pt x="90" y="662"/>
                </a:lnTo>
                <a:lnTo>
                  <a:pt x="84" y="642"/>
                </a:lnTo>
                <a:lnTo>
                  <a:pt x="77" y="620"/>
                </a:lnTo>
                <a:lnTo>
                  <a:pt x="72" y="599"/>
                </a:lnTo>
                <a:lnTo>
                  <a:pt x="69" y="576"/>
                </a:lnTo>
                <a:lnTo>
                  <a:pt x="65" y="555"/>
                </a:lnTo>
                <a:lnTo>
                  <a:pt x="63" y="532"/>
                </a:lnTo>
                <a:lnTo>
                  <a:pt x="63" y="509"/>
                </a:lnTo>
                <a:lnTo>
                  <a:pt x="63" y="509"/>
                </a:lnTo>
                <a:lnTo>
                  <a:pt x="63" y="486"/>
                </a:lnTo>
                <a:lnTo>
                  <a:pt x="65" y="463"/>
                </a:lnTo>
                <a:lnTo>
                  <a:pt x="69" y="441"/>
                </a:lnTo>
                <a:lnTo>
                  <a:pt x="72" y="420"/>
                </a:lnTo>
                <a:lnTo>
                  <a:pt x="77" y="398"/>
                </a:lnTo>
                <a:lnTo>
                  <a:pt x="84" y="377"/>
                </a:lnTo>
                <a:lnTo>
                  <a:pt x="90" y="356"/>
                </a:lnTo>
                <a:lnTo>
                  <a:pt x="99" y="336"/>
                </a:lnTo>
                <a:lnTo>
                  <a:pt x="107" y="315"/>
                </a:lnTo>
                <a:lnTo>
                  <a:pt x="117" y="297"/>
                </a:lnTo>
                <a:lnTo>
                  <a:pt x="128" y="278"/>
                </a:lnTo>
                <a:lnTo>
                  <a:pt x="139" y="260"/>
                </a:lnTo>
                <a:lnTo>
                  <a:pt x="151" y="242"/>
                </a:lnTo>
                <a:lnTo>
                  <a:pt x="165" y="225"/>
                </a:lnTo>
                <a:lnTo>
                  <a:pt x="179" y="209"/>
                </a:lnTo>
                <a:lnTo>
                  <a:pt x="194" y="194"/>
                </a:lnTo>
                <a:lnTo>
                  <a:pt x="209" y="179"/>
                </a:lnTo>
                <a:lnTo>
                  <a:pt x="225" y="165"/>
                </a:lnTo>
                <a:lnTo>
                  <a:pt x="242" y="152"/>
                </a:lnTo>
                <a:lnTo>
                  <a:pt x="260" y="139"/>
                </a:lnTo>
                <a:lnTo>
                  <a:pt x="278" y="128"/>
                </a:lnTo>
                <a:lnTo>
                  <a:pt x="296" y="117"/>
                </a:lnTo>
                <a:lnTo>
                  <a:pt x="315" y="107"/>
                </a:lnTo>
                <a:lnTo>
                  <a:pt x="336" y="99"/>
                </a:lnTo>
                <a:lnTo>
                  <a:pt x="355" y="90"/>
                </a:lnTo>
                <a:lnTo>
                  <a:pt x="376" y="84"/>
                </a:lnTo>
                <a:lnTo>
                  <a:pt x="397" y="77"/>
                </a:lnTo>
                <a:lnTo>
                  <a:pt x="418" y="73"/>
                </a:lnTo>
                <a:lnTo>
                  <a:pt x="441" y="69"/>
                </a:lnTo>
                <a:lnTo>
                  <a:pt x="463" y="65"/>
                </a:lnTo>
                <a:lnTo>
                  <a:pt x="486" y="64"/>
                </a:lnTo>
                <a:lnTo>
                  <a:pt x="508" y="63"/>
                </a:lnTo>
                <a:lnTo>
                  <a:pt x="508" y="63"/>
                </a:lnTo>
                <a:lnTo>
                  <a:pt x="531" y="64"/>
                </a:lnTo>
                <a:lnTo>
                  <a:pt x="554" y="65"/>
                </a:lnTo>
                <a:lnTo>
                  <a:pt x="576" y="69"/>
                </a:lnTo>
                <a:lnTo>
                  <a:pt x="598" y="73"/>
                </a:lnTo>
                <a:lnTo>
                  <a:pt x="620" y="77"/>
                </a:lnTo>
                <a:lnTo>
                  <a:pt x="640" y="84"/>
                </a:lnTo>
                <a:lnTo>
                  <a:pt x="661" y="90"/>
                </a:lnTo>
                <a:lnTo>
                  <a:pt x="681" y="99"/>
                </a:lnTo>
                <a:lnTo>
                  <a:pt x="702" y="107"/>
                </a:lnTo>
                <a:lnTo>
                  <a:pt x="721" y="117"/>
                </a:lnTo>
                <a:lnTo>
                  <a:pt x="739" y="128"/>
                </a:lnTo>
                <a:lnTo>
                  <a:pt x="757" y="139"/>
                </a:lnTo>
                <a:lnTo>
                  <a:pt x="775" y="152"/>
                </a:lnTo>
                <a:lnTo>
                  <a:pt x="792" y="165"/>
                </a:lnTo>
                <a:lnTo>
                  <a:pt x="808" y="179"/>
                </a:lnTo>
                <a:lnTo>
                  <a:pt x="823" y="194"/>
                </a:lnTo>
                <a:lnTo>
                  <a:pt x="838" y="209"/>
                </a:lnTo>
                <a:lnTo>
                  <a:pt x="852" y="225"/>
                </a:lnTo>
                <a:lnTo>
                  <a:pt x="865" y="242"/>
                </a:lnTo>
                <a:lnTo>
                  <a:pt x="878" y="260"/>
                </a:lnTo>
                <a:lnTo>
                  <a:pt x="889" y="278"/>
                </a:lnTo>
                <a:lnTo>
                  <a:pt x="900" y="297"/>
                </a:lnTo>
                <a:lnTo>
                  <a:pt x="910" y="315"/>
                </a:lnTo>
                <a:lnTo>
                  <a:pt x="918" y="336"/>
                </a:lnTo>
                <a:lnTo>
                  <a:pt x="927" y="356"/>
                </a:lnTo>
                <a:lnTo>
                  <a:pt x="933" y="377"/>
                </a:lnTo>
                <a:lnTo>
                  <a:pt x="940" y="398"/>
                </a:lnTo>
                <a:lnTo>
                  <a:pt x="944" y="420"/>
                </a:lnTo>
                <a:lnTo>
                  <a:pt x="948" y="441"/>
                </a:lnTo>
                <a:lnTo>
                  <a:pt x="952" y="463"/>
                </a:lnTo>
                <a:lnTo>
                  <a:pt x="953" y="486"/>
                </a:lnTo>
                <a:lnTo>
                  <a:pt x="954" y="509"/>
                </a:lnTo>
                <a:lnTo>
                  <a:pt x="954" y="509"/>
                </a:lnTo>
                <a:lnTo>
                  <a:pt x="953" y="532"/>
                </a:lnTo>
                <a:lnTo>
                  <a:pt x="952" y="555"/>
                </a:lnTo>
                <a:lnTo>
                  <a:pt x="948" y="576"/>
                </a:lnTo>
                <a:lnTo>
                  <a:pt x="944" y="599"/>
                </a:lnTo>
                <a:lnTo>
                  <a:pt x="940" y="620"/>
                </a:lnTo>
                <a:lnTo>
                  <a:pt x="933" y="642"/>
                </a:lnTo>
                <a:lnTo>
                  <a:pt x="927" y="662"/>
                </a:lnTo>
                <a:lnTo>
                  <a:pt x="918" y="682"/>
                </a:lnTo>
                <a:lnTo>
                  <a:pt x="910" y="702"/>
                </a:lnTo>
                <a:lnTo>
                  <a:pt x="900" y="721"/>
                </a:lnTo>
                <a:lnTo>
                  <a:pt x="889" y="739"/>
                </a:lnTo>
                <a:lnTo>
                  <a:pt x="878" y="757"/>
                </a:lnTo>
                <a:lnTo>
                  <a:pt x="865" y="775"/>
                </a:lnTo>
                <a:lnTo>
                  <a:pt x="852" y="792"/>
                </a:lnTo>
                <a:lnTo>
                  <a:pt x="838" y="808"/>
                </a:lnTo>
                <a:lnTo>
                  <a:pt x="823" y="824"/>
                </a:lnTo>
                <a:lnTo>
                  <a:pt x="808" y="838"/>
                </a:lnTo>
                <a:lnTo>
                  <a:pt x="792" y="852"/>
                </a:lnTo>
                <a:lnTo>
                  <a:pt x="775" y="866"/>
                </a:lnTo>
                <a:lnTo>
                  <a:pt x="757" y="878"/>
                </a:lnTo>
                <a:lnTo>
                  <a:pt x="739" y="889"/>
                </a:lnTo>
                <a:lnTo>
                  <a:pt x="721" y="900"/>
                </a:lnTo>
                <a:lnTo>
                  <a:pt x="702" y="910"/>
                </a:lnTo>
                <a:lnTo>
                  <a:pt x="681" y="919"/>
                </a:lnTo>
                <a:lnTo>
                  <a:pt x="661" y="927"/>
                </a:lnTo>
                <a:lnTo>
                  <a:pt x="640" y="935"/>
                </a:lnTo>
                <a:lnTo>
                  <a:pt x="620" y="940"/>
                </a:lnTo>
                <a:lnTo>
                  <a:pt x="598" y="945"/>
                </a:lnTo>
                <a:lnTo>
                  <a:pt x="576" y="948"/>
                </a:lnTo>
                <a:lnTo>
                  <a:pt x="554" y="952"/>
                </a:lnTo>
                <a:lnTo>
                  <a:pt x="531" y="954"/>
                </a:lnTo>
                <a:lnTo>
                  <a:pt x="508" y="954"/>
                </a:lnTo>
                <a:lnTo>
                  <a:pt x="508" y="954"/>
                </a:lnTo>
                <a:close/>
                <a:moveTo>
                  <a:pt x="508" y="191"/>
                </a:moveTo>
                <a:lnTo>
                  <a:pt x="508" y="191"/>
                </a:lnTo>
                <a:lnTo>
                  <a:pt x="515" y="190"/>
                </a:lnTo>
                <a:lnTo>
                  <a:pt x="520" y="188"/>
                </a:lnTo>
                <a:lnTo>
                  <a:pt x="526" y="186"/>
                </a:lnTo>
                <a:lnTo>
                  <a:pt x="531" y="181"/>
                </a:lnTo>
                <a:lnTo>
                  <a:pt x="534" y="177"/>
                </a:lnTo>
                <a:lnTo>
                  <a:pt x="537" y="172"/>
                </a:lnTo>
                <a:lnTo>
                  <a:pt x="540" y="165"/>
                </a:lnTo>
                <a:lnTo>
                  <a:pt x="541" y="159"/>
                </a:lnTo>
                <a:lnTo>
                  <a:pt x="541" y="159"/>
                </a:lnTo>
                <a:lnTo>
                  <a:pt x="540" y="152"/>
                </a:lnTo>
                <a:lnTo>
                  <a:pt x="537" y="147"/>
                </a:lnTo>
                <a:lnTo>
                  <a:pt x="534" y="142"/>
                </a:lnTo>
                <a:lnTo>
                  <a:pt x="531" y="136"/>
                </a:lnTo>
                <a:lnTo>
                  <a:pt x="526" y="133"/>
                </a:lnTo>
                <a:lnTo>
                  <a:pt x="520" y="130"/>
                </a:lnTo>
                <a:lnTo>
                  <a:pt x="515" y="128"/>
                </a:lnTo>
                <a:lnTo>
                  <a:pt x="508" y="128"/>
                </a:lnTo>
                <a:lnTo>
                  <a:pt x="508" y="128"/>
                </a:lnTo>
                <a:lnTo>
                  <a:pt x="502" y="128"/>
                </a:lnTo>
                <a:lnTo>
                  <a:pt x="496" y="130"/>
                </a:lnTo>
                <a:lnTo>
                  <a:pt x="490" y="133"/>
                </a:lnTo>
                <a:lnTo>
                  <a:pt x="486" y="136"/>
                </a:lnTo>
                <a:lnTo>
                  <a:pt x="482" y="142"/>
                </a:lnTo>
                <a:lnTo>
                  <a:pt x="479" y="147"/>
                </a:lnTo>
                <a:lnTo>
                  <a:pt x="477" y="152"/>
                </a:lnTo>
                <a:lnTo>
                  <a:pt x="476" y="159"/>
                </a:lnTo>
                <a:lnTo>
                  <a:pt x="476" y="159"/>
                </a:lnTo>
                <a:lnTo>
                  <a:pt x="477" y="165"/>
                </a:lnTo>
                <a:lnTo>
                  <a:pt x="479" y="172"/>
                </a:lnTo>
                <a:lnTo>
                  <a:pt x="482" y="177"/>
                </a:lnTo>
                <a:lnTo>
                  <a:pt x="486" y="181"/>
                </a:lnTo>
                <a:lnTo>
                  <a:pt x="490" y="186"/>
                </a:lnTo>
                <a:lnTo>
                  <a:pt x="496" y="188"/>
                </a:lnTo>
                <a:lnTo>
                  <a:pt x="502" y="190"/>
                </a:lnTo>
                <a:lnTo>
                  <a:pt x="508" y="191"/>
                </a:lnTo>
                <a:lnTo>
                  <a:pt x="508" y="191"/>
                </a:lnTo>
                <a:close/>
                <a:moveTo>
                  <a:pt x="508" y="827"/>
                </a:moveTo>
                <a:lnTo>
                  <a:pt x="508" y="827"/>
                </a:lnTo>
                <a:lnTo>
                  <a:pt x="502" y="827"/>
                </a:lnTo>
                <a:lnTo>
                  <a:pt x="496" y="829"/>
                </a:lnTo>
                <a:lnTo>
                  <a:pt x="490" y="833"/>
                </a:lnTo>
                <a:lnTo>
                  <a:pt x="486" y="836"/>
                </a:lnTo>
                <a:lnTo>
                  <a:pt x="482" y="841"/>
                </a:lnTo>
                <a:lnTo>
                  <a:pt x="479" y="847"/>
                </a:lnTo>
                <a:lnTo>
                  <a:pt x="477" y="852"/>
                </a:lnTo>
                <a:lnTo>
                  <a:pt x="476" y="858"/>
                </a:lnTo>
                <a:lnTo>
                  <a:pt x="476" y="858"/>
                </a:lnTo>
                <a:lnTo>
                  <a:pt x="477" y="865"/>
                </a:lnTo>
                <a:lnTo>
                  <a:pt x="479" y="871"/>
                </a:lnTo>
                <a:lnTo>
                  <a:pt x="482" y="877"/>
                </a:lnTo>
                <a:lnTo>
                  <a:pt x="486" y="881"/>
                </a:lnTo>
                <a:lnTo>
                  <a:pt x="490" y="885"/>
                </a:lnTo>
                <a:lnTo>
                  <a:pt x="496" y="888"/>
                </a:lnTo>
                <a:lnTo>
                  <a:pt x="502" y="889"/>
                </a:lnTo>
                <a:lnTo>
                  <a:pt x="508" y="891"/>
                </a:lnTo>
                <a:lnTo>
                  <a:pt x="508" y="891"/>
                </a:lnTo>
                <a:lnTo>
                  <a:pt x="515" y="889"/>
                </a:lnTo>
                <a:lnTo>
                  <a:pt x="520" y="888"/>
                </a:lnTo>
                <a:lnTo>
                  <a:pt x="526" y="885"/>
                </a:lnTo>
                <a:lnTo>
                  <a:pt x="531" y="881"/>
                </a:lnTo>
                <a:lnTo>
                  <a:pt x="534" y="877"/>
                </a:lnTo>
                <a:lnTo>
                  <a:pt x="537" y="871"/>
                </a:lnTo>
                <a:lnTo>
                  <a:pt x="540" y="865"/>
                </a:lnTo>
                <a:lnTo>
                  <a:pt x="541" y="858"/>
                </a:lnTo>
                <a:lnTo>
                  <a:pt x="541" y="858"/>
                </a:lnTo>
                <a:lnTo>
                  <a:pt x="540" y="852"/>
                </a:lnTo>
                <a:lnTo>
                  <a:pt x="537" y="847"/>
                </a:lnTo>
                <a:lnTo>
                  <a:pt x="534" y="841"/>
                </a:lnTo>
                <a:lnTo>
                  <a:pt x="531" y="836"/>
                </a:lnTo>
                <a:lnTo>
                  <a:pt x="526" y="833"/>
                </a:lnTo>
                <a:lnTo>
                  <a:pt x="520" y="829"/>
                </a:lnTo>
                <a:lnTo>
                  <a:pt x="515" y="827"/>
                </a:lnTo>
                <a:lnTo>
                  <a:pt x="508" y="827"/>
                </a:lnTo>
                <a:lnTo>
                  <a:pt x="508" y="827"/>
                </a:lnTo>
                <a:close/>
                <a:moveTo>
                  <a:pt x="858" y="477"/>
                </a:moveTo>
                <a:lnTo>
                  <a:pt x="858" y="477"/>
                </a:lnTo>
                <a:lnTo>
                  <a:pt x="852" y="477"/>
                </a:lnTo>
                <a:lnTo>
                  <a:pt x="845" y="480"/>
                </a:lnTo>
                <a:lnTo>
                  <a:pt x="840" y="483"/>
                </a:lnTo>
                <a:lnTo>
                  <a:pt x="836" y="486"/>
                </a:lnTo>
                <a:lnTo>
                  <a:pt x="831" y="491"/>
                </a:lnTo>
                <a:lnTo>
                  <a:pt x="829" y="497"/>
                </a:lnTo>
                <a:lnTo>
                  <a:pt x="827" y="502"/>
                </a:lnTo>
                <a:lnTo>
                  <a:pt x="826" y="509"/>
                </a:lnTo>
                <a:lnTo>
                  <a:pt x="826" y="509"/>
                </a:lnTo>
                <a:lnTo>
                  <a:pt x="827" y="515"/>
                </a:lnTo>
                <a:lnTo>
                  <a:pt x="829" y="521"/>
                </a:lnTo>
                <a:lnTo>
                  <a:pt x="831" y="527"/>
                </a:lnTo>
                <a:lnTo>
                  <a:pt x="836" y="531"/>
                </a:lnTo>
                <a:lnTo>
                  <a:pt x="840" y="535"/>
                </a:lnTo>
                <a:lnTo>
                  <a:pt x="845" y="539"/>
                </a:lnTo>
                <a:lnTo>
                  <a:pt x="852" y="540"/>
                </a:lnTo>
                <a:lnTo>
                  <a:pt x="858" y="541"/>
                </a:lnTo>
                <a:lnTo>
                  <a:pt x="858" y="541"/>
                </a:lnTo>
                <a:lnTo>
                  <a:pt x="865" y="540"/>
                </a:lnTo>
                <a:lnTo>
                  <a:pt x="871" y="539"/>
                </a:lnTo>
                <a:lnTo>
                  <a:pt x="876" y="535"/>
                </a:lnTo>
                <a:lnTo>
                  <a:pt x="881" y="531"/>
                </a:lnTo>
                <a:lnTo>
                  <a:pt x="885" y="527"/>
                </a:lnTo>
                <a:lnTo>
                  <a:pt x="887" y="521"/>
                </a:lnTo>
                <a:lnTo>
                  <a:pt x="889" y="515"/>
                </a:lnTo>
                <a:lnTo>
                  <a:pt x="890" y="509"/>
                </a:lnTo>
                <a:lnTo>
                  <a:pt x="890" y="509"/>
                </a:lnTo>
                <a:lnTo>
                  <a:pt x="889" y="502"/>
                </a:lnTo>
                <a:lnTo>
                  <a:pt x="887" y="497"/>
                </a:lnTo>
                <a:lnTo>
                  <a:pt x="885" y="491"/>
                </a:lnTo>
                <a:lnTo>
                  <a:pt x="881" y="486"/>
                </a:lnTo>
                <a:lnTo>
                  <a:pt x="876" y="483"/>
                </a:lnTo>
                <a:lnTo>
                  <a:pt x="871" y="480"/>
                </a:lnTo>
                <a:lnTo>
                  <a:pt x="865" y="477"/>
                </a:lnTo>
                <a:lnTo>
                  <a:pt x="858" y="477"/>
                </a:lnTo>
                <a:lnTo>
                  <a:pt x="858" y="477"/>
                </a:lnTo>
                <a:close/>
                <a:moveTo>
                  <a:pt x="159" y="477"/>
                </a:moveTo>
                <a:lnTo>
                  <a:pt x="159" y="477"/>
                </a:lnTo>
                <a:lnTo>
                  <a:pt x="152" y="477"/>
                </a:lnTo>
                <a:lnTo>
                  <a:pt x="146" y="480"/>
                </a:lnTo>
                <a:lnTo>
                  <a:pt x="140" y="483"/>
                </a:lnTo>
                <a:lnTo>
                  <a:pt x="136" y="486"/>
                </a:lnTo>
                <a:lnTo>
                  <a:pt x="132" y="491"/>
                </a:lnTo>
                <a:lnTo>
                  <a:pt x="130" y="497"/>
                </a:lnTo>
                <a:lnTo>
                  <a:pt x="128" y="502"/>
                </a:lnTo>
                <a:lnTo>
                  <a:pt x="126" y="509"/>
                </a:lnTo>
                <a:lnTo>
                  <a:pt x="126" y="509"/>
                </a:lnTo>
                <a:lnTo>
                  <a:pt x="128" y="515"/>
                </a:lnTo>
                <a:lnTo>
                  <a:pt x="130" y="521"/>
                </a:lnTo>
                <a:lnTo>
                  <a:pt x="132" y="527"/>
                </a:lnTo>
                <a:lnTo>
                  <a:pt x="136" y="531"/>
                </a:lnTo>
                <a:lnTo>
                  <a:pt x="140" y="535"/>
                </a:lnTo>
                <a:lnTo>
                  <a:pt x="146" y="539"/>
                </a:lnTo>
                <a:lnTo>
                  <a:pt x="152" y="540"/>
                </a:lnTo>
                <a:lnTo>
                  <a:pt x="159" y="541"/>
                </a:lnTo>
                <a:lnTo>
                  <a:pt x="159" y="541"/>
                </a:lnTo>
                <a:lnTo>
                  <a:pt x="165" y="540"/>
                </a:lnTo>
                <a:lnTo>
                  <a:pt x="170" y="539"/>
                </a:lnTo>
                <a:lnTo>
                  <a:pt x="176" y="535"/>
                </a:lnTo>
                <a:lnTo>
                  <a:pt x="181" y="531"/>
                </a:lnTo>
                <a:lnTo>
                  <a:pt x="184" y="527"/>
                </a:lnTo>
                <a:lnTo>
                  <a:pt x="188" y="521"/>
                </a:lnTo>
                <a:lnTo>
                  <a:pt x="190" y="515"/>
                </a:lnTo>
                <a:lnTo>
                  <a:pt x="190" y="509"/>
                </a:lnTo>
                <a:lnTo>
                  <a:pt x="190" y="509"/>
                </a:lnTo>
                <a:lnTo>
                  <a:pt x="190" y="502"/>
                </a:lnTo>
                <a:lnTo>
                  <a:pt x="188" y="497"/>
                </a:lnTo>
                <a:lnTo>
                  <a:pt x="184" y="491"/>
                </a:lnTo>
                <a:lnTo>
                  <a:pt x="181" y="486"/>
                </a:lnTo>
                <a:lnTo>
                  <a:pt x="176" y="483"/>
                </a:lnTo>
                <a:lnTo>
                  <a:pt x="170" y="480"/>
                </a:lnTo>
                <a:lnTo>
                  <a:pt x="165" y="477"/>
                </a:lnTo>
                <a:lnTo>
                  <a:pt x="159" y="477"/>
                </a:lnTo>
                <a:lnTo>
                  <a:pt x="159" y="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DD47E43-8417-AED7-9BD8-523BAC059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695841"/>
              </p:ext>
            </p:extLst>
          </p:nvPr>
        </p:nvGraphicFramePr>
        <p:xfrm>
          <a:off x="840015" y="1713722"/>
          <a:ext cx="100989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椭圆 13">
            <a:extLst>
              <a:ext uri="{FF2B5EF4-FFF2-40B4-BE49-F238E27FC236}">
                <a16:creationId xmlns:a16="http://schemas.microsoft.com/office/drawing/2014/main" id="{348D8B5B-3071-A97C-6D78-4F84D064B0BB}"/>
              </a:ext>
            </a:extLst>
          </p:cNvPr>
          <p:cNvSpPr/>
          <p:nvPr/>
        </p:nvSpPr>
        <p:spPr>
          <a:xfrm>
            <a:off x="6444807" y="1918318"/>
            <a:ext cx="1582420" cy="1582420"/>
          </a:xfrm>
          <a:prstGeom prst="ellipse">
            <a:avLst/>
          </a:prstGeom>
          <a:solidFill>
            <a:srgbClr val="66676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5547CA1-2D90-53E4-C792-DE1212945882}"/>
              </a:ext>
            </a:extLst>
          </p:cNvPr>
          <p:cNvSpPr/>
          <p:nvPr/>
        </p:nvSpPr>
        <p:spPr>
          <a:xfrm>
            <a:off x="9223301" y="1918318"/>
            <a:ext cx="1582420" cy="1582420"/>
          </a:xfrm>
          <a:prstGeom prst="ellipse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AD1395-FA47-74C5-8BA8-999B1C24E1AA}"/>
              </a:ext>
            </a:extLst>
          </p:cNvPr>
          <p:cNvGrpSpPr/>
          <p:nvPr/>
        </p:nvGrpSpPr>
        <p:grpSpPr>
          <a:xfrm>
            <a:off x="5636332" y="4137412"/>
            <a:ext cx="411366" cy="481221"/>
            <a:chOff x="2138886" y="2468722"/>
            <a:chExt cx="411366" cy="481221"/>
          </a:xfrm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B54C0A73-699D-BAB1-2399-277EB6C43369}"/>
                </a:ext>
              </a:extLst>
            </p:cNvPr>
            <p:cNvSpPr/>
            <p:nvPr/>
          </p:nvSpPr>
          <p:spPr>
            <a:xfrm>
              <a:off x="2138886" y="2468722"/>
              <a:ext cx="411366" cy="4812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ight Arrow 4">
              <a:extLst>
                <a:ext uri="{FF2B5EF4-FFF2-40B4-BE49-F238E27FC236}">
                  <a16:creationId xmlns:a16="http://schemas.microsoft.com/office/drawing/2014/main" id="{433569D7-D346-145B-5B48-C7ED84DEB9C1}"/>
                </a:ext>
              </a:extLst>
            </p:cNvPr>
            <p:cNvSpPr txBox="1"/>
            <p:nvPr/>
          </p:nvSpPr>
          <p:spPr>
            <a:xfrm>
              <a:off x="2138886" y="2564966"/>
              <a:ext cx="287956" cy="288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CC7D6E-F0F7-9F7E-5DC1-A2A3FC209A18}"/>
              </a:ext>
            </a:extLst>
          </p:cNvPr>
          <p:cNvGrpSpPr/>
          <p:nvPr/>
        </p:nvGrpSpPr>
        <p:grpSpPr>
          <a:xfrm>
            <a:off x="8443483" y="2513913"/>
            <a:ext cx="411366" cy="481221"/>
            <a:chOff x="2138886" y="2468722"/>
            <a:chExt cx="411366" cy="481221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3505D4FB-B9FB-40CF-4FDB-04688DB00E78}"/>
                </a:ext>
              </a:extLst>
            </p:cNvPr>
            <p:cNvSpPr/>
            <p:nvPr/>
          </p:nvSpPr>
          <p:spPr>
            <a:xfrm>
              <a:off x="2138886" y="2468722"/>
              <a:ext cx="411366" cy="4812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ight Arrow 4">
              <a:extLst>
                <a:ext uri="{FF2B5EF4-FFF2-40B4-BE49-F238E27FC236}">
                  <a16:creationId xmlns:a16="http://schemas.microsoft.com/office/drawing/2014/main" id="{B5A631E0-6590-8075-23EE-61D4267F017B}"/>
                </a:ext>
              </a:extLst>
            </p:cNvPr>
            <p:cNvSpPr txBox="1"/>
            <p:nvPr/>
          </p:nvSpPr>
          <p:spPr>
            <a:xfrm>
              <a:off x="2138886" y="2564966"/>
              <a:ext cx="287956" cy="288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1BF5AD-4703-9B3F-4C5B-E9FC0EDF2410}"/>
              </a:ext>
            </a:extLst>
          </p:cNvPr>
          <p:cNvGrpSpPr/>
          <p:nvPr/>
        </p:nvGrpSpPr>
        <p:grpSpPr>
          <a:xfrm>
            <a:off x="2978041" y="4162516"/>
            <a:ext cx="411366" cy="481221"/>
            <a:chOff x="2138886" y="2468722"/>
            <a:chExt cx="411366" cy="481221"/>
          </a:xfrm>
        </p:grpSpPr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C69C89E5-E2E6-380A-C35E-35F6F09CED8C}"/>
                </a:ext>
              </a:extLst>
            </p:cNvPr>
            <p:cNvSpPr/>
            <p:nvPr/>
          </p:nvSpPr>
          <p:spPr>
            <a:xfrm>
              <a:off x="2138886" y="2468722"/>
              <a:ext cx="411366" cy="4812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ight Arrow 4">
              <a:extLst>
                <a:ext uri="{FF2B5EF4-FFF2-40B4-BE49-F238E27FC236}">
                  <a16:creationId xmlns:a16="http://schemas.microsoft.com/office/drawing/2014/main" id="{863A323D-56DF-F045-8A7A-C8208A383188}"/>
                </a:ext>
              </a:extLst>
            </p:cNvPr>
            <p:cNvSpPr txBox="1"/>
            <p:nvPr/>
          </p:nvSpPr>
          <p:spPr>
            <a:xfrm>
              <a:off x="2138886" y="2564966"/>
              <a:ext cx="287956" cy="288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3902E91-B918-1949-9F96-67BE9E59EC72}"/>
              </a:ext>
            </a:extLst>
          </p:cNvPr>
          <p:cNvSpPr/>
          <p:nvPr/>
        </p:nvSpPr>
        <p:spPr>
          <a:xfrm>
            <a:off x="273132" y="1623656"/>
            <a:ext cx="11494005" cy="2010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7059" y="4677136"/>
            <a:ext cx="2159563" cy="218086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6264278" y="0"/>
            <a:ext cx="5927721" cy="6858000"/>
          </a:xfrm>
          <a:custGeom>
            <a:avLst/>
            <a:gdLst>
              <a:gd name="connsiteX0" fmla="*/ 0 w 4445791"/>
              <a:gd name="connsiteY0" fmla="*/ 5143500 h 5143500"/>
              <a:gd name="connsiteX1" fmla="*/ 0 w 4445791"/>
              <a:gd name="connsiteY1" fmla="*/ 0 h 5143500"/>
              <a:gd name="connsiteX2" fmla="*/ 4445791 w 4445791"/>
              <a:gd name="connsiteY2" fmla="*/ 0 h 5143500"/>
              <a:gd name="connsiteX3" fmla="*/ 4445791 w 4445791"/>
              <a:gd name="connsiteY3" fmla="*/ 5143500 h 5143500"/>
              <a:gd name="connsiteX4" fmla="*/ 0 w 4445791"/>
              <a:gd name="connsiteY4" fmla="*/ 5143500 h 5143500"/>
              <a:gd name="connsiteX0" fmla="*/ 0 w 4445791"/>
              <a:gd name="connsiteY0" fmla="*/ 5143500 h 5143500"/>
              <a:gd name="connsiteX1" fmla="*/ 4445791 w 4445791"/>
              <a:gd name="connsiteY1" fmla="*/ 0 h 5143500"/>
              <a:gd name="connsiteX2" fmla="*/ 4445791 w 4445791"/>
              <a:gd name="connsiteY2" fmla="*/ 5143500 h 5143500"/>
              <a:gd name="connsiteX3" fmla="*/ 0 w 444579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791" h="5143500">
                <a:moveTo>
                  <a:pt x="0" y="5143500"/>
                </a:moveTo>
                <a:lnTo>
                  <a:pt x="4445791" y="0"/>
                </a:lnTo>
                <a:lnTo>
                  <a:pt x="4445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31720" y="1516359"/>
            <a:ext cx="4608512" cy="3878852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25400" dist="25400" dir="8100000" algn="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7008528" y="1855188"/>
            <a:ext cx="4143672" cy="253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Imbalanced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Dataset: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There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is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63%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pairs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are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not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duplicate.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80:20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split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training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and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testing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ym typeface="+mn-lt"/>
              </a:rPr>
              <a:t>There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are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about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480,000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questions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and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68%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appears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only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once.13%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appear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multiple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times.</a:t>
            </a:r>
          </a:p>
          <a:p>
            <a:pPr>
              <a:lnSpc>
                <a:spcPct val="150000"/>
              </a:lnSpc>
            </a:pPr>
            <a:endParaRPr lang="en-US" altLang="zh-CN" sz="1333" dirty="0">
              <a:ea typeface="思源黑体" panose="020B0500000000000000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333" dirty="0"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987" y="509031"/>
            <a:ext cx="2392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Data</a:t>
            </a:r>
            <a:r>
              <a:rPr lang="zh-CN" altLang="en-US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Overview</a:t>
            </a:r>
            <a:endParaRPr lang="zh-CN" altLang="en-US" sz="28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D81000-8D2A-EE77-253F-F9F475913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0" y="1516357"/>
            <a:ext cx="50038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7059" y="4677136"/>
            <a:ext cx="2159563" cy="218086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6264278" y="0"/>
            <a:ext cx="5927721" cy="6858000"/>
          </a:xfrm>
          <a:custGeom>
            <a:avLst/>
            <a:gdLst>
              <a:gd name="connsiteX0" fmla="*/ 0 w 4445791"/>
              <a:gd name="connsiteY0" fmla="*/ 5143500 h 5143500"/>
              <a:gd name="connsiteX1" fmla="*/ 0 w 4445791"/>
              <a:gd name="connsiteY1" fmla="*/ 0 h 5143500"/>
              <a:gd name="connsiteX2" fmla="*/ 4445791 w 4445791"/>
              <a:gd name="connsiteY2" fmla="*/ 0 h 5143500"/>
              <a:gd name="connsiteX3" fmla="*/ 4445791 w 4445791"/>
              <a:gd name="connsiteY3" fmla="*/ 5143500 h 5143500"/>
              <a:gd name="connsiteX4" fmla="*/ 0 w 4445791"/>
              <a:gd name="connsiteY4" fmla="*/ 5143500 h 5143500"/>
              <a:gd name="connsiteX0" fmla="*/ 0 w 4445791"/>
              <a:gd name="connsiteY0" fmla="*/ 5143500 h 5143500"/>
              <a:gd name="connsiteX1" fmla="*/ 4445791 w 4445791"/>
              <a:gd name="connsiteY1" fmla="*/ 0 h 5143500"/>
              <a:gd name="connsiteX2" fmla="*/ 4445791 w 4445791"/>
              <a:gd name="connsiteY2" fmla="*/ 5143500 h 5143500"/>
              <a:gd name="connsiteX3" fmla="*/ 0 w 444579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791" h="5143500">
                <a:moveTo>
                  <a:pt x="0" y="5143500"/>
                </a:moveTo>
                <a:lnTo>
                  <a:pt x="4445791" y="0"/>
                </a:lnTo>
                <a:lnTo>
                  <a:pt x="4445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31720" y="1516359"/>
            <a:ext cx="4608512" cy="3878852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25400" dist="25400" dir="8100000" algn="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7008528" y="1855188"/>
            <a:ext cx="4143672" cy="253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Imbalanced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Dataset: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There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is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63%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pairs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are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not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duplicate.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80:20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split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training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and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testing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ym typeface="+mn-lt"/>
              </a:rPr>
              <a:t>There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are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about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480,000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questions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and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68%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appears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only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once.13%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appear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multiple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times.</a:t>
            </a:r>
          </a:p>
          <a:p>
            <a:pPr>
              <a:lnSpc>
                <a:spcPct val="150000"/>
              </a:lnSpc>
            </a:pPr>
            <a:endParaRPr lang="en-US" altLang="zh-CN" sz="1333" dirty="0">
              <a:ea typeface="思源黑体" panose="020B0500000000000000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333" dirty="0"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987" y="509031"/>
            <a:ext cx="2392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Data</a:t>
            </a:r>
            <a:r>
              <a:rPr lang="zh-CN" altLang="en-US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Overview</a:t>
            </a:r>
            <a:endParaRPr lang="zh-CN" altLang="en-US" sz="28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9ED0196-98B4-2341-C9E8-57541C69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1" y="1599870"/>
            <a:ext cx="50038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12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7059" y="4677136"/>
            <a:ext cx="2159563" cy="218086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6264278" y="0"/>
            <a:ext cx="5927721" cy="6858000"/>
          </a:xfrm>
          <a:custGeom>
            <a:avLst/>
            <a:gdLst>
              <a:gd name="connsiteX0" fmla="*/ 0 w 4445791"/>
              <a:gd name="connsiteY0" fmla="*/ 5143500 h 5143500"/>
              <a:gd name="connsiteX1" fmla="*/ 0 w 4445791"/>
              <a:gd name="connsiteY1" fmla="*/ 0 h 5143500"/>
              <a:gd name="connsiteX2" fmla="*/ 4445791 w 4445791"/>
              <a:gd name="connsiteY2" fmla="*/ 0 h 5143500"/>
              <a:gd name="connsiteX3" fmla="*/ 4445791 w 4445791"/>
              <a:gd name="connsiteY3" fmla="*/ 5143500 h 5143500"/>
              <a:gd name="connsiteX4" fmla="*/ 0 w 4445791"/>
              <a:gd name="connsiteY4" fmla="*/ 5143500 h 5143500"/>
              <a:gd name="connsiteX0" fmla="*/ 0 w 4445791"/>
              <a:gd name="connsiteY0" fmla="*/ 5143500 h 5143500"/>
              <a:gd name="connsiteX1" fmla="*/ 4445791 w 4445791"/>
              <a:gd name="connsiteY1" fmla="*/ 0 h 5143500"/>
              <a:gd name="connsiteX2" fmla="*/ 4445791 w 4445791"/>
              <a:gd name="connsiteY2" fmla="*/ 5143500 h 5143500"/>
              <a:gd name="connsiteX3" fmla="*/ 0 w 444579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791" h="5143500">
                <a:moveTo>
                  <a:pt x="0" y="5143500"/>
                </a:moveTo>
                <a:lnTo>
                  <a:pt x="4445791" y="0"/>
                </a:lnTo>
                <a:lnTo>
                  <a:pt x="4445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31720" y="1516359"/>
            <a:ext cx="4608512" cy="3878852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25400" dist="25400" dir="8100000" algn="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7008528" y="1855188"/>
            <a:ext cx="4143672" cy="1291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Characters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count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vary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mostly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from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25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to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80.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Most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have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58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characters.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endParaRPr lang="en-US" altLang="zh-CN" sz="1333" dirty="0">
              <a:ea typeface="思源黑体" panose="020B0500000000000000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Word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Count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has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similar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distribution.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Most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are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10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words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long.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7987" y="509031"/>
            <a:ext cx="4751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Characters</a:t>
            </a:r>
            <a:r>
              <a:rPr lang="zh-CN" altLang="en-US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and</a:t>
            </a:r>
            <a:r>
              <a:rPr lang="zh-CN" altLang="en-US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Words</a:t>
            </a:r>
            <a:r>
              <a:rPr lang="zh-CN" altLang="en-US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Analysis</a:t>
            </a:r>
            <a:endParaRPr lang="zh-CN" altLang="en-US" sz="28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B5D4BB-698F-92EB-91C3-215B3731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7" y="1158588"/>
            <a:ext cx="3986320" cy="273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EAF0862-CE6E-2F57-32FF-4B34C003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7" y="3906045"/>
            <a:ext cx="4059090" cy="27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52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7059" y="4677136"/>
            <a:ext cx="2159563" cy="218086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6264278" y="0"/>
            <a:ext cx="5927721" cy="6858000"/>
          </a:xfrm>
          <a:custGeom>
            <a:avLst/>
            <a:gdLst>
              <a:gd name="connsiteX0" fmla="*/ 0 w 4445791"/>
              <a:gd name="connsiteY0" fmla="*/ 5143500 h 5143500"/>
              <a:gd name="connsiteX1" fmla="*/ 0 w 4445791"/>
              <a:gd name="connsiteY1" fmla="*/ 0 h 5143500"/>
              <a:gd name="connsiteX2" fmla="*/ 4445791 w 4445791"/>
              <a:gd name="connsiteY2" fmla="*/ 0 h 5143500"/>
              <a:gd name="connsiteX3" fmla="*/ 4445791 w 4445791"/>
              <a:gd name="connsiteY3" fmla="*/ 5143500 h 5143500"/>
              <a:gd name="connsiteX4" fmla="*/ 0 w 4445791"/>
              <a:gd name="connsiteY4" fmla="*/ 5143500 h 5143500"/>
              <a:gd name="connsiteX0" fmla="*/ 0 w 4445791"/>
              <a:gd name="connsiteY0" fmla="*/ 5143500 h 5143500"/>
              <a:gd name="connsiteX1" fmla="*/ 4445791 w 4445791"/>
              <a:gd name="connsiteY1" fmla="*/ 0 h 5143500"/>
              <a:gd name="connsiteX2" fmla="*/ 4445791 w 4445791"/>
              <a:gd name="connsiteY2" fmla="*/ 5143500 h 5143500"/>
              <a:gd name="connsiteX3" fmla="*/ 0 w 444579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791" h="5143500">
                <a:moveTo>
                  <a:pt x="0" y="5143500"/>
                </a:moveTo>
                <a:lnTo>
                  <a:pt x="4445791" y="0"/>
                </a:lnTo>
                <a:lnTo>
                  <a:pt x="4445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ea typeface="思源黑体" panose="020B05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7052" y="1774582"/>
            <a:ext cx="9246974" cy="3878852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25400" dist="25400" dir="8100000" algn="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987" y="509031"/>
            <a:ext cx="7176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Feature</a:t>
            </a:r>
            <a:r>
              <a:rPr lang="zh-CN" altLang="en-US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Engineering</a:t>
            </a:r>
            <a:r>
              <a:rPr lang="zh-CN" altLang="en-US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and</a:t>
            </a:r>
            <a:r>
              <a:rPr lang="zh-CN" altLang="en-US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Model</a:t>
            </a:r>
            <a:r>
              <a:rPr lang="zh-CN" altLang="en-US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Selection</a:t>
            </a:r>
            <a:endParaRPr lang="zh-CN" altLang="en-US" sz="32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A4487194-8DEE-94FA-15A4-7F9EC2E8495A}"/>
              </a:ext>
            </a:extLst>
          </p:cNvPr>
          <p:cNvSpPr txBox="1"/>
          <p:nvPr/>
        </p:nvSpPr>
        <p:spPr>
          <a:xfrm>
            <a:off x="1235086" y="2542570"/>
            <a:ext cx="82378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Normalization: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Sparse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matrix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of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occurrence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counts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using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 err="1">
                <a:solidFill>
                  <a:srgbClr val="22252A"/>
                </a:solidFill>
                <a:ea typeface="思源黑体" panose="020B0500000000000000" pitchFamily="34" charset="-122"/>
              </a:rPr>
              <a:t>tf-idf</a:t>
            </a:r>
            <a:endParaRPr lang="en-US" altLang="zh-CN" sz="24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Logistic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Regression: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endParaRPr lang="en-CA" altLang="zh-CN" sz="2400" dirty="0">
              <a:solidFill>
                <a:srgbClr val="22252A"/>
              </a:solidFill>
              <a:ea typeface="思源黑体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73.5%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accuracy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score</a:t>
            </a:r>
            <a:endParaRPr lang="en-CA" altLang="zh-CN" sz="2400" dirty="0">
              <a:solidFill>
                <a:srgbClr val="22252A"/>
              </a:solidFill>
              <a:ea typeface="思源黑体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22252A"/>
                </a:solidFill>
                <a:ea typeface="思源黑体" panose="020B0500000000000000" pitchFamily="34" charset="-122"/>
              </a:rPr>
              <a:t>XGBoost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Classifier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with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 err="1">
                <a:solidFill>
                  <a:srgbClr val="22252A"/>
                </a:solidFill>
                <a:ea typeface="思源黑体" panose="020B0500000000000000" pitchFamily="34" charset="-122"/>
              </a:rPr>
              <a:t>tf-idf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87%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accuracy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score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and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88.4%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Tried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with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LSTM: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Got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80.4%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accuracy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and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crushed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  <a:sym typeface="Wingdings" pitchFamily="2" charset="2"/>
              </a:rPr>
              <a:t>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7E80F7-1506-A5A8-3D55-F657C141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38" y="3429000"/>
            <a:ext cx="4902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8066C9C8-9B5B-DCE0-2963-335DD58B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55" y="-74923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545FCA9-F01C-5C76-6D9D-3ED9BBC4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21" y="-76321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117555" y="-50261"/>
            <a:ext cx="12484748" cy="694126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5405" y="3036470"/>
            <a:ext cx="4345674" cy="409550"/>
          </a:xfrm>
          <a:prstGeom prst="rect">
            <a:avLst/>
          </a:prstGeom>
          <a:noFill/>
          <a:ln>
            <a:solidFill>
              <a:srgbClr val="22252A"/>
            </a:soli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353772" y="902688"/>
            <a:ext cx="494561" cy="86484"/>
            <a:chOff x="2307018" y="469980"/>
            <a:chExt cx="697897" cy="122042"/>
          </a:xfrm>
        </p:grpSpPr>
        <p:sp>
          <p:nvSpPr>
            <p:cNvPr id="25" name="椭圆 24"/>
            <p:cNvSpPr/>
            <p:nvPr/>
          </p:nvSpPr>
          <p:spPr>
            <a:xfrm>
              <a:off x="2307018" y="469980"/>
              <a:ext cx="122042" cy="1220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594945" y="469980"/>
              <a:ext cx="122042" cy="122042"/>
            </a:xfrm>
            <a:prstGeom prst="ellipse">
              <a:avLst/>
            </a:prstGeom>
            <a:solidFill>
              <a:srgbClr val="BE824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82873" y="469980"/>
              <a:ext cx="122042" cy="122042"/>
            </a:xfrm>
            <a:prstGeom prst="ellipse">
              <a:avLst/>
            </a:prstGeom>
            <a:solidFill>
              <a:srgbClr val="22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</p:grpSp>
      <p:sp>
        <p:nvSpPr>
          <p:cNvPr id="15" name="矩形 2">
            <a:extLst>
              <a:ext uri="{FF2B5EF4-FFF2-40B4-BE49-F238E27FC236}">
                <a16:creationId xmlns:a16="http://schemas.microsoft.com/office/drawing/2014/main" id="{BF97DBCE-C19E-8EAB-6F44-A16C7C68CDAC}"/>
              </a:ext>
            </a:extLst>
          </p:cNvPr>
          <p:cNvSpPr/>
          <p:nvPr/>
        </p:nvSpPr>
        <p:spPr>
          <a:xfrm>
            <a:off x="537929" y="439387"/>
            <a:ext cx="10945509" cy="4892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1320536" y="902688"/>
            <a:ext cx="0" cy="520504"/>
          </a:xfrm>
          <a:prstGeom prst="line">
            <a:avLst/>
          </a:prstGeom>
          <a:ln w="63500">
            <a:gradFill>
              <a:gsLst>
                <a:gs pos="50000">
                  <a:srgbClr val="BE824E"/>
                </a:gs>
                <a:gs pos="50000">
                  <a:srgbClr val="22252A"/>
                </a:gs>
              </a:gsLst>
              <a:lin ang="5400000" scaled="1"/>
            </a:gradFill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80D2D2-2B98-D06D-799B-6DA1BC40DA36}"/>
              </a:ext>
            </a:extLst>
          </p:cNvPr>
          <p:cNvSpPr txBox="1"/>
          <p:nvPr/>
        </p:nvSpPr>
        <p:spPr>
          <a:xfrm>
            <a:off x="1584959" y="2107192"/>
            <a:ext cx="71489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Using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Regular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Expression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to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process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the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Words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to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9960F302-EB9A-5C02-57BF-309A2CB1754B}"/>
              </a:ext>
            </a:extLst>
          </p:cNvPr>
          <p:cNvSpPr txBox="1"/>
          <p:nvPr/>
        </p:nvSpPr>
        <p:spPr>
          <a:xfrm>
            <a:off x="1525405" y="768364"/>
            <a:ext cx="798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Challenge</a:t>
            </a:r>
            <a:r>
              <a:rPr lang="zh-CN" altLang="en-US" sz="48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 </a:t>
            </a:r>
            <a:r>
              <a:rPr lang="en-US" altLang="zh-CN" sz="48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&amp;</a:t>
            </a:r>
            <a:r>
              <a:rPr lang="zh-CN" altLang="en-US" sz="48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 </a:t>
            </a:r>
            <a:r>
              <a:rPr lang="en-US" altLang="zh-CN" sz="48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Improvement</a:t>
            </a:r>
            <a:endParaRPr lang="zh-CN" altLang="en-US" sz="4800" dirty="0">
              <a:solidFill>
                <a:srgbClr val="22252A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Aa楷体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47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5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1421" y="565484"/>
            <a:ext cx="11129211" cy="577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86102" y="2105561"/>
            <a:ext cx="6158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22252A"/>
                </a:solidFill>
                <a:effectLst>
                  <a:outerShdw blurRad="101600" dist="63500" dir="2700000" algn="tl">
                    <a:srgbClr val="000000">
                      <a:alpha val="3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THANK YOU</a:t>
            </a:r>
            <a:endParaRPr lang="zh-CN" altLang="en-US" sz="6600" dirty="0">
              <a:solidFill>
                <a:srgbClr val="22252A"/>
              </a:solidFill>
              <a:effectLst>
                <a:outerShdw blurRad="101600" dist="63500" dir="2700000" algn="tl">
                  <a:srgbClr val="000000">
                    <a:alpha val="35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9485" y="0"/>
            <a:ext cx="2220686" cy="4296229"/>
          </a:xfrm>
          <a:prstGeom prst="rect">
            <a:avLst/>
          </a:prstGeom>
          <a:solidFill>
            <a:srgbClr val="22252A"/>
          </a:solidFill>
          <a:ln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1625310" y="2400585"/>
            <a:ext cx="0" cy="2245754"/>
          </a:xfrm>
          <a:prstGeom prst="line">
            <a:avLst/>
          </a:prstGeom>
          <a:ln w="127000">
            <a:solidFill>
              <a:srgbClr val="BE82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0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267</Words>
  <Application>Microsoft Macintosh PowerPoint</Application>
  <PresentationFormat>Widescreen</PresentationFormat>
  <Paragraphs>47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黑体 Std R</vt:lpstr>
      <vt:lpstr>字魂58号-创中黑</vt:lpstr>
      <vt:lpstr>思源宋体 CN Heavy</vt:lpstr>
      <vt:lpstr>思源黑体</vt:lpstr>
      <vt:lpstr>Aparajita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Olivia Han</cp:lastModifiedBy>
  <cp:revision>158</cp:revision>
  <dcterms:created xsi:type="dcterms:W3CDTF">2020-06-04T06:17:45Z</dcterms:created>
  <dcterms:modified xsi:type="dcterms:W3CDTF">2022-07-29T21:49:35Z</dcterms:modified>
</cp:coreProperties>
</file>