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6" r:id="rId10"/>
    <p:sldId id="262" r:id="rId11"/>
    <p:sldId id="263" r:id="rId12"/>
    <p:sldId id="269" r:id="rId13"/>
    <p:sldId id="264" r:id="rId14"/>
    <p:sldId id="270" r:id="rId15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3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82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66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5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666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03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37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0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042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6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C5B4-AC2E-B041-BC59-4B3EDCDB5E3E}" type="datetimeFigureOut">
              <a:rPr lang="sv-SE" smtClean="0"/>
              <a:t>19-01-24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E639-24A3-6C41-885D-528A29B6427F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61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10327" y="1087144"/>
            <a:ext cx="7772400" cy="3513157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Utvärdering av pedagogiska modeller som en plattform för förädling av kurser inom </a:t>
            </a: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/>
            </a:r>
            <a:b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e</a:t>
            </a: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-lärande företaget Grade</a:t>
            </a:r>
          </a:p>
        </p:txBody>
      </p:sp>
      <p:pic>
        <p:nvPicPr>
          <p:cNvPr id="7" name="Picture 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105566" y="4826648"/>
            <a:ext cx="1724025" cy="1352550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1081310" y="5608376"/>
            <a:ext cx="226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Olivia Imner </a:t>
            </a:r>
            <a:endParaRPr lang="sv-SE" sz="24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66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2a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</a:t>
            </a:r>
            <a:r>
              <a:rPr lang="sv-SE" dirty="0" err="1" smtClean="0"/>
              <a:t>method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590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2b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</a:t>
            </a:r>
            <a:r>
              <a:rPr lang="sv-SE" dirty="0" err="1" smtClean="0"/>
              <a:t>method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693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2860195"/>
            <a:ext cx="7772400" cy="1362075"/>
          </a:xfrm>
        </p:spPr>
        <p:txBody>
          <a:bodyPr/>
          <a:lstStyle/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utvärdering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537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7216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Summary</a:t>
            </a:r>
            <a:r>
              <a:rPr lang="sv-SE" dirty="0" smtClean="0"/>
              <a:t> and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whole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779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37934"/>
          </a:xfrm>
        </p:spPr>
        <p:txBody>
          <a:bodyPr>
            <a:normAutofit/>
          </a:bodyPr>
          <a:lstStyle/>
          <a:p>
            <a:r>
              <a:rPr lang="sv-SE" dirty="0" err="1" smtClean="0"/>
              <a:t>Acknowledgments</a:t>
            </a:r>
            <a:r>
              <a:rPr lang="sv-SE" dirty="0" smtClean="0"/>
              <a:t> (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desired</a:t>
            </a:r>
            <a:r>
              <a:rPr lang="sv-SE" dirty="0" smtClean="0"/>
              <a:t>) and ”</a:t>
            </a:r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” </a:t>
            </a:r>
            <a:r>
              <a:rPr lang="sv-SE" dirty="0" err="1" smtClean="0"/>
              <a:t>slide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06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>
          <a:xfrm>
            <a:off x="685800" y="847792"/>
            <a:ext cx="7772400" cy="1470025"/>
          </a:xfrm>
        </p:spPr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Bakgrund &amp; Problem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779550" y="2753889"/>
            <a:ext cx="7678650" cy="335748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Elektroniskt lärande (e-lärande) är en form av undervisning som sker via distans via internet. </a:t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Företaget Grade har arbetat med att skapa kurser inom e-lärande i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ö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ver 20 år.</a:t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Grade i sin verksamhet använder sig av ett antal pedagogiska riktlinjer, utgår företaget inte från en specifik pedagogisk modell. </a:t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E-lärande företag som inte utgår från en pedagogisk modell har ofta uppvisat brister i lärandestrategier, kursinnehåll, delkursens tid och takt, gränssnittdesign, och uppnåendet av tillfredsställande studentfokus.</a:t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pPr marL="342900" indent="-342900" algn="l">
              <a:buFont typeface="Arial"/>
              <a:buChar char="•"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959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17151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Målet med studien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79550" y="2260152"/>
            <a:ext cx="7669770" cy="3866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Syftet är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att undersöka vilken pedagogisk modell som lämpar sig i företagets befintliga pedagogiska riktlinjer och kundbas, vilket i framtiden skulle kunna bli implementerat i Grade. </a:t>
            </a: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U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tgångspunkten </a:t>
            </a:r>
            <a:r>
              <a:rPr lang="sv-SE" sz="2000" dirty="0">
                <a:solidFill>
                  <a:srgbClr val="17375E"/>
                </a:solidFill>
                <a:latin typeface="Times New Roman"/>
                <a:cs typeface="Times New Roman"/>
              </a:rPr>
              <a:t>att övergångsprocessen från Grades nuvarande pedagogiska riktlinjer till en modellbaserad strategi skulle stödjas genom att förstå 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/>
            </a:r>
            <a:b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</a:br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Hur </a:t>
            </a:r>
            <a:r>
              <a:rPr lang="sv-SE" sz="2000" b="1" dirty="0">
                <a:solidFill>
                  <a:srgbClr val="17375E"/>
                </a:solidFill>
                <a:latin typeface="Times New Roman"/>
                <a:cs typeface="Times New Roman"/>
              </a:rPr>
              <a:t>Grades befintliga pedagogiska riktlinjer passar in i de pedagogiska perspektiven (Associativ, Kognitivt och Sociokulturellt)</a:t>
            </a:r>
            <a:r>
              <a:rPr lang="sv-SE" sz="2000" b="1" dirty="0" smtClean="0">
                <a:solidFill>
                  <a:srgbClr val="17375E"/>
                </a:solidFill>
                <a:latin typeface="Times New Roman"/>
                <a:cs typeface="Times New Roman"/>
              </a:rPr>
              <a:t>?</a:t>
            </a:r>
            <a:r>
              <a:rPr lang="sv-SE" sz="2000" b="1" dirty="0" smtClean="0">
                <a:solidFill>
                  <a:srgbClr val="17375E"/>
                </a:solidFill>
                <a:effectLst/>
                <a:latin typeface="Times New Roman"/>
                <a:cs typeface="Times New Roman"/>
              </a:rPr>
              <a:t> </a:t>
            </a:r>
            <a:endParaRPr lang="sv-SE" sz="2000" b="1" dirty="0" smtClean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1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Metod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2000" dirty="0" smtClean="0">
              <a:solidFill>
                <a:srgbClr val="17375E"/>
              </a:solidFill>
              <a:latin typeface="Times New Roman"/>
              <a:cs typeface="Times New Roman"/>
            </a:endParaRPr>
          </a:p>
          <a:p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Here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you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want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to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explain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the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exploratory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nature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of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the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study</a:t>
            </a:r>
            <a:r>
              <a:rPr lang="mr-IN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…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bla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bla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laying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groundwork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for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follow-up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studies</a:t>
            </a:r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Bildobjek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3" y="4026363"/>
            <a:ext cx="7732637" cy="18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9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1544638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Intervju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6" name="Platshållare för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En intervju medförde   </a:t>
            </a:r>
          </a:p>
          <a:p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interview</a:t>
            </a:r>
            <a:r>
              <a:rPr lang="sv-SE" dirty="0" smtClean="0"/>
              <a:t>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384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Figur </a:t>
            </a:r>
            <a:r>
              <a:rPr lang="sv-SE" dirty="0">
                <a:solidFill>
                  <a:srgbClr val="17375E"/>
                </a:solidFill>
                <a:latin typeface="Times New Roman"/>
                <a:cs typeface="Times New Roman"/>
              </a:rPr>
              <a:t>2</a:t>
            </a:r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A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Say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: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purpose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,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method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, present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result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,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draw</a:t>
            </a:r>
            <a:r>
              <a:rPr lang="sv-SE" sz="2000" dirty="0" smtClean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sv-SE" sz="2000" dirty="0" err="1" smtClean="0">
                <a:solidFill>
                  <a:srgbClr val="17375E"/>
                </a:solidFill>
                <a:latin typeface="Times New Roman"/>
                <a:cs typeface="Times New Roman"/>
              </a:rPr>
              <a:t>conclusions</a:t>
            </a:r>
            <a:endParaRPr lang="sv-SE" sz="2000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947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1B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Say</a:t>
            </a:r>
            <a:r>
              <a:rPr lang="sv-SE" dirty="0" smtClean="0"/>
              <a:t>: </a:t>
            </a:r>
            <a:r>
              <a:rPr lang="sv-SE" dirty="0" err="1" smtClean="0"/>
              <a:t>purpose</a:t>
            </a:r>
            <a:r>
              <a:rPr lang="sv-SE" dirty="0" smtClean="0"/>
              <a:t>, </a:t>
            </a:r>
            <a:r>
              <a:rPr lang="sv-SE" dirty="0" err="1" smtClean="0"/>
              <a:t>method</a:t>
            </a:r>
            <a:r>
              <a:rPr lang="sv-SE" dirty="0" smtClean="0"/>
              <a:t>, present </a:t>
            </a:r>
            <a:r>
              <a:rPr lang="sv-SE" dirty="0" err="1" smtClean="0"/>
              <a:t>result</a:t>
            </a:r>
            <a:r>
              <a:rPr lang="sv-SE" dirty="0" smtClean="0"/>
              <a:t>, </a:t>
            </a:r>
            <a:r>
              <a:rPr lang="sv-SE" dirty="0" err="1" smtClean="0"/>
              <a:t>draw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020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2860195"/>
            <a:ext cx="7772400" cy="1362075"/>
          </a:xfrm>
        </p:spPr>
        <p:txBody>
          <a:bodyPr/>
          <a:lstStyle/>
          <a:p>
            <a:r>
              <a:rPr lang="sv-SE" dirty="0" err="1" smtClean="0"/>
              <a:t>Summarize</a:t>
            </a:r>
            <a:r>
              <a:rPr lang="sv-SE" dirty="0" smtClean="0"/>
              <a:t> </a:t>
            </a:r>
            <a:r>
              <a:rPr lang="sv-SE" dirty="0" err="1" smtClean="0"/>
              <a:t>results</a:t>
            </a:r>
            <a:r>
              <a:rPr lang="sv-SE" dirty="0" smtClean="0"/>
              <a:t> and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conclusions</a:t>
            </a:r>
            <a:r>
              <a:rPr lang="sv-SE" dirty="0" smtClean="0"/>
              <a:t> for </a:t>
            </a:r>
            <a:r>
              <a:rPr lang="sv-SE" dirty="0" err="1" smtClean="0"/>
              <a:t>interview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864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722313" y="1541764"/>
            <a:ext cx="7772400" cy="1362075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17375E"/>
                </a:solidFill>
                <a:latin typeface="Times New Roman"/>
                <a:cs typeface="Times New Roman"/>
              </a:rPr>
              <a:t>Utvärdering</a:t>
            </a:r>
            <a:endParaRPr lang="sv-SE" dirty="0">
              <a:solidFill>
                <a:srgbClr val="17375E"/>
              </a:solidFill>
              <a:latin typeface="Times New Roman"/>
              <a:cs typeface="Times New Roman"/>
            </a:endParaRPr>
          </a:p>
        </p:txBody>
      </p:sp>
      <p:sp>
        <p:nvSpPr>
          <p:cNvPr id="5" name="Platshållare för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review</a:t>
            </a:r>
            <a:r>
              <a:rPr lang="sv-SE" dirty="0" smtClean="0"/>
              <a:t> the </a:t>
            </a:r>
            <a:r>
              <a:rPr lang="sv-SE" dirty="0" err="1" smtClean="0"/>
              <a:t>purpose</a:t>
            </a:r>
            <a:r>
              <a:rPr lang="sv-SE" dirty="0" smtClean="0"/>
              <a:t> and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utvärdering </a:t>
            </a:r>
            <a:r>
              <a:rPr lang="sv-SE" dirty="0" err="1" smtClean="0"/>
              <a:t>breifly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</a:t>
            </a:r>
            <a:r>
              <a:rPr lang="sv-SE" dirty="0" err="1" smtClean="0"/>
              <a:t>showing</a:t>
            </a:r>
            <a:r>
              <a:rPr lang="sv-SE" dirty="0" smtClean="0"/>
              <a:t> the </a:t>
            </a:r>
            <a:r>
              <a:rPr lang="sv-SE" dirty="0" err="1" smtClean="0"/>
              <a:t>results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1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8723</TotalTime>
  <Words>228</Words>
  <Application>Microsoft Macintosh PowerPoint</Application>
  <PresentationFormat>Bildspel på skärmen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Office-tema</vt:lpstr>
      <vt:lpstr>Utvärdering av pedagogiska modeller som en plattform för förädling av kurser inom  e-lärande företaget Grade</vt:lpstr>
      <vt:lpstr>Bakgrund &amp; Problem</vt:lpstr>
      <vt:lpstr>Målet med studien</vt:lpstr>
      <vt:lpstr>Metod</vt:lpstr>
      <vt:lpstr>Intervju</vt:lpstr>
      <vt:lpstr>Figur 2A</vt:lpstr>
      <vt:lpstr>Figure 1B</vt:lpstr>
      <vt:lpstr>Summarize results and add conclusions for interview</vt:lpstr>
      <vt:lpstr>Utvärdering</vt:lpstr>
      <vt:lpstr>Figur 2a</vt:lpstr>
      <vt:lpstr>Figur 2b</vt:lpstr>
      <vt:lpstr>Summarize results and add conclusions for utvärdering</vt:lpstr>
      <vt:lpstr>Summary and conclusions for whole study</vt:lpstr>
      <vt:lpstr>Acknowledgments (if desired) and ”thank you”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Olivia Imner</dc:creator>
  <cp:lastModifiedBy>Olivia Imner</cp:lastModifiedBy>
  <cp:revision>9</cp:revision>
  <dcterms:created xsi:type="dcterms:W3CDTF">2019-01-24T06:50:34Z</dcterms:created>
  <dcterms:modified xsi:type="dcterms:W3CDTF">2019-01-30T08:14:13Z</dcterms:modified>
</cp:coreProperties>
</file>