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edium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BeatrsTeeOtxfrNJlLUIP6uVBgCQjWLT/view?usp=drive_link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db38eab9fd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db38eab9fd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skills (2 marks)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db38eab9fd_0_5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db38eab9fd_0_5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MapKit to provide the world map in this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REST API to provide all the countries information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Photo picker to achieve the functionality of changing the profile picture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Adjusting the colour asset for achieve the dark mode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db38eab9fd_0_5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db38eab9fd_0_5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Demonstrate thoroughly how the app is used (2 marks)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dc0e2dcfd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dc0e2dcfd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MapKit to provide the world map in this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REST API to provide all the countries information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Photo picker to achieve the functionality of changing the profile picture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Adjusting the colour asset for achieve the dark mode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2dc0e2dcfd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2dc0e2dcfd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Demonstrate thoroughly how the app is used (2 marks)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2dc0e2dcfd0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2dc0e2dcfd0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2dc0e2dcf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2dc0e2dcf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Demonstrate thoroughly how the app is used (2 marks)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db38eab9fd_0_2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db38eab9fd_0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Describe the target audience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what problem is being solved (2 marks)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Explain/demonstrate how your app compares to other possible solutions (2 marks)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db38eab9fd_0_3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db38eab9fd_0_3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Describe the target audience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Explain what problem is being solved (2 marks)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db38eab9fd_0_3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db38eab9fd_0_3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Demonstrate how you achieve minimum viable product by following an </a:t>
            </a:r>
            <a:r>
              <a:rPr lang="en-GB">
                <a:solidFill>
                  <a:schemeClr val="dk1"/>
                </a:solidFill>
              </a:rPr>
              <a:t>iterative</a:t>
            </a:r>
            <a:r>
              <a:rPr lang="en-GB">
                <a:solidFill>
                  <a:schemeClr val="dk1"/>
                </a:solidFill>
              </a:rPr>
              <a:t> product design cycle (1 mark)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Demonstrate the greatest difficulty you encountered and how you solved it, in coding or design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Explain what frameworks/services you used to solve the problem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db38eab9fd_0_4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db38eab9fd_0_4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what is our problem during coding and design in this slide and how we solve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Demonstrate the greatest difficulty you encountered and how you solved it, in coding or design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Explain what frameworks/services you used to solve the problem (2 marks)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https://drive.google.com/file/d/1BeatrsTeeOtxfrNJlLUIP6uVBgCQjWLT/view?usp=drive_link</a:t>
            </a:r>
            <a:r>
              <a:rPr lang="en-GB">
                <a:solidFill>
                  <a:schemeClr val="dk1"/>
                </a:solidFill>
              </a:rPr>
              <a:t> - video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db38eab9fd_0_5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db38eab9fd_0_5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Demonstrate how you achieve minimum viable product by following an iterative product design cycle (1 mark)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Improve our screen by dividing the information into the smaller boxes so that it is easy to understand by the user.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Remove the map so that the list of favourite country becomes more clear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Integrate this screen to the Map View so it will improve the efficiency and easiness of the application 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dc03eaec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dc03eaec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Demonstrate how you achieve minimum viable product by following an iterative product design cycle (1 mark)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Improve our screen by dividing the information into the smaller boxes so that it is easy to understand by the user.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Remove the map </a:t>
            </a: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 that the list of favourite country becomes more clear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Integrate this screen to the Map View so it will improve the efficiency and easiness of the application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dc03eaec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dc03eaec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Demonstrate how you achieve minimum viable product by following an iterative product design cycle (1 mark)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Improve our screen by dividing the information into the smaller boxes so that it is easy to understand by the user.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Remove the map so that the list of favourite country becomes more clear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Integrate this screen to the Map View so it will improve the efficiency and easiness of the application </a:t>
            </a:r>
            <a:endParaRPr sz="12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db38eab9fd_0_5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db38eab9fd_0_5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Demonstrate thoroughly how the app is used (2 marks)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what frameworks/services you used to solve the problem (2 marks)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57" name="Google Shape;57;p14"/>
            <p:cNvSpPr/>
            <p:nvPr/>
          </p:nvSpPr>
          <p:spPr>
            <a:xfrm>
              <a:off x="281094" y="1722676"/>
              <a:ext cx="448225" cy="448223"/>
            </a:xfrm>
            <a:custGeom>
              <a:rect b="b" l="l" r="r" t="t"/>
              <a:pathLst>
                <a:path extrusionOk="0" h="246" w="246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3550" lIns="90000" spcFirstLastPara="1" rIns="90000" wrap="square" tIns="43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30503" y="190123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430503" y="1941322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30503" y="198140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64;p14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7" name="Google Shape;67;p14"/>
            <p:cNvSpPr/>
            <p:nvPr/>
          </p:nvSpPr>
          <p:spPr>
            <a:xfrm>
              <a:off x="1042712" y="-336237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" name="Google Shape;72;p14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14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5"/>
          <p:cNvSpPr txBox="1"/>
          <p:nvPr>
            <p:ph hasCustomPrompt="1" idx="2" type="title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112" name="Google Shape;112;p15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15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140" name="Google Shape;140;p15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15"/>
            <p:cNvSpPr/>
            <p:nvPr/>
          </p:nvSpPr>
          <p:spPr>
            <a:xfrm>
              <a:off x="3424847" y="4620388"/>
              <a:ext cx="816727" cy="818387"/>
            </a:xfrm>
            <a:custGeom>
              <a:rect b="b" l="l" r="r" t="t"/>
              <a:pathLst>
                <a:path extrusionOk="0" h="493" w="492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47" name="Google Shape;147;p15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rect b="b" l="l" r="r" t="t"/>
                <a:pathLst>
                  <a:path extrusionOk="0" h="160" w="269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2600" lIns="90000" spcFirstLastPara="1" rIns="90000" wrap="square" tIns="12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5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51" name="Google Shape;151;p15"/>
              <p:cNvGrpSpPr/>
              <p:nvPr/>
            </p:nvGrpSpPr>
            <p:grpSpPr>
              <a:xfrm flipH="1" rot="10800000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52" name="Google Shape;152;p15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rect b="b" l="l" r="r" t="t"/>
                  <a:pathLst>
                    <a:path extrusionOk="0" h="35" w="35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rect b="b" l="l" r="r" t="t"/>
                  <a:pathLst>
                    <a:path extrusionOk="0" h="302" w="1033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" name="Google Shape;154;p15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fmla="val 30579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58" name="Google Shape;158;p16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59" name="Google Shape;159;p16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63" name="Google Shape;163;p1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7" name="Google Shape;197;p16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98" name="Google Shape;198;p16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" name="Google Shape;201;p16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7"/>
          <p:cNvSpPr txBox="1"/>
          <p:nvPr>
            <p:ph idx="2" type="subTitle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7"/>
          <p:cNvSpPr txBox="1"/>
          <p:nvPr>
            <p:ph idx="3" type="subTitle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08" name="Google Shape;208;p17"/>
          <p:cNvSpPr txBox="1"/>
          <p:nvPr>
            <p:ph idx="4" type="subTitle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209" name="Google Shape;209;p17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17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" name="Google Shape;231;p17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232" name="Google Shape;232;p17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9" name="Google Shape;239;p17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240" name="Google Shape;240;p17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241" name="Google Shape;241;p17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Google Shape;243;p17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45" name="Google Shape;245;p17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7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47" name="Google Shape;247;p17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17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3" name="Google Shape;253;p18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54" name="Google Shape;254;p18"/>
            <p:cNvSpPr/>
            <p:nvPr/>
          </p:nvSpPr>
          <p:spPr>
            <a:xfrm>
              <a:off x="-501553" y="-179987"/>
              <a:ext cx="1126028" cy="1127846"/>
            </a:xfrm>
            <a:custGeom>
              <a:rect b="b" l="l" r="r" t="t"/>
              <a:pathLst>
                <a:path extrusionOk="0" h="619" w="618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8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rect b="b" l="l" r="r" t="t"/>
                <a:pathLst>
                  <a:path extrusionOk="0" h="84" w="85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rect b="b" l="l" r="r" t="t"/>
                <a:pathLst>
                  <a:path extrusionOk="0" h="229" w="229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7425" lIns="90000" spcFirstLastPara="1" rIns="90000" wrap="square" tIns="37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8" name="Google Shape;258;p18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59" name="Google Shape;259;p18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60" name="Google Shape;260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18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6" name="Google Shape;286;p18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87" name="Google Shape;287;p18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88" name="Google Shape;288;p18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rect b="b" l="l" r="r" t="t"/>
                <a:pathLst>
                  <a:path extrusionOk="0" h="452" w="414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rect b="b" l="l" r="r" t="t"/>
                <a:pathLst>
                  <a:path extrusionOk="0" h="37" w="35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rect b="b" l="l" r="r" t="t"/>
                <a:pathLst>
                  <a:path extrusionOk="0" h="169" w="332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p18"/>
            <p:cNvSpPr/>
            <p:nvPr/>
          </p:nvSpPr>
          <p:spPr>
            <a:xfrm>
              <a:off x="8624538" y="2634240"/>
              <a:ext cx="372274" cy="372275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18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93" name="Google Shape;29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18"/>
            <p:cNvSpPr/>
            <p:nvPr/>
          </p:nvSpPr>
          <p:spPr>
            <a:xfrm>
              <a:off x="8740528" y="2744274"/>
              <a:ext cx="131041" cy="144443"/>
            </a:xfrm>
            <a:custGeom>
              <a:rect b="b" l="l" r="r" t="t"/>
              <a:pathLst>
                <a:path extrusionOk="0" h="97" w="88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19"/>
          <p:cNvSpPr txBox="1"/>
          <p:nvPr>
            <p:ph idx="1" type="subTitle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99" name="Google Shape;299;p19"/>
          <p:cNvSpPr/>
          <p:nvPr>
            <p:ph idx="2" type="pic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00" name="Google Shape;300;p19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301" name="Google Shape;301;p19"/>
            <p:cNvSpPr/>
            <p:nvPr/>
          </p:nvSpPr>
          <p:spPr>
            <a:xfrm>
              <a:off x="8608123" y="2667026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8289679" y="4535103"/>
              <a:ext cx="644490" cy="703646"/>
            </a:xfrm>
            <a:custGeom>
              <a:rect b="b" l="l" r="r" t="t"/>
              <a:pathLst>
                <a:path extrusionOk="0" h="452" w="414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19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rect b="b" l="l" r="r" t="t"/>
                <a:pathLst>
                  <a:path extrusionOk="0" h="322" w="322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10" name="Google Shape;310;p20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311" name="Google Shape;311;p20"/>
            <p:cNvSpPr/>
            <p:nvPr/>
          </p:nvSpPr>
          <p:spPr>
            <a:xfrm>
              <a:off x="281094" y="1722676"/>
              <a:ext cx="448225" cy="448223"/>
            </a:xfrm>
            <a:custGeom>
              <a:rect b="b" l="l" r="r" t="t"/>
              <a:pathLst>
                <a:path extrusionOk="0" h="246" w="246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3550" lIns="90000" spcFirstLastPara="1" rIns="90000" wrap="square" tIns="43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30503" y="190123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30503" y="1941322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30503" y="198140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316" name="Google Shape;316;p20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317" name="Google Shape;317;p20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" name="Google Shape;318;p20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319" name="Google Shape;319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21" name="Google Shape;321;p20"/>
            <p:cNvSpPr/>
            <p:nvPr/>
          </p:nvSpPr>
          <p:spPr>
            <a:xfrm>
              <a:off x="1042712" y="-336237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20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20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327" name="Google Shape;327;p20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328" name="Google Shape;328;p20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20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20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65" name="Google Shape;365;p21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66" name="Google Shape;366;p21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69" name="Google Shape;369;p21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21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21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97" name="Google Shape;397;p21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405" name="Google Shape;405;p21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0" name="Google Shape;410;p21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hasCustomPrompt="1" type="title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6" name="Google Shape;416;p23"/>
          <p:cNvSpPr txBox="1"/>
          <p:nvPr>
            <p:ph idx="1" type="subTitle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hasCustomPrompt="1" idx="2" type="title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25"/>
          <p:cNvSpPr txBox="1"/>
          <p:nvPr>
            <p:ph hasCustomPrompt="1" idx="3" type="title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25"/>
          <p:cNvSpPr txBox="1"/>
          <p:nvPr>
            <p:ph hasCustomPrompt="1" idx="4" type="title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25"/>
          <p:cNvSpPr txBox="1"/>
          <p:nvPr>
            <p:ph hasCustomPrompt="1" idx="5" type="title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hasCustomPrompt="1" idx="6" type="title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5" name="Google Shape;425;p25"/>
          <p:cNvSpPr txBox="1"/>
          <p:nvPr>
            <p:ph hasCustomPrompt="1" idx="7" type="title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25"/>
          <p:cNvSpPr txBox="1"/>
          <p:nvPr>
            <p:ph idx="1" type="subTitle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27" name="Google Shape;427;p25"/>
          <p:cNvSpPr txBox="1"/>
          <p:nvPr>
            <p:ph idx="8" type="subTitle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28" name="Google Shape;428;p25"/>
          <p:cNvSpPr txBox="1"/>
          <p:nvPr>
            <p:ph idx="9" type="subTitle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29" name="Google Shape;429;p25"/>
          <p:cNvSpPr txBox="1"/>
          <p:nvPr>
            <p:ph idx="13" type="subTitle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30" name="Google Shape;430;p25"/>
          <p:cNvSpPr txBox="1"/>
          <p:nvPr>
            <p:ph idx="14" type="subTitle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31" name="Google Shape;431;p25"/>
          <p:cNvSpPr txBox="1"/>
          <p:nvPr>
            <p:ph idx="15" type="subTitle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32" name="Google Shape;432;p25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433" name="Google Shape;433;p2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437" name="Google Shape;437;p2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25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45" name="Google Shape;445;p2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25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5" name="Google Shape;465;p25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66" name="Google Shape;466;p25"/>
            <p:cNvSpPr/>
            <p:nvPr/>
          </p:nvSpPr>
          <p:spPr>
            <a:xfrm>
              <a:off x="7816037" y="45571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1" name="Google Shape;471;p26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72" name="Google Shape;472;p26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73" name="Google Shape;473;p26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26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86" name="Google Shape;486;p26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87" name="Google Shape;487;p26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rect b="b" l="l" r="r" t="t"/>
                  <a:pathLst>
                    <a:path extrusionOk="0" h="340" w="585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26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rect b="b" l="l" r="r" t="t"/>
                  <a:pathLst>
                    <a:path extrusionOk="0" h="2" w="582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rect b="b" l="l" r="r" t="t"/>
                  <a:pathLst>
                    <a:path extrusionOk="0" h="180"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rect b="b" l="l" r="r" t="t"/>
                  <a:pathLst>
                    <a:path extrusionOk="0" h="3" w="261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26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95" name="Google Shape;495;p26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rect b="b" l="l" r="r" t="t"/>
                  <a:pathLst>
                    <a:path extrusionOk="0" h="340" w="585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rect b="b" l="l" r="r" t="t"/>
                  <a:pathLst>
                    <a:path extrusionOk="0" h="2" w="582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rect b="b" l="l" r="r" t="t"/>
                  <a:pathLst>
                    <a:path extrusionOk="0" h="180"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rect b="b" l="l" r="r" t="t"/>
                  <a:pathLst>
                    <a:path extrusionOk="0" h="3" w="261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02" name="Google Shape;502;p26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503" name="Google Shape;503;p26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504" name="Google Shape;504;p26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6" name="Google Shape;506;p26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508" name="Google Shape;508;p26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4225" y="19914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13" name="Google Shape;513;p27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514" name="Google Shape;514;p27"/>
            <p:cNvSpPr/>
            <p:nvPr/>
          </p:nvSpPr>
          <p:spPr>
            <a:xfrm>
              <a:off x="1172203" y="546706"/>
              <a:ext cx="164341" cy="166002"/>
            </a:xfrm>
            <a:custGeom>
              <a:rect b="b" l="l" r="r" t="t"/>
              <a:pathLst>
                <a:path extrusionOk="0" h="100" w="99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32762" y="403945"/>
              <a:ext cx="448204" cy="448204"/>
            </a:xfrm>
            <a:custGeom>
              <a:rect b="b" l="l" r="r" t="t"/>
              <a:pathLst>
                <a:path extrusionOk="0" h="270" w="27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170543" y="545046"/>
              <a:ext cx="169322" cy="167662"/>
            </a:xfrm>
            <a:custGeom>
              <a:rect b="b" l="l" r="r" t="t"/>
              <a:pathLst>
                <a:path extrusionOk="0" h="101" w="102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31102" y="400625"/>
              <a:ext cx="453184" cy="454844"/>
            </a:xfrm>
            <a:custGeom>
              <a:rect b="b" l="l" r="r" t="t"/>
              <a:pathLst>
                <a:path extrusionOk="0" h="274" w="273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519" name="Google Shape;519;p27"/>
            <p:cNvSpPr/>
            <p:nvPr/>
          </p:nvSpPr>
          <p:spPr>
            <a:xfrm>
              <a:off x="-1340525" y="3895472"/>
              <a:ext cx="1754637" cy="717886"/>
            </a:xfrm>
            <a:custGeom>
              <a:rect b="b" l="l" r="r" t="t"/>
              <a:pathLst>
                <a:path extrusionOk="0" h="394" w="963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-1340531" y="3989303"/>
              <a:ext cx="1749170" cy="5466"/>
            </a:xfrm>
            <a:custGeom>
              <a:rect b="b" l="l" r="r" t="t"/>
              <a:pathLst>
                <a:path extrusionOk="0" h="3" w="96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-1291336" y="3936463"/>
              <a:ext cx="23687" cy="25509"/>
            </a:xfrm>
            <a:custGeom>
              <a:rect b="b" l="l" r="r" t="t"/>
              <a:pathLst>
                <a:path extrusionOk="0" h="14" w="13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-1249428" y="3936463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-1205699" y="3936463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-1224695" y="4075986"/>
              <a:ext cx="422716" cy="422714"/>
            </a:xfrm>
            <a:custGeom>
              <a:rect b="b" l="l" r="r" t="t"/>
              <a:pathLst>
                <a:path extrusionOk="0" h="232" w="232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8500" lIns="90000" spcFirstLastPara="1" rIns="90000" wrap="square" tIns="38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681493" y="4344218"/>
              <a:ext cx="972976" cy="5466"/>
            </a:xfrm>
            <a:custGeom>
              <a:rect b="b" l="l" r="r" t="t"/>
              <a:pathLst>
                <a:path extrusionOk="0" h="3" w="534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681493" y="4429855"/>
              <a:ext cx="972976" cy="5466"/>
            </a:xfrm>
            <a:custGeom>
              <a:rect b="b" l="l" r="r" t="t"/>
              <a:pathLst>
                <a:path extrusionOk="0" h="3" w="534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-335303" y="4517313"/>
              <a:ext cx="626786" cy="3644"/>
            </a:xfrm>
            <a:custGeom>
              <a:rect b="b" l="l" r="r" t="t"/>
              <a:pathLst>
                <a:path extrusionOk="0" h="2" w="344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-428227" y="4117218"/>
              <a:ext cx="719711" cy="7288"/>
            </a:xfrm>
            <a:custGeom>
              <a:rect b="b" l="l" r="r" t="t"/>
              <a:pathLst>
                <a:path extrusionOk="0" h="4" w="395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-428227" y="4195567"/>
              <a:ext cx="719711" cy="5466"/>
            </a:xfrm>
            <a:custGeom>
              <a:rect b="b" l="l" r="r" t="t"/>
              <a:pathLst>
                <a:path extrusionOk="0" h="3" w="395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-133055" y="4272093"/>
              <a:ext cx="424538" cy="5466"/>
            </a:xfrm>
            <a:custGeom>
              <a:rect b="b" l="l" r="r" t="t"/>
              <a:pathLst>
                <a:path extrusionOk="0" h="3" w="233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532" name="Google Shape;532;p27"/>
            <p:cNvSpPr/>
            <p:nvPr/>
          </p:nvSpPr>
          <p:spPr>
            <a:xfrm>
              <a:off x="-872012" y="2723887"/>
              <a:ext cx="1550567" cy="1051320"/>
            </a:xfrm>
            <a:custGeom>
              <a:rect b="b" l="l" r="r" t="t"/>
              <a:pathLst>
                <a:path extrusionOk="0" h="577" w="851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-870190" y="2818634"/>
              <a:ext cx="1545101" cy="5466"/>
            </a:xfrm>
            <a:custGeom>
              <a:rect b="b" l="l" r="r" t="t"/>
              <a:pathLst>
                <a:path extrusionOk="0" h="3" w="848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-833749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-791842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-749935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-737180" y="2929779"/>
              <a:ext cx="413606" cy="415426"/>
            </a:xfrm>
            <a:custGeom>
              <a:rect b="b" l="l" r="r" t="t"/>
              <a:pathLst>
                <a:path extrusionOk="0" h="228" w="227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7075" lIns="90000" spcFirstLastPara="1" rIns="90000" wrap="square" tIns="37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-749922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-398266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-46610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05046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-215912" y="3184118"/>
              <a:ext cx="719711" cy="7288"/>
            </a:xfrm>
            <a:custGeom>
              <a:rect b="b" l="l" r="r" t="t"/>
              <a:pathLst>
                <a:path extrusionOk="0" h="4" w="395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-215912" y="3262467"/>
              <a:ext cx="719711" cy="5466"/>
            </a:xfrm>
            <a:custGeom>
              <a:rect b="b" l="l" r="r" t="t"/>
              <a:pathLst>
                <a:path extrusionOk="0" h="3" w="395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-215912" y="3338993"/>
              <a:ext cx="424538" cy="5466"/>
            </a:xfrm>
            <a:custGeom>
              <a:rect b="b" l="l" r="r" t="t"/>
              <a:pathLst>
                <a:path extrusionOk="0" h="3" w="233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46" name="Google Shape;546;p27"/>
            <p:cNvSpPr/>
            <p:nvPr/>
          </p:nvSpPr>
          <p:spPr>
            <a:xfrm>
              <a:off x="5401930" y="1244155"/>
              <a:ext cx="54486" cy="54486"/>
            </a:xfrm>
            <a:custGeom>
              <a:rect b="b" l="l" r="r" t="t"/>
              <a:pathLst>
                <a:path extrusionOk="0" h="35" w="35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423724" y="789587"/>
              <a:ext cx="1608112" cy="470135"/>
            </a:xfrm>
            <a:custGeom>
              <a:rect b="b" l="l" r="r" t="t"/>
              <a:pathLst>
                <a:path extrusionOk="0" h="302" w="1033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7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49" name="Google Shape;549;p27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50" name="Google Shape;550;p27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0" name="Google Shape;560;p27"/>
            <p:cNvSpPr/>
            <p:nvPr/>
          </p:nvSpPr>
          <p:spPr>
            <a:xfrm>
              <a:off x="7816037" y="45571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28"/>
          <p:cNvSpPr txBox="1"/>
          <p:nvPr>
            <p:ph idx="1" type="subTitle"/>
          </p:nvPr>
        </p:nvSpPr>
        <p:spPr>
          <a:xfrm>
            <a:off x="713225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4" name="Google Shape;564;p28"/>
          <p:cNvSpPr txBox="1"/>
          <p:nvPr>
            <p:ph idx="2" type="subTitle"/>
          </p:nvPr>
        </p:nvSpPr>
        <p:spPr>
          <a:xfrm>
            <a:off x="3345334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" name="Google Shape;565;p28"/>
          <p:cNvSpPr txBox="1"/>
          <p:nvPr>
            <p:ph idx="3" type="subTitle"/>
          </p:nvPr>
        </p:nvSpPr>
        <p:spPr>
          <a:xfrm>
            <a:off x="5977452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p28"/>
          <p:cNvSpPr txBox="1"/>
          <p:nvPr>
            <p:ph idx="4" type="subTitle"/>
          </p:nvPr>
        </p:nvSpPr>
        <p:spPr>
          <a:xfrm>
            <a:off x="713225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67" name="Google Shape;567;p28"/>
          <p:cNvSpPr txBox="1"/>
          <p:nvPr>
            <p:ph idx="5" type="subTitle"/>
          </p:nvPr>
        </p:nvSpPr>
        <p:spPr>
          <a:xfrm>
            <a:off x="3345339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68" name="Google Shape;568;p28"/>
          <p:cNvSpPr txBox="1"/>
          <p:nvPr>
            <p:ph idx="6" type="subTitle"/>
          </p:nvPr>
        </p:nvSpPr>
        <p:spPr>
          <a:xfrm>
            <a:off x="5977452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569" name="Google Shape;569;p28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570" name="Google Shape;570;p28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8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573" name="Google Shape;573;p28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574" name="Google Shape;574;p2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8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587" name="Google Shape;587;p2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28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601" name="Google Shape;601;p2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8" name="Google Shape;608;p28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609" name="Google Shape;609;p28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610" name="Google Shape;610;p28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4" name="Google Shape;614;p28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8" name="Google Shape;618;p29"/>
          <p:cNvSpPr txBox="1"/>
          <p:nvPr>
            <p:ph idx="1" type="subTitle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9" name="Google Shape;619;p29"/>
          <p:cNvSpPr txBox="1"/>
          <p:nvPr>
            <p:ph idx="2" type="subTitle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0" name="Google Shape;620;p29"/>
          <p:cNvSpPr txBox="1"/>
          <p:nvPr>
            <p:ph idx="3" type="subTitle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p29"/>
          <p:cNvSpPr txBox="1"/>
          <p:nvPr>
            <p:ph idx="4" type="subTitle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2" name="Google Shape;622;p29"/>
          <p:cNvSpPr txBox="1"/>
          <p:nvPr>
            <p:ph idx="5" type="subTitle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23" name="Google Shape;623;p29"/>
          <p:cNvSpPr txBox="1"/>
          <p:nvPr>
            <p:ph idx="6" type="subTitle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24" name="Google Shape;624;p29"/>
          <p:cNvSpPr txBox="1"/>
          <p:nvPr>
            <p:ph idx="7" type="subTitle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25" name="Google Shape;625;p29"/>
          <p:cNvSpPr txBox="1"/>
          <p:nvPr>
            <p:ph idx="8" type="subTitle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626" name="Google Shape;626;p29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627" name="Google Shape;627;p29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628" name="Google Shape;628;p2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29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641" name="Google Shape;641;p2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4" name="Google Shape;654;p29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55" name="Google Shape;655;p29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56" name="Google Shape;656;p29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29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59" name="Google Shape;659;p29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60" name="Google Shape;660;p29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rect b="b" l="l" r="r" t="t"/>
                  <a:pathLst>
                    <a:path extrusionOk="0" h="37" w="34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9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rect b="b" l="l" r="r" t="t"/>
                  <a:pathLst>
                    <a:path extrusionOk="0" h="169" w="269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29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rect b="b" l="l" r="r" t="t"/>
                <a:pathLst>
                  <a:path extrusionOk="0" h="246" w="246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3550" lIns="90000" spcFirstLastPara="1" rIns="90000" wrap="square" tIns="43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29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67" name="Google Shape;667;p29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1" name="Google Shape;671;p30"/>
          <p:cNvSpPr txBox="1"/>
          <p:nvPr>
            <p:ph idx="1" type="subTitle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0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3" name="Google Shape;673;p30"/>
          <p:cNvSpPr txBox="1"/>
          <p:nvPr>
            <p:ph idx="3" type="subTitle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4" name="Google Shape;674;p30"/>
          <p:cNvSpPr txBox="1"/>
          <p:nvPr>
            <p:ph idx="4" type="subTitle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5" name="Google Shape;675;p30"/>
          <p:cNvSpPr txBox="1"/>
          <p:nvPr>
            <p:ph idx="5" type="subTitle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6" name="Google Shape;676;p30"/>
          <p:cNvSpPr txBox="1"/>
          <p:nvPr>
            <p:ph idx="6" type="subTitle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7" name="Google Shape;677;p30"/>
          <p:cNvSpPr txBox="1"/>
          <p:nvPr>
            <p:ph idx="7" type="subTitle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78" name="Google Shape;678;p30"/>
          <p:cNvSpPr txBox="1"/>
          <p:nvPr>
            <p:ph idx="8" type="subTitle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79" name="Google Shape;679;p30"/>
          <p:cNvSpPr txBox="1"/>
          <p:nvPr>
            <p:ph idx="9" type="subTitle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80" name="Google Shape;680;p30"/>
          <p:cNvSpPr txBox="1"/>
          <p:nvPr>
            <p:ph idx="13" type="subTitle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81" name="Google Shape;681;p30"/>
          <p:cNvSpPr txBox="1"/>
          <p:nvPr>
            <p:ph idx="14" type="subTitle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82" name="Google Shape;682;p30"/>
          <p:cNvSpPr txBox="1"/>
          <p:nvPr>
            <p:ph idx="15" type="subTitle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683" name="Google Shape;683;p30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84" name="Google Shape;684;p30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5" name="Google Shape;685;p30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86" name="Google Shape;686;p30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rect b="b" l="l" r="r" t="t"/>
                <a:pathLst>
                  <a:path extrusionOk="0" h="84" w="85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rect b="b" l="l" r="r" t="t"/>
                <a:pathLst>
                  <a:path extrusionOk="0" h="229" w="229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7425" lIns="90000" spcFirstLastPara="1" rIns="90000" wrap="square" tIns="37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8" name="Google Shape;688;p30"/>
            <p:cNvSpPr/>
            <p:nvPr/>
          </p:nvSpPr>
          <p:spPr>
            <a:xfrm>
              <a:off x="-411527" y="3865401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90" name="Google Shape;690;p30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91" name="Google Shape;691;p30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30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99" name="Google Shape;699;p30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1" name="Google Shape;711;p30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712" name="Google Shape;712;p30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rect b="b" l="l" r="r" t="t"/>
              <a:pathLst>
                <a:path extrusionOk="0" h="452" w="414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30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714" name="Google Shape;714;p30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rect b="b" l="l" r="r" t="t"/>
                <a:pathLst>
                  <a:path extrusionOk="0" h="37" w="35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rect b="b" l="l" r="r" t="t"/>
                <a:pathLst>
                  <a:path extrusionOk="0" h="169" w="332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30"/>
            <p:cNvSpPr/>
            <p:nvPr/>
          </p:nvSpPr>
          <p:spPr>
            <a:xfrm>
              <a:off x="8651888" y="353353"/>
              <a:ext cx="372274" cy="372275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7" name="Google Shape;717;p30"/>
            <p:cNvGrpSpPr/>
            <p:nvPr/>
          </p:nvGrpSpPr>
          <p:grpSpPr>
            <a:xfrm flipH="1" rot="10800000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718" name="Google Shape;718;p30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0" name="Google Shape;720;p30"/>
            <p:cNvSpPr/>
            <p:nvPr/>
          </p:nvSpPr>
          <p:spPr>
            <a:xfrm>
              <a:off x="8753230" y="447248"/>
              <a:ext cx="160341" cy="176738"/>
            </a:xfrm>
            <a:custGeom>
              <a:rect b="b" l="l" r="r" t="t"/>
              <a:pathLst>
                <a:path extrusionOk="0" h="97" w="88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/>
          <p:nvPr>
            <p:ph hasCustomPrompt="1" type="title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31"/>
          <p:cNvSpPr txBox="1"/>
          <p:nvPr>
            <p:ph idx="1" type="subTitle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31"/>
          <p:cNvSpPr txBox="1"/>
          <p:nvPr>
            <p:ph hasCustomPrompt="1" idx="2" type="title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31"/>
          <p:cNvSpPr txBox="1"/>
          <p:nvPr>
            <p:ph idx="3" type="subTitle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6" name="Google Shape;726;p31"/>
          <p:cNvSpPr txBox="1"/>
          <p:nvPr>
            <p:ph hasCustomPrompt="1" idx="4" type="title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7" name="Google Shape;727;p31"/>
          <p:cNvSpPr txBox="1"/>
          <p:nvPr>
            <p:ph idx="5" type="subTitle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8" name="Google Shape;728;p31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729" name="Google Shape;729;p31"/>
            <p:cNvSpPr/>
            <p:nvPr/>
          </p:nvSpPr>
          <p:spPr>
            <a:xfrm>
              <a:off x="1172203" y="546706"/>
              <a:ext cx="164341" cy="166002"/>
            </a:xfrm>
            <a:custGeom>
              <a:rect b="b" l="l" r="r" t="t"/>
              <a:pathLst>
                <a:path extrusionOk="0" h="100" w="99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1032762" y="403945"/>
              <a:ext cx="448204" cy="448204"/>
            </a:xfrm>
            <a:custGeom>
              <a:rect b="b" l="l" r="r" t="t"/>
              <a:pathLst>
                <a:path extrusionOk="0" h="270" w="27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1170543" y="545046"/>
              <a:ext cx="169322" cy="167662"/>
            </a:xfrm>
            <a:custGeom>
              <a:rect b="b" l="l" r="r" t="t"/>
              <a:pathLst>
                <a:path extrusionOk="0" h="101" w="102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031102" y="400625"/>
              <a:ext cx="453184" cy="454844"/>
            </a:xfrm>
            <a:custGeom>
              <a:rect b="b" l="l" r="r" t="t"/>
              <a:pathLst>
                <a:path extrusionOk="0" h="274" w="273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31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734" name="Google Shape;734;p31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735" name="Google Shape;735;p3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7" name="Google Shape;747;p31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48" name="Google Shape;748;p3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3" name="Google Shape;763;p32"/>
          <p:cNvSpPr txBox="1"/>
          <p:nvPr>
            <p:ph idx="1" type="subTitle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4" name="Google Shape;764;p32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-GB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32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66" name="Google Shape;766;p32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67" name="Google Shape;767;p32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8" name="Google Shape;768;p32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69" name="Google Shape;769;p3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3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1" name="Google Shape;771;p32"/>
            <p:cNvSpPr/>
            <p:nvPr/>
          </p:nvSpPr>
          <p:spPr>
            <a:xfrm>
              <a:off x="8545569" y="2878986"/>
              <a:ext cx="438697" cy="438700"/>
            </a:xfrm>
            <a:custGeom>
              <a:rect b="b" l="l" r="r" t="t"/>
              <a:pathLst>
                <a:path extrusionOk="0" h="409" w="409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74" name="Google Shape;774;p33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33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88" name="Google Shape;788;p3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1" name="Google Shape;801;p33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802" name="Google Shape;802;p33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5" name="Google Shape;805;p33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806" name="Google Shape;806;p33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807" name="Google Shape;807;p33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rect b="b" l="l" r="r" t="t"/>
                  <a:pathLst>
                    <a:path extrusionOk="0" h="37" w="34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rect b="b" l="l" r="r" t="t"/>
                  <a:pathLst>
                    <a:path extrusionOk="0" h="169" w="269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9" name="Google Shape;809;p33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rect b="b" l="l" r="r" t="t"/>
                <a:pathLst>
                  <a:path extrusionOk="0" h="246" w="246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3550" lIns="90000" spcFirstLastPara="1" rIns="90000" wrap="square" tIns="43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3" name="Google Shape;813;p33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814" name="Google Shape;814;p33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3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818" name="Google Shape;818;p34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819" name="Google Shape;819;p3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6" name="Google Shape;826;p3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827" name="Google Shape;827;p3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34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840" name="Google Shape;840;p3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7" name="Google Shape;847;p3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48" name="Google Shape;848;p3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49" name="Google Shape;849;p3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1" name="Google Shape;851;p34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4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53" name="Google Shape;853;p34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4" name="Google Shape;854;p34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55" name="Google Shape;855;p34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34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BeatrsTeeOtxfrNJlLUIP6uVBgCQjWLT/view?usp=drive_link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BeatrsTeeOtxfrNJlLUIP6uVBgCQjWLT/view" TargetMode="External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design/SqJmnCisLAqoJeYkQffgq7/Countries-Discovery-Apps?node-id=0%3A1&amp;t=6kHUa4zfRKlBEQbw-1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design/SqJmnCisLAqoJeYkQffgq7/Countries-Discovery-Apps?node-id=0%3A1&amp;t=6kHUa4zfRKlBEQbw-1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design/SqJmnCisLAqoJeYkQffgq7/Countries-Discovery-Apps?node-id=0%3A1&amp;t=6kHUa4zfRKlBEQbw-1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5"/>
          <p:cNvSpPr txBox="1"/>
          <p:nvPr>
            <p:ph type="ctrTitle"/>
          </p:nvPr>
        </p:nvSpPr>
        <p:spPr>
          <a:xfrm>
            <a:off x="2781600" y="732850"/>
            <a:ext cx="6362400" cy="22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Country Discovery </a:t>
            </a:r>
            <a:endParaRPr b="0">
              <a:solidFill>
                <a:srgbClr val="21252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Application</a:t>
            </a:r>
            <a:endParaRPr b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4" name="Google Shape;864;p35"/>
          <p:cNvSpPr txBox="1"/>
          <p:nvPr>
            <p:ph idx="1" type="subTitle"/>
          </p:nvPr>
        </p:nvSpPr>
        <p:spPr>
          <a:xfrm>
            <a:off x="3192725" y="2946250"/>
            <a:ext cx="52380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exploring and learning about other countries around the world!</a:t>
            </a:r>
            <a:endParaRPr/>
          </a:p>
        </p:txBody>
      </p:sp>
      <p:grpSp>
        <p:nvGrpSpPr>
          <p:cNvPr id="865" name="Google Shape;865;p35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66" name="Google Shape;866;p35"/>
            <p:cNvSpPr/>
            <p:nvPr/>
          </p:nvSpPr>
          <p:spPr>
            <a:xfrm>
              <a:off x="1047185" y="771567"/>
              <a:ext cx="1656246" cy="3496504"/>
            </a:xfrm>
            <a:custGeom>
              <a:rect b="b" l="l" r="r" t="t"/>
              <a:pathLst>
                <a:path extrusionOk="0" h="1919" w="909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046626" y="769745"/>
              <a:ext cx="1658068" cy="3498326"/>
            </a:xfrm>
            <a:custGeom>
              <a:rect b="b" l="l" r="r" t="t"/>
              <a:pathLst>
                <a:path extrusionOk="0" h="1920" w="91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387385" y="1084959"/>
              <a:ext cx="142120" cy="3644"/>
            </a:xfrm>
            <a:custGeom>
              <a:rect b="b" l="l" r="r" t="t"/>
              <a:pathLst>
                <a:path extrusionOk="0" h="2" w="78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387385" y="1121400"/>
              <a:ext cx="143942" cy="3644"/>
            </a:xfrm>
            <a:custGeom>
              <a:rect b="b" l="l" r="r" t="t"/>
              <a:pathLst>
                <a:path extrusionOk="0" h="2" w="79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387385" y="1157841"/>
              <a:ext cx="143942" cy="3644"/>
            </a:xfrm>
            <a:custGeom>
              <a:rect b="b" l="l" r="r" t="t"/>
              <a:pathLst>
                <a:path extrusionOk="0" h="2" w="79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1228561" y="1081315"/>
              <a:ext cx="116611" cy="120255"/>
            </a:xfrm>
            <a:custGeom>
              <a:rect b="b" l="l" r="r" t="t"/>
              <a:pathLst>
                <a:path extrusionOk="0" h="66" w="64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1172077" y="1394707"/>
              <a:ext cx="1350141" cy="245976"/>
            </a:xfrm>
            <a:custGeom>
              <a:rect b="b" l="l" r="r" t="t"/>
              <a:pathLst>
                <a:path extrusionOk="0" h="135" w="741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3600" lIns="90000" spcFirstLastPara="1" rIns="90000" wrap="square" tIns="3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1170255" y="1391063"/>
              <a:ext cx="1353785" cy="251442"/>
            </a:xfrm>
            <a:custGeom>
              <a:rect b="b" l="l" r="r" t="t"/>
              <a:pathLst>
                <a:path extrusionOk="0" h="138" w="743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349122" y="1465767"/>
              <a:ext cx="91103" cy="91102"/>
            </a:xfrm>
            <a:custGeom>
              <a:rect b="b" l="l" r="r" t="t"/>
              <a:pathLst>
                <a:path extrusionOk="0" h="50" w="5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2425648" y="1544115"/>
              <a:ext cx="38263" cy="43729"/>
            </a:xfrm>
            <a:custGeom>
              <a:rect b="b" l="l" r="r" t="t"/>
              <a:pathLst>
                <a:path extrusionOk="0" h="24" w="21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330596" y="1485810"/>
              <a:ext cx="56484" cy="69238"/>
            </a:xfrm>
            <a:custGeom>
              <a:rect b="b" l="l" r="r" t="t"/>
              <a:pathLst>
                <a:path extrusionOk="0" h="38" w="31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385257" y="1502208"/>
              <a:ext cx="51017" cy="52839"/>
            </a:xfrm>
            <a:custGeom>
              <a:rect b="b" l="l" r="r" t="t"/>
              <a:pathLst>
                <a:path extrusionOk="0" h="29" w="28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439919" y="1504030"/>
              <a:ext cx="49195" cy="51017"/>
            </a:xfrm>
            <a:custGeom>
              <a:rect b="b" l="l" r="r" t="t"/>
              <a:pathLst>
                <a:path extrusionOk="0" h="28" w="27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492758" y="1491276"/>
              <a:ext cx="34619" cy="63772"/>
            </a:xfrm>
            <a:custGeom>
              <a:rect b="b" l="l" r="r" t="t"/>
              <a:pathLst>
                <a:path extrusionOk="0" h="35" w="19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651277" y="1872084"/>
              <a:ext cx="442759" cy="3644"/>
            </a:xfrm>
            <a:custGeom>
              <a:rect b="b" l="l" r="r" t="t"/>
              <a:pathLst>
                <a:path extrusionOk="0" h="2" w="243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653099" y="1961364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653099" y="2026958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653099" y="2088907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651277" y="2364037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653099" y="2455139"/>
              <a:ext cx="792593" cy="3644"/>
            </a:xfrm>
            <a:custGeom>
              <a:rect b="b" l="l" r="r" t="t"/>
              <a:pathLst>
                <a:path extrusionOk="0" h="2" w="435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653099" y="2518911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653099" y="2580860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651277" y="2855989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653099" y="2947092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653099" y="3012685"/>
              <a:ext cx="783483" cy="3644"/>
            </a:xfrm>
            <a:custGeom>
              <a:rect b="b" l="l" r="r" t="t"/>
              <a:pathLst>
                <a:path extrusionOk="0" h="2" w="43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653099" y="3072813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651277" y="3349764"/>
              <a:ext cx="442759" cy="3644"/>
            </a:xfrm>
            <a:custGeom>
              <a:rect b="b" l="l" r="r" t="t"/>
              <a:pathLst>
                <a:path extrusionOk="0" h="2" w="243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653099" y="3439045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653099" y="3504638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653099" y="3566588"/>
              <a:ext cx="462801" cy="3644"/>
            </a:xfrm>
            <a:custGeom>
              <a:rect b="b" l="l" r="r" t="t"/>
              <a:pathLst>
                <a:path extrusionOk="0" h="2" w="254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651277" y="3838073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653099" y="3929175"/>
              <a:ext cx="792593" cy="3644"/>
            </a:xfrm>
            <a:custGeom>
              <a:rect b="b" l="l" r="r" t="t"/>
              <a:pathLst>
                <a:path extrusionOk="0" h="2" w="435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653099" y="3992947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653099" y="4054897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177544" y="1870262"/>
              <a:ext cx="360766" cy="273307"/>
            </a:xfrm>
            <a:custGeom>
              <a:rect b="b" l="l" r="r" t="t"/>
              <a:pathLst>
                <a:path extrusionOk="0" h="150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9000" lIns="90000" spcFirstLastPara="1" rIns="90000" wrap="square" tIns="9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177544" y="2356748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177544" y="2843235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177544" y="3329722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177544" y="3812564"/>
              <a:ext cx="360766" cy="273307"/>
            </a:xfrm>
            <a:custGeom>
              <a:rect b="b" l="l" r="r" t="t"/>
              <a:pathLst>
                <a:path extrusionOk="0" h="150" w="198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9000" lIns="90000" spcFirstLastPara="1" rIns="90000" wrap="square" tIns="9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p35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906" name="Google Shape;906;p35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8" name="Google Shape;908;p35"/>
            <p:cNvSpPr/>
            <p:nvPr/>
          </p:nvSpPr>
          <p:spPr>
            <a:xfrm>
              <a:off x="3265614" y="4040320"/>
              <a:ext cx="455513" cy="455511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409905" y="4177323"/>
              <a:ext cx="160341" cy="176738"/>
            </a:xfrm>
            <a:custGeom>
              <a:rect b="b" l="l" r="r" t="t"/>
              <a:pathLst>
                <a:path extrusionOk="0" h="97" w="88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0" name="Google Shape;910;p35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911" name="Google Shape;911;p35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3" name="Google Shape;913;p35"/>
            <p:cNvSpPr/>
            <p:nvPr/>
          </p:nvSpPr>
          <p:spPr>
            <a:xfrm>
              <a:off x="927923" y="2178188"/>
              <a:ext cx="245977" cy="377163"/>
            </a:xfrm>
            <a:custGeom>
              <a:rect b="b" l="l" r="r" t="t"/>
              <a:pathLst>
                <a:path extrusionOk="0" h="207" w="135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940677" y="2280222"/>
              <a:ext cx="12754" cy="47373"/>
            </a:xfrm>
            <a:custGeom>
              <a:rect b="b" l="l" r="r" t="t"/>
              <a:pathLst>
                <a:path extrusionOk="0" h="26" w="7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957075" y="2220095"/>
              <a:ext cx="38263" cy="107501"/>
            </a:xfrm>
            <a:custGeom>
              <a:rect b="b" l="l" r="r" t="t"/>
              <a:pathLst>
                <a:path extrusionOk="0" h="59" w="21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997160" y="2231027"/>
              <a:ext cx="12754" cy="25509"/>
            </a:xfrm>
            <a:custGeom>
              <a:rect b="b" l="l" r="r" t="t"/>
              <a:pathLst>
                <a:path extrusionOk="0" h="14" w="7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026313" y="2398656"/>
              <a:ext cx="371699" cy="553902"/>
            </a:xfrm>
            <a:custGeom>
              <a:rect b="b" l="l" r="r" t="t"/>
              <a:pathLst>
                <a:path extrusionOk="0" h="304" w="204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13865" y="5100752"/>
              <a:ext cx="215002" cy="375341"/>
            </a:xfrm>
            <a:custGeom>
              <a:rect b="b" l="l" r="r" t="t"/>
              <a:pathLst>
                <a:path extrusionOk="0" h="206" w="118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104968" y="5098930"/>
              <a:ext cx="21865" cy="360765"/>
            </a:xfrm>
            <a:custGeom>
              <a:rect b="b" l="l" r="r" t="t"/>
              <a:pathLst>
                <a:path extrusionOk="0" h="198" w="12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8441" y="5445119"/>
              <a:ext cx="200426" cy="30975"/>
            </a:xfrm>
            <a:custGeom>
              <a:rect b="b" l="l" r="r" t="t"/>
              <a:pathLst>
                <a:path extrusionOk="0" h="17" w="11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26619" y="5297533"/>
              <a:ext cx="196782" cy="69238"/>
            </a:xfrm>
            <a:custGeom>
              <a:rect b="b" l="l" r="r" t="t"/>
              <a:pathLst>
                <a:path extrusionOk="0" h="38" w="108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17509" y="5206430"/>
              <a:ext cx="202248" cy="43729"/>
            </a:xfrm>
            <a:custGeom>
              <a:rect b="b" l="l" r="r" t="t"/>
              <a:pathLst>
                <a:path extrusionOk="0" h="24" w="111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326952" y="5126260"/>
              <a:ext cx="435471" cy="353477"/>
            </a:xfrm>
            <a:custGeom>
              <a:rect b="b" l="l" r="r" t="t"/>
              <a:pathLst>
                <a:path extrusionOk="0" h="194" w="239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4825" lIns="90000" spcFirstLastPara="1" rIns="90000" wrap="square" tIns="24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662209" y="5332152"/>
              <a:ext cx="36441" cy="34619"/>
            </a:xfrm>
            <a:custGeom>
              <a:rect b="b" l="l" r="r" t="t"/>
              <a:pathLst>
                <a:path extrusionOk="0" h="19" w="2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323308" y="5441475"/>
              <a:ext cx="439115" cy="38263"/>
            </a:xfrm>
            <a:custGeom>
              <a:rect b="b" l="l" r="r" t="t"/>
              <a:pathLst>
                <a:path extrusionOk="0" h="21" w="241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49242" y="5352194"/>
              <a:ext cx="40085" cy="27331"/>
            </a:xfrm>
            <a:custGeom>
              <a:rect b="b" l="l" r="r" t="t"/>
              <a:pathLst>
                <a:path extrusionOk="0" h="15" w="22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503691" y="5372237"/>
              <a:ext cx="29153" cy="34619"/>
            </a:xfrm>
            <a:custGeom>
              <a:rect b="b" l="l" r="r" t="t"/>
              <a:pathLst>
                <a:path extrusionOk="0" h="19" w="16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459961" y="5392279"/>
              <a:ext cx="20043" cy="36441"/>
            </a:xfrm>
            <a:custGeom>
              <a:rect b="b" l="l" r="r" t="t"/>
              <a:pathLst>
                <a:path extrusionOk="0" h="20" w="11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552886" y="5293889"/>
              <a:ext cx="45551" cy="10932"/>
            </a:xfrm>
            <a:custGeom>
              <a:rect b="b" l="l" r="r" t="t"/>
              <a:pathLst>
                <a:path extrusionOk="0" h="6" w="25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545598" y="5219185"/>
              <a:ext cx="65594" cy="36441"/>
            </a:xfrm>
            <a:custGeom>
              <a:rect b="b" l="l" r="r" t="t"/>
              <a:pathLst>
                <a:path extrusionOk="0" h="20" w="36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18267" y="5188210"/>
              <a:ext cx="34619" cy="69238"/>
            </a:xfrm>
            <a:custGeom>
              <a:rect b="b" l="l" r="r" t="t"/>
              <a:pathLst>
                <a:path extrusionOk="0" h="38" w="19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51064" y="5261092"/>
              <a:ext cx="211358" cy="49195"/>
            </a:xfrm>
            <a:custGeom>
              <a:rect b="b" l="l" r="r" t="t"/>
              <a:pathLst>
                <a:path extrusionOk="0" h="27" w="116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401962" y="1483988"/>
              <a:ext cx="273308" cy="428181"/>
            </a:xfrm>
            <a:custGeom>
              <a:rect b="b" l="l" r="r" t="t"/>
              <a:pathLst>
                <a:path extrusionOk="0" h="235" w="15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39600" lIns="90000" spcFirstLastPara="1" rIns="90000" wrap="square" tIns="39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36794" y="1582378"/>
              <a:ext cx="36441" cy="83814"/>
            </a:xfrm>
            <a:custGeom>
              <a:rect b="b" l="l" r="r" t="t"/>
              <a:pathLst>
                <a:path extrusionOk="0" h="46" w="2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67768" y="1609709"/>
              <a:ext cx="27331" cy="43729"/>
            </a:xfrm>
            <a:custGeom>
              <a:rect b="b" l="l" r="r" t="t"/>
              <a:pathLst>
                <a:path extrusionOk="0" h="24" w="15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636700" y="1616997"/>
              <a:ext cx="362588" cy="623139"/>
            </a:xfrm>
            <a:custGeom>
              <a:rect b="b" l="l" r="r" t="t"/>
              <a:pathLst>
                <a:path extrusionOk="0" h="342" w="199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602081" y="1815600"/>
              <a:ext cx="69238" cy="102035"/>
            </a:xfrm>
            <a:custGeom>
              <a:rect b="b" l="l" r="r" t="t"/>
              <a:pathLst>
                <a:path extrusionOk="0" h="56" w="38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973780" y="1802846"/>
              <a:ext cx="69238" cy="103857"/>
            </a:xfrm>
            <a:custGeom>
              <a:rect b="b" l="l" r="r" t="t"/>
              <a:pathLst>
                <a:path extrusionOk="0" h="57" w="38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645811" y="1607887"/>
              <a:ext cx="362588" cy="481020"/>
            </a:xfrm>
            <a:custGeom>
              <a:rect b="b" l="l" r="r" t="t"/>
              <a:pathLst>
                <a:path extrusionOk="0" h="264" w="199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797041" y="2094374"/>
              <a:ext cx="74704" cy="12754"/>
            </a:xfrm>
            <a:custGeom>
              <a:rect b="b" l="l" r="r" t="t"/>
              <a:pathLst>
                <a:path extrusionOk="0" h="7" w="41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627590" y="1514963"/>
              <a:ext cx="413606" cy="391740"/>
            </a:xfrm>
            <a:custGeom>
              <a:rect b="b" l="l" r="r" t="t"/>
              <a:pathLst>
                <a:path extrusionOk="0" h="215" w="227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32400" lIns="90000" spcFirstLastPara="1" rIns="90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676786" y="1675303"/>
              <a:ext cx="284240" cy="72882"/>
            </a:xfrm>
            <a:custGeom>
              <a:rect b="b" l="l" r="r" t="t"/>
              <a:pathLst>
                <a:path extrusionOk="0" h="40" w="156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798863" y="1575090"/>
              <a:ext cx="162163" cy="96568"/>
            </a:xfrm>
            <a:custGeom>
              <a:rect b="b" l="l" r="r" t="t"/>
              <a:pathLst>
                <a:path extrusionOk="0" h="53" w="89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793397" y="1622463"/>
              <a:ext cx="30975" cy="51017"/>
            </a:xfrm>
            <a:custGeom>
              <a:rect b="b" l="l" r="r" t="t"/>
              <a:pathLst>
                <a:path extrusionOk="0" h="28" w="17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691362" y="1562336"/>
              <a:ext cx="65594" cy="27331"/>
            </a:xfrm>
            <a:custGeom>
              <a:rect b="b" l="l" r="r" t="t"/>
              <a:pathLst>
                <a:path extrusionOk="0" h="15" w="36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693184" y="1782804"/>
              <a:ext cx="32797" cy="91102"/>
            </a:xfrm>
            <a:custGeom>
              <a:rect b="b" l="l" r="r" t="t"/>
              <a:pathLst>
                <a:path extrusionOk="0" h="50" w="18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729625" y="1826533"/>
              <a:ext cx="25509" cy="63772"/>
            </a:xfrm>
            <a:custGeom>
              <a:rect b="b" l="l" r="r" t="t"/>
              <a:pathLst>
                <a:path extrusionOk="0" h="35" w="14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899076" y="1893948"/>
              <a:ext cx="40085" cy="109323"/>
            </a:xfrm>
            <a:custGeom>
              <a:rect b="b" l="l" r="r" t="t"/>
              <a:pathLst>
                <a:path extrusionOk="0" h="60" w="22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950093" y="1846575"/>
              <a:ext cx="25509" cy="100212"/>
            </a:xfrm>
            <a:custGeom>
              <a:rect b="b" l="l" r="r" t="t"/>
              <a:pathLst>
                <a:path extrusionOk="0" h="55" w="14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394368" y="3262306"/>
              <a:ext cx="854543" cy="2011538"/>
            </a:xfrm>
            <a:custGeom>
              <a:rect b="b" l="l" r="r" t="t"/>
              <a:pathLst>
                <a:path extrusionOk="0" h="1104" w="469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784287" y="3697775"/>
              <a:ext cx="100213" cy="89280"/>
            </a:xfrm>
            <a:custGeom>
              <a:rect b="b" l="l" r="r" t="t"/>
              <a:pathLst>
                <a:path extrusionOk="0" h="49" w="55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880855" y="3524681"/>
              <a:ext cx="9110" cy="160340"/>
            </a:xfrm>
            <a:custGeom>
              <a:rect b="b" l="l" r="r" t="t"/>
              <a:pathLst>
                <a:path extrusionOk="0" h="88" w="5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964670" y="3442689"/>
              <a:ext cx="233223" cy="225934"/>
            </a:xfrm>
            <a:custGeom>
              <a:rect b="b" l="l" r="r" t="t"/>
              <a:pathLst>
                <a:path extrusionOk="0" h="124" w="128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602081" y="3449977"/>
              <a:ext cx="218646" cy="251442"/>
            </a:xfrm>
            <a:custGeom>
              <a:rect b="b" l="l" r="r" t="t"/>
              <a:pathLst>
                <a:path extrusionOk="0" h="138" w="12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946449" y="3706885"/>
              <a:ext cx="225935" cy="30975"/>
            </a:xfrm>
            <a:custGeom>
              <a:rect b="b" l="l" r="r" t="t"/>
              <a:pathLst>
                <a:path extrusionOk="0" h="17" w="124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997466" y="4295407"/>
              <a:ext cx="169451" cy="151230"/>
            </a:xfrm>
            <a:custGeom>
              <a:rect b="b" l="l" r="r" t="t"/>
              <a:pathLst>
                <a:path extrusionOk="0" h="83" w="93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521911" y="4384687"/>
              <a:ext cx="156697" cy="100212"/>
            </a:xfrm>
            <a:custGeom>
              <a:rect b="b" l="l" r="r" t="t"/>
              <a:pathLst>
                <a:path extrusionOk="0" h="55" w="86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541954" y="4359178"/>
              <a:ext cx="153052" cy="23687"/>
            </a:xfrm>
            <a:custGeom>
              <a:rect b="b" l="l" r="r" t="t"/>
              <a:pathLst>
                <a:path extrusionOk="0" h="13" w="84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2021153" y="1855685"/>
              <a:ext cx="734287" cy="712420"/>
            </a:xfrm>
            <a:custGeom>
              <a:rect b="b" l="l" r="r" t="t"/>
              <a:pathLst>
                <a:path extrusionOk="0" h="391" w="403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 </a:t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162967" y="2263824"/>
              <a:ext cx="368055" cy="714242"/>
            </a:xfrm>
            <a:custGeom>
              <a:rect b="b" l="l" r="r" t="t"/>
              <a:pathLst>
                <a:path extrusionOk="0" h="392" w="202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487292" y="2156323"/>
              <a:ext cx="767084" cy="1202550"/>
            </a:xfrm>
            <a:custGeom>
              <a:rect b="b" l="l" r="r" t="t"/>
              <a:pathLst>
                <a:path extrusionOk="0" h="660" w="421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487292" y="2453317"/>
              <a:ext cx="81992" cy="708776"/>
            </a:xfrm>
            <a:custGeom>
              <a:rect b="b" l="l" r="r" t="t"/>
              <a:pathLst>
                <a:path extrusionOk="0" h="389" w="45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2185138" y="2345816"/>
              <a:ext cx="58306" cy="624961"/>
            </a:xfrm>
            <a:custGeom>
              <a:rect b="b" l="l" r="r" t="t"/>
              <a:pathLst>
                <a:path extrusionOk="0" h="343" w="32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698650" y="3052771"/>
              <a:ext cx="419072" cy="142120"/>
            </a:xfrm>
            <a:custGeom>
              <a:rect b="b" l="l" r="r" t="t"/>
              <a:pathLst>
                <a:path extrusionOk="0" h="78" w="23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2163273" y="2178188"/>
              <a:ext cx="67416" cy="94746"/>
            </a:xfrm>
            <a:custGeom>
              <a:rect b="b" l="l" r="r" t="t"/>
              <a:pathLst>
                <a:path extrusionOk="0" h="52" w="37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483648" y="2163611"/>
              <a:ext cx="654117" cy="160340"/>
            </a:xfrm>
            <a:custGeom>
              <a:rect b="b" l="l" r="r" t="t"/>
              <a:pathLst>
                <a:path extrusionOk="0" h="88" w="359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1498225" y="2313019"/>
              <a:ext cx="721533" cy="118433"/>
            </a:xfrm>
            <a:custGeom>
              <a:rect b="b" l="l" r="r" t="t"/>
              <a:pathLst>
                <a:path extrusionOk="0" h="65" w="396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510979" y="2517089"/>
              <a:ext cx="710600" cy="74704"/>
            </a:xfrm>
            <a:custGeom>
              <a:rect b="b" l="l" r="r" t="t"/>
              <a:pathLst>
                <a:path extrusionOk="0" h="41" w="39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534666" y="2748489"/>
              <a:ext cx="659583" cy="36441"/>
            </a:xfrm>
            <a:custGeom>
              <a:rect b="b" l="l" r="r" t="t"/>
              <a:pathLst>
                <a:path extrusionOk="0" h="20" w="362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554708" y="2927049"/>
              <a:ext cx="617676" cy="56483"/>
            </a:xfrm>
            <a:custGeom>
              <a:rect b="b" l="l" r="r" t="t"/>
              <a:pathLst>
                <a:path extrusionOk="0" h="31" w="339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571107" y="2992643"/>
              <a:ext cx="624964" cy="127543"/>
            </a:xfrm>
            <a:custGeom>
              <a:rect b="b" l="l" r="r" t="t"/>
              <a:pathLst>
                <a:path extrusionOk="0" h="70" w="343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551064" y="3187602"/>
              <a:ext cx="683270" cy="85636"/>
            </a:xfrm>
            <a:custGeom>
              <a:rect b="b" l="l" r="r" t="t"/>
              <a:pathLst>
                <a:path extrusionOk="0" h="47" w="375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2338190" y="2176366"/>
              <a:ext cx="27331" cy="291527"/>
            </a:xfrm>
            <a:custGeom>
              <a:rect b="b" l="l" r="r" t="t"/>
              <a:pathLst>
                <a:path extrusionOk="0" h="160" w="15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2460267" y="2172722"/>
              <a:ext cx="60128" cy="253264"/>
            </a:xfrm>
            <a:custGeom>
              <a:rect b="b" l="l" r="r" t="t"/>
              <a:pathLst>
                <a:path extrusionOk="0" h="139" w="33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5025" lIns="90000" spcFirstLastPara="1" rIns="90000" wrap="square" tIns="5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2498531" y="2161789"/>
              <a:ext cx="255087" cy="182204"/>
            </a:xfrm>
            <a:custGeom>
              <a:rect b="b" l="l" r="r" t="t"/>
              <a:pathLst>
                <a:path extrusionOk="0" h="100" w="14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2509463" y="2006915"/>
              <a:ext cx="191316" cy="5466"/>
            </a:xfrm>
            <a:custGeom>
              <a:rect b="b" l="l" r="r" t="t"/>
              <a:pathLst>
                <a:path extrusionOk="0" h="3" w="105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365215" y="2477004"/>
              <a:ext cx="131188" cy="96568"/>
            </a:xfrm>
            <a:custGeom>
              <a:rect b="b" l="l" r="r" t="t"/>
              <a:pathLst>
                <a:path extrusionOk="0" h="53" w="72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414410" y="2382257"/>
              <a:ext cx="69238" cy="51017"/>
            </a:xfrm>
            <a:custGeom>
              <a:rect b="b" l="l" r="r" t="t"/>
              <a:pathLst>
                <a:path extrusionOk="0" h="28" w="38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301443" y="2595437"/>
              <a:ext cx="196782" cy="189493"/>
            </a:xfrm>
            <a:custGeom>
              <a:rect b="b" l="l" r="r" t="t"/>
              <a:pathLst>
                <a:path extrusionOk="0" h="104" w="108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168433" y="2595437"/>
              <a:ext cx="133010" cy="311570"/>
            </a:xfrm>
            <a:custGeom>
              <a:rect b="b" l="l" r="r" t="t"/>
              <a:pathLst>
                <a:path extrusionOk="0" h="171" w="73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195764" y="2772175"/>
              <a:ext cx="182205" cy="182205"/>
            </a:xfrm>
            <a:custGeom>
              <a:rect b="b" l="l" r="r" t="t"/>
              <a:pathLst>
                <a:path extrusionOk="0" h="100" w="10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110128" y="2551707"/>
              <a:ext cx="149408" cy="187671"/>
            </a:xfrm>
            <a:custGeom>
              <a:rect b="b" l="l" r="r" t="t"/>
              <a:pathLst>
                <a:path extrusionOk="0" h="103" w="82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053644" y="2464249"/>
              <a:ext cx="140298" cy="109323"/>
            </a:xfrm>
            <a:custGeom>
              <a:rect b="b" l="l" r="r" t="t"/>
              <a:pathLst>
                <a:path extrusionOk="0" h="60" w="77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2369165" y="370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4"/>
          <p:cNvSpPr txBox="1"/>
          <p:nvPr>
            <p:ph type="title"/>
          </p:nvPr>
        </p:nvSpPr>
        <p:spPr>
          <a:xfrm>
            <a:off x="997125" y="356600"/>
            <a:ext cx="48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Features</a:t>
            </a:r>
            <a:endParaRPr/>
          </a:p>
        </p:txBody>
      </p:sp>
      <p:sp>
        <p:nvSpPr>
          <p:cNvPr id="1384" name="Google Shape;1384;p44"/>
          <p:cNvSpPr txBox="1"/>
          <p:nvPr>
            <p:ph idx="4294967295" type="subTitle"/>
          </p:nvPr>
        </p:nvSpPr>
        <p:spPr>
          <a:xfrm>
            <a:off x="1428700" y="976750"/>
            <a:ext cx="6656400" cy="4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 an account and log in to the application </a:t>
            </a:r>
            <a:r>
              <a:rPr lang="en-GB" sz="1500">
                <a:solidFill>
                  <a:schemeClr val="dk2"/>
                </a:solidFill>
              </a:rPr>
              <a:t>- AppStorage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See the maps of each country around the world </a:t>
            </a:r>
            <a:r>
              <a:rPr lang="en-GB" sz="1500">
                <a:solidFill>
                  <a:schemeClr val="dk2"/>
                </a:solidFill>
              </a:rPr>
              <a:t>- MapKit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Loading View </a:t>
            </a:r>
            <a:r>
              <a:rPr lang="en-GB" sz="1500">
                <a:solidFill>
                  <a:schemeClr val="dk2"/>
                </a:solidFill>
              </a:rPr>
              <a:t>- ActivityIndicator View SPM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Choose the country either from the map or list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Provide all information related to the selected country </a:t>
            </a:r>
            <a:r>
              <a:rPr lang="en-GB" sz="1500">
                <a:solidFill>
                  <a:schemeClr val="dk2"/>
                </a:solidFill>
              </a:rPr>
              <a:t>- API Rest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Change the profile picture </a:t>
            </a:r>
            <a:r>
              <a:rPr lang="en-GB" sz="1500">
                <a:solidFill>
                  <a:schemeClr val="dk2"/>
                </a:solidFill>
              </a:rPr>
              <a:t>- Photo picker SwiftUI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Change the username and password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Enable the dark mode and light mode </a:t>
            </a:r>
            <a:r>
              <a:rPr lang="en-GB" sz="1500">
                <a:solidFill>
                  <a:schemeClr val="dk2"/>
                </a:solidFill>
              </a:rPr>
              <a:t>- Colour asset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Choose the favourite country </a:t>
            </a:r>
            <a:endParaRPr sz="1500"/>
          </a:p>
        </p:txBody>
      </p:sp>
      <p:sp>
        <p:nvSpPr>
          <p:cNvPr id="1385" name="Google Shape;1385;p44"/>
          <p:cNvSpPr txBox="1"/>
          <p:nvPr/>
        </p:nvSpPr>
        <p:spPr>
          <a:xfrm>
            <a:off x="1758600" y="2395150"/>
            <a:ext cx="2683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Country flag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Currency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Capital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Population</a:t>
            </a:r>
            <a:endParaRPr/>
          </a:p>
        </p:txBody>
      </p:sp>
      <p:sp>
        <p:nvSpPr>
          <p:cNvPr id="1386" name="Google Shape;1386;p44"/>
          <p:cNvSpPr txBox="1"/>
          <p:nvPr/>
        </p:nvSpPr>
        <p:spPr>
          <a:xfrm>
            <a:off x="3896500" y="2395150"/>
            <a:ext cx="3000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Region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★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Sub-region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5"/>
          <p:cNvSpPr txBox="1"/>
          <p:nvPr>
            <p:ph type="title"/>
          </p:nvPr>
        </p:nvSpPr>
        <p:spPr>
          <a:xfrm>
            <a:off x="4251825" y="2268675"/>
            <a:ext cx="46686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Compared to other solution</a:t>
            </a:r>
            <a:endParaRPr/>
          </a:p>
        </p:txBody>
      </p:sp>
      <p:sp>
        <p:nvSpPr>
          <p:cNvPr id="1392" name="Google Shape;1392;p45"/>
          <p:cNvSpPr txBox="1"/>
          <p:nvPr>
            <p:ph idx="2" type="title"/>
          </p:nvPr>
        </p:nvSpPr>
        <p:spPr>
          <a:xfrm>
            <a:off x="6112125" y="1029938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1393" name="Google Shape;1393;p45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394" name="Google Shape;1394;p45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395" name="Google Shape;1395;p45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45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45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45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45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45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45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45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45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45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45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45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45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45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45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45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45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45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45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45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45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45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45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7" name="Google Shape;1457;p45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p45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459" name="Google Shape;1459;p45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460" name="Google Shape;1460;p45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461" name="Google Shape;1461;p45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45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3" name="Google Shape;1463;p45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45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45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45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45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45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45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45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45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45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Google Shape;1473;p45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4" name="Google Shape;1474;p45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5" name="Google Shape;1475;p45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45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45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8" name="Google Shape;1478;p45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45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45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45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45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45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45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5" name="Google Shape;1485;p45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45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7" name="Google Shape;1487;p45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8" name="Google Shape;1488;p45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9" name="Google Shape;1489;p45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0" name="Google Shape;1490;p45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1" name="Google Shape;1491;p45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492" name="Google Shape;1492;p45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5" y="225450"/>
            <a:ext cx="5429299" cy="32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950" y="2437225"/>
            <a:ext cx="4142300" cy="23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p46"/>
          <p:cNvSpPr txBox="1"/>
          <p:nvPr/>
        </p:nvSpPr>
        <p:spPr>
          <a:xfrm>
            <a:off x="227575" y="3857650"/>
            <a:ext cx="4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https://countries.petethompson.net/#/country/AFG</a:t>
            </a:r>
            <a:endParaRPr/>
          </a:p>
        </p:txBody>
      </p:sp>
      <p:pic>
        <p:nvPicPr>
          <p:cNvPr id="1501" name="Google Shape;150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250" y="580150"/>
            <a:ext cx="1391699" cy="12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7"/>
          <p:cNvSpPr txBox="1"/>
          <p:nvPr>
            <p:ph type="title"/>
          </p:nvPr>
        </p:nvSpPr>
        <p:spPr>
          <a:xfrm>
            <a:off x="4251825" y="2268675"/>
            <a:ext cx="4668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Difficulties</a:t>
            </a:r>
            <a:endParaRPr/>
          </a:p>
        </p:txBody>
      </p:sp>
      <p:sp>
        <p:nvSpPr>
          <p:cNvPr id="1507" name="Google Shape;1507;p47"/>
          <p:cNvSpPr txBox="1"/>
          <p:nvPr>
            <p:ph idx="2" type="title"/>
          </p:nvPr>
        </p:nvSpPr>
        <p:spPr>
          <a:xfrm>
            <a:off x="6112125" y="1029938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grpSp>
        <p:nvGrpSpPr>
          <p:cNvPr id="1508" name="Google Shape;1508;p47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509" name="Google Shape;1509;p47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510" name="Google Shape;1510;p47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47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47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47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47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47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47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47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47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47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47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47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47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47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47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47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47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47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47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47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47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2" name="Google Shape;1572;p47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3" name="Google Shape;1573;p47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574" name="Google Shape;1574;p47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575" name="Google Shape;1575;p47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576" name="Google Shape;1576;p47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Google Shape;1577;p47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8" name="Google Shape;1578;p47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47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47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Google Shape;1581;p47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47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47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47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47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47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47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47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47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47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p47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47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p47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47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47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47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8" name="Google Shape;1598;p47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47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47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47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47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5" name="Google Shape;1605;p47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6" name="Google Shape;1606;p47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607" name="Google Shape;1607;p47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48"/>
          <p:cNvGrpSpPr/>
          <p:nvPr/>
        </p:nvGrpSpPr>
        <p:grpSpPr>
          <a:xfrm>
            <a:off x="5239780" y="515548"/>
            <a:ext cx="3468821" cy="4112410"/>
            <a:chOff x="5188205" y="269636"/>
            <a:chExt cx="3468821" cy="4112410"/>
          </a:xfrm>
        </p:grpSpPr>
        <p:grpSp>
          <p:nvGrpSpPr>
            <p:cNvPr id="1614" name="Google Shape;1614;p48"/>
            <p:cNvGrpSpPr/>
            <p:nvPr/>
          </p:nvGrpSpPr>
          <p:grpSpPr>
            <a:xfrm>
              <a:off x="5442413" y="2249685"/>
              <a:ext cx="3106278" cy="1720475"/>
              <a:chOff x="5442413" y="2249685"/>
              <a:chExt cx="3106278" cy="1720475"/>
            </a:xfrm>
          </p:grpSpPr>
          <p:sp>
            <p:nvSpPr>
              <p:cNvPr id="1615" name="Google Shape;1615;p48"/>
              <p:cNvSpPr/>
              <p:nvPr/>
            </p:nvSpPr>
            <p:spPr>
              <a:xfrm>
                <a:off x="5442413" y="2249685"/>
                <a:ext cx="849507" cy="848438"/>
              </a:xfrm>
              <a:custGeom>
                <a:rect b="b" l="l" r="r" t="t"/>
                <a:pathLst>
                  <a:path extrusionOk="0" h="791" w="792">
                    <a:moveTo>
                      <a:pt x="227" y="115"/>
                    </a:moveTo>
                    <a:cubicBezTo>
                      <a:pt x="252" y="100"/>
                      <a:pt x="279" y="89"/>
                      <a:pt x="306" y="81"/>
                    </a:cubicBezTo>
                    <a:lnTo>
                      <a:pt x="322" y="2"/>
                    </a:lnTo>
                    <a:lnTo>
                      <a:pt x="455" y="0"/>
                    </a:lnTo>
                    <a:lnTo>
                      <a:pt x="474" y="78"/>
                    </a:lnTo>
                    <a:cubicBezTo>
                      <a:pt x="502" y="85"/>
                      <a:pt x="529" y="95"/>
                      <a:pt x="555" y="109"/>
                    </a:cubicBezTo>
                    <a:lnTo>
                      <a:pt x="622" y="65"/>
                    </a:lnTo>
                    <a:lnTo>
                      <a:pt x="718" y="158"/>
                    </a:lnTo>
                    <a:lnTo>
                      <a:pt x="676" y="226"/>
                    </a:lnTo>
                    <a:cubicBezTo>
                      <a:pt x="691" y="251"/>
                      <a:pt x="703" y="278"/>
                      <a:pt x="711" y="306"/>
                    </a:cubicBezTo>
                    <a:lnTo>
                      <a:pt x="789" y="322"/>
                    </a:lnTo>
                    <a:lnTo>
                      <a:pt x="792" y="455"/>
                    </a:lnTo>
                    <a:lnTo>
                      <a:pt x="714" y="474"/>
                    </a:lnTo>
                    <a:cubicBezTo>
                      <a:pt x="707" y="502"/>
                      <a:pt x="696" y="529"/>
                      <a:pt x="682" y="555"/>
                    </a:cubicBezTo>
                    <a:lnTo>
                      <a:pt x="726" y="622"/>
                    </a:lnTo>
                    <a:lnTo>
                      <a:pt x="634" y="717"/>
                    </a:lnTo>
                    <a:lnTo>
                      <a:pt x="565" y="676"/>
                    </a:lnTo>
                    <a:cubicBezTo>
                      <a:pt x="540" y="691"/>
                      <a:pt x="513" y="702"/>
                      <a:pt x="486" y="710"/>
                    </a:cubicBezTo>
                    <a:lnTo>
                      <a:pt x="469" y="789"/>
                    </a:lnTo>
                    <a:lnTo>
                      <a:pt x="336" y="791"/>
                    </a:lnTo>
                    <a:lnTo>
                      <a:pt x="317" y="713"/>
                    </a:lnTo>
                    <a:cubicBezTo>
                      <a:pt x="289" y="706"/>
                      <a:pt x="262" y="696"/>
                      <a:pt x="237" y="681"/>
                    </a:cubicBezTo>
                    <a:lnTo>
                      <a:pt x="170" y="725"/>
                    </a:lnTo>
                    <a:lnTo>
                      <a:pt x="74" y="633"/>
                    </a:lnTo>
                    <a:lnTo>
                      <a:pt x="116" y="564"/>
                    </a:lnTo>
                    <a:cubicBezTo>
                      <a:pt x="100" y="539"/>
                      <a:pt x="89" y="513"/>
                      <a:pt x="81" y="485"/>
                    </a:cubicBezTo>
                    <a:lnTo>
                      <a:pt x="2" y="469"/>
                    </a:lnTo>
                    <a:lnTo>
                      <a:pt x="0" y="336"/>
                    </a:lnTo>
                    <a:lnTo>
                      <a:pt x="78" y="317"/>
                    </a:lnTo>
                    <a:cubicBezTo>
                      <a:pt x="85" y="289"/>
                      <a:pt x="95" y="262"/>
                      <a:pt x="110" y="236"/>
                    </a:cubicBezTo>
                    <a:lnTo>
                      <a:pt x="66" y="169"/>
                    </a:lnTo>
                    <a:lnTo>
                      <a:pt x="158" y="73"/>
                    </a:lnTo>
                    <a:lnTo>
                      <a:pt x="227" y="115"/>
                    </a:lnTo>
                    <a:moveTo>
                      <a:pt x="297" y="292"/>
                    </a:moveTo>
                    <a:cubicBezTo>
                      <a:pt x="243" y="349"/>
                      <a:pt x="244" y="439"/>
                      <a:pt x="301" y="494"/>
                    </a:cubicBezTo>
                    <a:cubicBezTo>
                      <a:pt x="358" y="548"/>
                      <a:pt x="448" y="547"/>
                      <a:pt x="502" y="490"/>
                    </a:cubicBezTo>
                    <a:cubicBezTo>
                      <a:pt x="557" y="433"/>
                      <a:pt x="555" y="343"/>
                      <a:pt x="499" y="289"/>
                    </a:cubicBezTo>
                    <a:cubicBezTo>
                      <a:pt x="442" y="234"/>
                      <a:pt x="352" y="236"/>
                      <a:pt x="297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7612303" y="3033768"/>
                <a:ext cx="936389" cy="936393"/>
              </a:xfrm>
              <a:custGeom>
                <a:rect b="b" l="l" r="r" t="t"/>
                <a:pathLst>
                  <a:path extrusionOk="0" h="873" w="873">
                    <a:moveTo>
                      <a:pt x="250" y="127"/>
                    </a:moveTo>
                    <a:cubicBezTo>
                      <a:pt x="278" y="111"/>
                      <a:pt x="307" y="98"/>
                      <a:pt x="338" y="89"/>
                    </a:cubicBezTo>
                    <a:lnTo>
                      <a:pt x="356" y="3"/>
                    </a:lnTo>
                    <a:lnTo>
                      <a:pt x="502" y="0"/>
                    </a:lnTo>
                    <a:lnTo>
                      <a:pt x="523" y="86"/>
                    </a:lnTo>
                    <a:cubicBezTo>
                      <a:pt x="554" y="94"/>
                      <a:pt x="584" y="105"/>
                      <a:pt x="612" y="121"/>
                    </a:cubicBezTo>
                    <a:lnTo>
                      <a:pt x="686" y="72"/>
                    </a:lnTo>
                    <a:lnTo>
                      <a:pt x="791" y="174"/>
                    </a:lnTo>
                    <a:lnTo>
                      <a:pt x="745" y="250"/>
                    </a:lnTo>
                    <a:cubicBezTo>
                      <a:pt x="762" y="278"/>
                      <a:pt x="775" y="307"/>
                      <a:pt x="784" y="338"/>
                    </a:cubicBezTo>
                    <a:lnTo>
                      <a:pt x="870" y="356"/>
                    </a:lnTo>
                    <a:lnTo>
                      <a:pt x="873" y="502"/>
                    </a:lnTo>
                    <a:lnTo>
                      <a:pt x="787" y="523"/>
                    </a:lnTo>
                    <a:cubicBezTo>
                      <a:pt x="779" y="554"/>
                      <a:pt x="768" y="584"/>
                      <a:pt x="752" y="612"/>
                    </a:cubicBezTo>
                    <a:lnTo>
                      <a:pt x="800" y="686"/>
                    </a:lnTo>
                    <a:lnTo>
                      <a:pt x="699" y="791"/>
                    </a:lnTo>
                    <a:lnTo>
                      <a:pt x="623" y="746"/>
                    </a:lnTo>
                    <a:cubicBezTo>
                      <a:pt x="595" y="762"/>
                      <a:pt x="566" y="775"/>
                      <a:pt x="535" y="784"/>
                    </a:cubicBezTo>
                    <a:lnTo>
                      <a:pt x="517" y="870"/>
                    </a:lnTo>
                    <a:lnTo>
                      <a:pt x="371" y="873"/>
                    </a:lnTo>
                    <a:lnTo>
                      <a:pt x="350" y="787"/>
                    </a:lnTo>
                    <a:cubicBezTo>
                      <a:pt x="319" y="779"/>
                      <a:pt x="289" y="768"/>
                      <a:pt x="261" y="752"/>
                    </a:cubicBezTo>
                    <a:lnTo>
                      <a:pt x="187" y="800"/>
                    </a:lnTo>
                    <a:lnTo>
                      <a:pt x="82" y="699"/>
                    </a:lnTo>
                    <a:lnTo>
                      <a:pt x="127" y="623"/>
                    </a:lnTo>
                    <a:cubicBezTo>
                      <a:pt x="111" y="595"/>
                      <a:pt x="98" y="566"/>
                      <a:pt x="89" y="535"/>
                    </a:cubicBezTo>
                    <a:lnTo>
                      <a:pt x="3" y="517"/>
                    </a:lnTo>
                    <a:lnTo>
                      <a:pt x="0" y="371"/>
                    </a:lnTo>
                    <a:lnTo>
                      <a:pt x="86" y="350"/>
                    </a:lnTo>
                    <a:cubicBezTo>
                      <a:pt x="94" y="319"/>
                      <a:pt x="105" y="289"/>
                      <a:pt x="121" y="261"/>
                    </a:cubicBezTo>
                    <a:lnTo>
                      <a:pt x="73" y="187"/>
                    </a:lnTo>
                    <a:lnTo>
                      <a:pt x="174" y="82"/>
                    </a:lnTo>
                    <a:lnTo>
                      <a:pt x="250" y="127"/>
                    </a:lnTo>
                    <a:moveTo>
                      <a:pt x="328" y="322"/>
                    </a:moveTo>
                    <a:cubicBezTo>
                      <a:pt x="268" y="385"/>
                      <a:pt x="269" y="485"/>
                      <a:pt x="332" y="545"/>
                    </a:cubicBezTo>
                    <a:cubicBezTo>
                      <a:pt x="394" y="605"/>
                      <a:pt x="494" y="603"/>
                      <a:pt x="554" y="541"/>
                    </a:cubicBezTo>
                    <a:cubicBezTo>
                      <a:pt x="615" y="478"/>
                      <a:pt x="613" y="379"/>
                      <a:pt x="550" y="319"/>
                    </a:cubicBezTo>
                    <a:cubicBezTo>
                      <a:pt x="488" y="258"/>
                      <a:pt x="388" y="260"/>
                      <a:pt x="328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7" name="Google Shape;1617;p48"/>
            <p:cNvGrpSpPr/>
            <p:nvPr/>
          </p:nvGrpSpPr>
          <p:grpSpPr>
            <a:xfrm>
              <a:off x="8109994" y="1455949"/>
              <a:ext cx="547031" cy="551324"/>
              <a:chOff x="8109994" y="1455949"/>
              <a:chExt cx="547031" cy="551324"/>
            </a:xfrm>
          </p:grpSpPr>
          <p:sp>
            <p:nvSpPr>
              <p:cNvPr id="1618" name="Google Shape;1618;p48"/>
              <p:cNvSpPr/>
              <p:nvPr/>
            </p:nvSpPr>
            <p:spPr>
              <a:xfrm>
                <a:off x="8109994" y="1455949"/>
                <a:ext cx="465513" cy="551324"/>
              </a:xfrm>
              <a:custGeom>
                <a:rect b="b" l="l" r="r" t="t"/>
                <a:pathLst>
                  <a:path extrusionOk="0" h="514" w="434">
                    <a:moveTo>
                      <a:pt x="215" y="235"/>
                    </a:moveTo>
                    <a:cubicBezTo>
                      <a:pt x="255" y="207"/>
                      <a:pt x="276" y="155"/>
                      <a:pt x="265" y="102"/>
                    </a:cubicBezTo>
                    <a:cubicBezTo>
                      <a:pt x="250" y="33"/>
                      <a:pt x="186" y="-12"/>
                      <a:pt x="121" y="2"/>
                    </a:cubicBezTo>
                    <a:cubicBezTo>
                      <a:pt x="56" y="16"/>
                      <a:pt x="15" y="83"/>
                      <a:pt x="30" y="152"/>
                    </a:cubicBezTo>
                    <a:cubicBezTo>
                      <a:pt x="41" y="206"/>
                      <a:pt x="82" y="244"/>
                      <a:pt x="130" y="253"/>
                    </a:cubicBezTo>
                    <a:cubicBezTo>
                      <a:pt x="-45" y="319"/>
                      <a:pt x="6" y="514"/>
                      <a:pt x="6" y="514"/>
                    </a:cubicBezTo>
                    <a:lnTo>
                      <a:pt x="434" y="424"/>
                    </a:lnTo>
                    <a:cubicBezTo>
                      <a:pt x="434" y="424"/>
                      <a:pt x="401" y="223"/>
                      <a:pt x="2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8383510" y="1718740"/>
                <a:ext cx="273516" cy="273517"/>
              </a:xfrm>
              <a:custGeom>
                <a:rect b="b" l="l" r="r" t="t"/>
                <a:pathLst>
                  <a:path extrusionOk="0" h="255" w="255">
                    <a:moveTo>
                      <a:pt x="240" y="65"/>
                    </a:moveTo>
                    <a:lnTo>
                      <a:pt x="156" y="84"/>
                    </a:lnTo>
                    <a:lnTo>
                      <a:pt x="138" y="0"/>
                    </a:lnTo>
                    <a:lnTo>
                      <a:pt x="66" y="15"/>
                    </a:lnTo>
                    <a:lnTo>
                      <a:pt x="84" y="99"/>
                    </a:lnTo>
                    <a:lnTo>
                      <a:pt x="0" y="117"/>
                    </a:lnTo>
                    <a:lnTo>
                      <a:pt x="16" y="189"/>
                    </a:lnTo>
                    <a:lnTo>
                      <a:pt x="100" y="171"/>
                    </a:lnTo>
                    <a:lnTo>
                      <a:pt x="118" y="255"/>
                    </a:lnTo>
                    <a:lnTo>
                      <a:pt x="190" y="239"/>
                    </a:lnTo>
                    <a:lnTo>
                      <a:pt x="171" y="155"/>
                    </a:lnTo>
                    <a:lnTo>
                      <a:pt x="255" y="137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0" name="Google Shape;1620;p48"/>
            <p:cNvGrpSpPr/>
            <p:nvPr/>
          </p:nvGrpSpPr>
          <p:grpSpPr>
            <a:xfrm>
              <a:off x="5927233" y="2666933"/>
              <a:ext cx="2197778" cy="1715113"/>
              <a:chOff x="5927233" y="2666933"/>
              <a:chExt cx="2197778" cy="1715113"/>
            </a:xfrm>
          </p:grpSpPr>
          <p:sp>
            <p:nvSpPr>
              <p:cNvPr id="1621" name="Google Shape;1621;p48"/>
              <p:cNvSpPr/>
              <p:nvPr/>
            </p:nvSpPr>
            <p:spPr>
              <a:xfrm>
                <a:off x="5928305" y="2668005"/>
                <a:ext cx="1966094" cy="1574599"/>
              </a:xfrm>
              <a:custGeom>
                <a:rect b="b" l="l" r="r" t="t"/>
                <a:pathLst>
                  <a:path extrusionOk="0" h="1468" w="1833">
                    <a:moveTo>
                      <a:pt x="1772" y="0"/>
                    </a:moveTo>
                    <a:lnTo>
                      <a:pt x="446" y="0"/>
                    </a:lnTo>
                    <a:cubicBezTo>
                      <a:pt x="404" y="0"/>
                      <a:pt x="370" y="34"/>
                      <a:pt x="370" y="76"/>
                    </a:cubicBezTo>
                    <a:lnTo>
                      <a:pt x="370" y="565"/>
                    </a:lnTo>
                    <a:lnTo>
                      <a:pt x="337" y="565"/>
                    </a:lnTo>
                    <a:cubicBezTo>
                      <a:pt x="322" y="565"/>
                      <a:pt x="307" y="561"/>
                      <a:pt x="293" y="555"/>
                    </a:cubicBezTo>
                    <a:cubicBezTo>
                      <a:pt x="256" y="537"/>
                      <a:pt x="214" y="530"/>
                      <a:pt x="170" y="537"/>
                    </a:cubicBezTo>
                    <a:cubicBezTo>
                      <a:pt x="81" y="552"/>
                      <a:pt x="12" y="626"/>
                      <a:pt x="2" y="715"/>
                    </a:cubicBezTo>
                    <a:cubicBezTo>
                      <a:pt x="-11" y="838"/>
                      <a:pt x="85" y="942"/>
                      <a:pt x="205" y="942"/>
                    </a:cubicBezTo>
                    <a:cubicBezTo>
                      <a:pt x="234" y="942"/>
                      <a:pt x="262" y="936"/>
                      <a:pt x="287" y="925"/>
                    </a:cubicBezTo>
                    <a:cubicBezTo>
                      <a:pt x="300" y="919"/>
                      <a:pt x="314" y="915"/>
                      <a:pt x="328" y="915"/>
                    </a:cubicBezTo>
                    <a:lnTo>
                      <a:pt x="370" y="915"/>
                    </a:lnTo>
                    <a:lnTo>
                      <a:pt x="370" y="1393"/>
                    </a:lnTo>
                    <a:cubicBezTo>
                      <a:pt x="370" y="1434"/>
                      <a:pt x="404" y="1468"/>
                      <a:pt x="446" y="1468"/>
                    </a:cubicBezTo>
                    <a:lnTo>
                      <a:pt x="1772" y="1468"/>
                    </a:lnTo>
                    <a:cubicBezTo>
                      <a:pt x="1806" y="1468"/>
                      <a:pt x="1833" y="1441"/>
                      <a:pt x="1833" y="1407"/>
                    </a:cubicBezTo>
                    <a:lnTo>
                      <a:pt x="1833" y="62"/>
                    </a:lnTo>
                    <a:cubicBezTo>
                      <a:pt x="1833" y="28"/>
                      <a:pt x="1806" y="1"/>
                      <a:pt x="1772" y="1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5927233" y="2666933"/>
                <a:ext cx="1969312" cy="1577817"/>
              </a:xfrm>
              <a:custGeom>
                <a:rect b="b" l="l" r="r" t="t"/>
                <a:pathLst>
                  <a:path extrusionOk="0" h="1471" w="1836">
                    <a:moveTo>
                      <a:pt x="1773" y="1"/>
                    </a:moveTo>
                    <a:cubicBezTo>
                      <a:pt x="1773" y="1"/>
                      <a:pt x="1774" y="1"/>
                      <a:pt x="1777" y="1"/>
                    </a:cubicBezTo>
                    <a:cubicBezTo>
                      <a:pt x="1778" y="1"/>
                      <a:pt x="1780" y="2"/>
                      <a:pt x="1782" y="2"/>
                    </a:cubicBezTo>
                    <a:cubicBezTo>
                      <a:pt x="1784" y="2"/>
                      <a:pt x="1787" y="3"/>
                      <a:pt x="1789" y="3"/>
                    </a:cubicBezTo>
                    <a:cubicBezTo>
                      <a:pt x="1799" y="6"/>
                      <a:pt x="1816" y="14"/>
                      <a:pt x="1827" y="32"/>
                    </a:cubicBezTo>
                    <a:cubicBezTo>
                      <a:pt x="1832" y="42"/>
                      <a:pt x="1835" y="54"/>
                      <a:pt x="1835" y="67"/>
                    </a:cubicBezTo>
                    <a:cubicBezTo>
                      <a:pt x="1835" y="80"/>
                      <a:pt x="1835" y="94"/>
                      <a:pt x="1835" y="110"/>
                    </a:cubicBezTo>
                    <a:cubicBezTo>
                      <a:pt x="1835" y="141"/>
                      <a:pt x="1835" y="177"/>
                      <a:pt x="1835" y="217"/>
                    </a:cubicBezTo>
                    <a:cubicBezTo>
                      <a:pt x="1835" y="378"/>
                      <a:pt x="1835" y="612"/>
                      <a:pt x="1836" y="900"/>
                    </a:cubicBezTo>
                    <a:cubicBezTo>
                      <a:pt x="1836" y="1044"/>
                      <a:pt x="1836" y="1202"/>
                      <a:pt x="1836" y="1372"/>
                    </a:cubicBezTo>
                    <a:cubicBezTo>
                      <a:pt x="1836" y="1382"/>
                      <a:pt x="1836" y="1393"/>
                      <a:pt x="1836" y="1404"/>
                    </a:cubicBezTo>
                    <a:cubicBezTo>
                      <a:pt x="1836" y="1409"/>
                      <a:pt x="1836" y="1415"/>
                      <a:pt x="1835" y="1420"/>
                    </a:cubicBezTo>
                    <a:cubicBezTo>
                      <a:pt x="1833" y="1425"/>
                      <a:pt x="1832" y="1431"/>
                      <a:pt x="1829" y="1436"/>
                    </a:cubicBezTo>
                    <a:cubicBezTo>
                      <a:pt x="1820" y="1456"/>
                      <a:pt x="1799" y="1470"/>
                      <a:pt x="1776" y="1470"/>
                    </a:cubicBezTo>
                    <a:cubicBezTo>
                      <a:pt x="1732" y="1470"/>
                      <a:pt x="1688" y="1471"/>
                      <a:pt x="1642" y="1471"/>
                    </a:cubicBezTo>
                    <a:cubicBezTo>
                      <a:pt x="1552" y="1471"/>
                      <a:pt x="1459" y="1471"/>
                      <a:pt x="1364" y="1471"/>
                    </a:cubicBezTo>
                    <a:cubicBezTo>
                      <a:pt x="1174" y="1471"/>
                      <a:pt x="974" y="1471"/>
                      <a:pt x="766" y="1471"/>
                    </a:cubicBezTo>
                    <a:cubicBezTo>
                      <a:pt x="663" y="1471"/>
                      <a:pt x="557" y="1471"/>
                      <a:pt x="450" y="1471"/>
                    </a:cubicBezTo>
                    <a:cubicBezTo>
                      <a:pt x="436" y="1471"/>
                      <a:pt x="422" y="1468"/>
                      <a:pt x="410" y="1462"/>
                    </a:cubicBezTo>
                    <a:cubicBezTo>
                      <a:pt x="398" y="1455"/>
                      <a:pt x="388" y="1446"/>
                      <a:pt x="381" y="1434"/>
                    </a:cubicBezTo>
                    <a:cubicBezTo>
                      <a:pt x="373" y="1422"/>
                      <a:pt x="370" y="1408"/>
                      <a:pt x="369" y="1394"/>
                    </a:cubicBezTo>
                    <a:lnTo>
                      <a:pt x="369" y="1190"/>
                    </a:lnTo>
                    <a:cubicBezTo>
                      <a:pt x="369" y="1097"/>
                      <a:pt x="369" y="1006"/>
                      <a:pt x="369" y="916"/>
                    </a:cubicBezTo>
                    <a:lnTo>
                      <a:pt x="371" y="918"/>
                    </a:lnTo>
                    <a:lnTo>
                      <a:pt x="339" y="918"/>
                    </a:lnTo>
                    <a:cubicBezTo>
                      <a:pt x="334" y="918"/>
                      <a:pt x="328" y="918"/>
                      <a:pt x="323" y="919"/>
                    </a:cubicBezTo>
                    <a:cubicBezTo>
                      <a:pt x="318" y="919"/>
                      <a:pt x="313" y="920"/>
                      <a:pt x="307" y="921"/>
                    </a:cubicBezTo>
                    <a:cubicBezTo>
                      <a:pt x="302" y="922"/>
                      <a:pt x="297" y="924"/>
                      <a:pt x="292" y="926"/>
                    </a:cubicBezTo>
                    <a:cubicBezTo>
                      <a:pt x="287" y="928"/>
                      <a:pt x="282" y="930"/>
                      <a:pt x="277" y="932"/>
                    </a:cubicBezTo>
                    <a:cubicBezTo>
                      <a:pt x="267" y="936"/>
                      <a:pt x="257" y="939"/>
                      <a:pt x="246" y="941"/>
                    </a:cubicBezTo>
                    <a:cubicBezTo>
                      <a:pt x="236" y="943"/>
                      <a:pt x="225" y="944"/>
                      <a:pt x="214" y="944"/>
                    </a:cubicBezTo>
                    <a:cubicBezTo>
                      <a:pt x="209" y="945"/>
                      <a:pt x="204" y="945"/>
                      <a:pt x="198" y="944"/>
                    </a:cubicBezTo>
                    <a:cubicBezTo>
                      <a:pt x="193" y="944"/>
                      <a:pt x="188" y="944"/>
                      <a:pt x="182" y="943"/>
                    </a:cubicBezTo>
                    <a:cubicBezTo>
                      <a:pt x="161" y="941"/>
                      <a:pt x="140" y="935"/>
                      <a:pt x="121" y="926"/>
                    </a:cubicBezTo>
                    <a:cubicBezTo>
                      <a:pt x="102" y="917"/>
                      <a:pt x="84" y="905"/>
                      <a:pt x="68" y="892"/>
                    </a:cubicBezTo>
                    <a:cubicBezTo>
                      <a:pt x="52" y="877"/>
                      <a:pt x="39" y="861"/>
                      <a:pt x="28" y="843"/>
                    </a:cubicBezTo>
                    <a:cubicBezTo>
                      <a:pt x="18" y="824"/>
                      <a:pt x="10" y="805"/>
                      <a:pt x="5" y="785"/>
                    </a:cubicBezTo>
                    <a:cubicBezTo>
                      <a:pt x="4" y="780"/>
                      <a:pt x="4" y="774"/>
                      <a:pt x="3" y="769"/>
                    </a:cubicBezTo>
                    <a:lnTo>
                      <a:pt x="1" y="762"/>
                    </a:lnTo>
                    <a:cubicBezTo>
                      <a:pt x="1" y="759"/>
                      <a:pt x="1" y="757"/>
                      <a:pt x="1" y="754"/>
                    </a:cubicBezTo>
                    <a:lnTo>
                      <a:pt x="0" y="739"/>
                    </a:lnTo>
                    <a:lnTo>
                      <a:pt x="1" y="723"/>
                    </a:lnTo>
                    <a:cubicBezTo>
                      <a:pt x="4" y="682"/>
                      <a:pt x="20" y="642"/>
                      <a:pt x="45" y="610"/>
                    </a:cubicBezTo>
                    <a:cubicBezTo>
                      <a:pt x="71" y="579"/>
                      <a:pt x="105" y="555"/>
                      <a:pt x="144" y="543"/>
                    </a:cubicBezTo>
                    <a:cubicBezTo>
                      <a:pt x="182" y="531"/>
                      <a:pt x="223" y="530"/>
                      <a:pt x="260" y="541"/>
                    </a:cubicBezTo>
                    <a:cubicBezTo>
                      <a:pt x="270" y="544"/>
                      <a:pt x="279" y="547"/>
                      <a:pt x="288" y="551"/>
                    </a:cubicBezTo>
                    <a:cubicBezTo>
                      <a:pt x="297" y="555"/>
                      <a:pt x="305" y="559"/>
                      <a:pt x="315" y="561"/>
                    </a:cubicBezTo>
                    <a:cubicBezTo>
                      <a:pt x="324" y="564"/>
                      <a:pt x="333" y="564"/>
                      <a:pt x="343" y="564"/>
                    </a:cubicBezTo>
                    <a:lnTo>
                      <a:pt x="371" y="564"/>
                    </a:lnTo>
                    <a:lnTo>
                      <a:pt x="370" y="566"/>
                    </a:lnTo>
                    <a:cubicBezTo>
                      <a:pt x="370" y="424"/>
                      <a:pt x="370" y="287"/>
                      <a:pt x="370" y="156"/>
                    </a:cubicBezTo>
                    <a:lnTo>
                      <a:pt x="370" y="107"/>
                    </a:lnTo>
                    <a:cubicBezTo>
                      <a:pt x="370" y="99"/>
                      <a:pt x="370" y="91"/>
                      <a:pt x="370" y="83"/>
                    </a:cubicBezTo>
                    <a:cubicBezTo>
                      <a:pt x="369" y="75"/>
                      <a:pt x="370" y="67"/>
                      <a:pt x="372" y="59"/>
                    </a:cubicBezTo>
                    <a:cubicBezTo>
                      <a:pt x="375" y="43"/>
                      <a:pt x="385" y="29"/>
                      <a:pt x="397" y="18"/>
                    </a:cubicBezTo>
                    <a:cubicBezTo>
                      <a:pt x="403" y="13"/>
                      <a:pt x="410" y="9"/>
                      <a:pt x="417" y="6"/>
                    </a:cubicBezTo>
                    <a:cubicBezTo>
                      <a:pt x="424" y="3"/>
                      <a:pt x="432" y="1"/>
                      <a:pt x="440" y="0"/>
                    </a:cubicBezTo>
                    <a:cubicBezTo>
                      <a:pt x="502" y="-1"/>
                      <a:pt x="563" y="0"/>
                      <a:pt x="622" y="0"/>
                    </a:cubicBezTo>
                    <a:cubicBezTo>
                      <a:pt x="856" y="0"/>
                      <a:pt x="1063" y="0"/>
                      <a:pt x="1232" y="0"/>
                    </a:cubicBezTo>
                    <a:cubicBezTo>
                      <a:pt x="1403" y="0"/>
                      <a:pt x="1538" y="1"/>
                      <a:pt x="1631" y="1"/>
                    </a:cubicBezTo>
                    <a:cubicBezTo>
                      <a:pt x="1677" y="1"/>
                      <a:pt x="1712" y="1"/>
                      <a:pt x="1736" y="1"/>
                    </a:cubicBezTo>
                    <a:cubicBezTo>
                      <a:pt x="1748" y="1"/>
                      <a:pt x="1757" y="1"/>
                      <a:pt x="1764" y="1"/>
                    </a:cubicBezTo>
                    <a:cubicBezTo>
                      <a:pt x="1770" y="1"/>
                      <a:pt x="1773" y="1"/>
                      <a:pt x="1773" y="1"/>
                    </a:cubicBezTo>
                    <a:cubicBezTo>
                      <a:pt x="1773" y="1"/>
                      <a:pt x="1770" y="1"/>
                      <a:pt x="1764" y="1"/>
                    </a:cubicBezTo>
                    <a:cubicBezTo>
                      <a:pt x="1757" y="1"/>
                      <a:pt x="1748" y="1"/>
                      <a:pt x="1736" y="1"/>
                    </a:cubicBezTo>
                    <a:cubicBezTo>
                      <a:pt x="1712" y="1"/>
                      <a:pt x="1677" y="2"/>
                      <a:pt x="1631" y="2"/>
                    </a:cubicBezTo>
                    <a:cubicBezTo>
                      <a:pt x="1538" y="2"/>
                      <a:pt x="1403" y="2"/>
                      <a:pt x="1232" y="2"/>
                    </a:cubicBezTo>
                    <a:cubicBezTo>
                      <a:pt x="1062" y="2"/>
                      <a:pt x="856" y="3"/>
                      <a:pt x="622" y="3"/>
                    </a:cubicBezTo>
                    <a:cubicBezTo>
                      <a:pt x="563" y="3"/>
                      <a:pt x="502" y="3"/>
                      <a:pt x="440" y="3"/>
                    </a:cubicBezTo>
                    <a:cubicBezTo>
                      <a:pt x="433" y="4"/>
                      <a:pt x="425" y="6"/>
                      <a:pt x="418" y="9"/>
                    </a:cubicBezTo>
                    <a:cubicBezTo>
                      <a:pt x="411" y="12"/>
                      <a:pt x="405" y="16"/>
                      <a:pt x="399" y="21"/>
                    </a:cubicBezTo>
                    <a:cubicBezTo>
                      <a:pt x="387" y="31"/>
                      <a:pt x="378" y="45"/>
                      <a:pt x="375" y="60"/>
                    </a:cubicBezTo>
                    <a:cubicBezTo>
                      <a:pt x="373" y="68"/>
                      <a:pt x="373" y="75"/>
                      <a:pt x="373" y="83"/>
                    </a:cubicBezTo>
                    <a:cubicBezTo>
                      <a:pt x="373" y="91"/>
                      <a:pt x="373" y="99"/>
                      <a:pt x="373" y="108"/>
                    </a:cubicBezTo>
                    <a:cubicBezTo>
                      <a:pt x="373" y="124"/>
                      <a:pt x="373" y="140"/>
                      <a:pt x="373" y="156"/>
                    </a:cubicBezTo>
                    <a:cubicBezTo>
                      <a:pt x="373" y="287"/>
                      <a:pt x="373" y="424"/>
                      <a:pt x="373" y="566"/>
                    </a:cubicBezTo>
                    <a:lnTo>
                      <a:pt x="373" y="568"/>
                    </a:lnTo>
                    <a:lnTo>
                      <a:pt x="371" y="568"/>
                    </a:lnTo>
                    <a:cubicBezTo>
                      <a:pt x="362" y="568"/>
                      <a:pt x="352" y="568"/>
                      <a:pt x="343" y="568"/>
                    </a:cubicBezTo>
                    <a:cubicBezTo>
                      <a:pt x="333" y="568"/>
                      <a:pt x="323" y="567"/>
                      <a:pt x="314" y="565"/>
                    </a:cubicBezTo>
                    <a:cubicBezTo>
                      <a:pt x="304" y="563"/>
                      <a:pt x="295" y="558"/>
                      <a:pt x="287" y="554"/>
                    </a:cubicBezTo>
                    <a:cubicBezTo>
                      <a:pt x="278" y="550"/>
                      <a:pt x="269" y="547"/>
                      <a:pt x="259" y="545"/>
                    </a:cubicBezTo>
                    <a:cubicBezTo>
                      <a:pt x="222" y="534"/>
                      <a:pt x="182" y="535"/>
                      <a:pt x="145" y="547"/>
                    </a:cubicBezTo>
                    <a:cubicBezTo>
                      <a:pt x="107" y="559"/>
                      <a:pt x="73" y="582"/>
                      <a:pt x="48" y="613"/>
                    </a:cubicBezTo>
                    <a:cubicBezTo>
                      <a:pt x="23" y="644"/>
                      <a:pt x="7" y="683"/>
                      <a:pt x="5" y="723"/>
                    </a:cubicBezTo>
                    <a:lnTo>
                      <a:pt x="4" y="739"/>
                    </a:lnTo>
                    <a:lnTo>
                      <a:pt x="5" y="754"/>
                    </a:lnTo>
                    <a:cubicBezTo>
                      <a:pt x="5" y="756"/>
                      <a:pt x="5" y="759"/>
                      <a:pt x="5" y="761"/>
                    </a:cubicBezTo>
                    <a:lnTo>
                      <a:pt x="6" y="769"/>
                    </a:lnTo>
                    <a:cubicBezTo>
                      <a:pt x="7" y="774"/>
                      <a:pt x="8" y="779"/>
                      <a:pt x="9" y="784"/>
                    </a:cubicBezTo>
                    <a:cubicBezTo>
                      <a:pt x="14" y="804"/>
                      <a:pt x="21" y="823"/>
                      <a:pt x="31" y="841"/>
                    </a:cubicBezTo>
                    <a:cubicBezTo>
                      <a:pt x="42" y="859"/>
                      <a:pt x="55" y="875"/>
                      <a:pt x="70" y="889"/>
                    </a:cubicBezTo>
                    <a:cubicBezTo>
                      <a:pt x="86" y="903"/>
                      <a:pt x="103" y="914"/>
                      <a:pt x="122" y="923"/>
                    </a:cubicBezTo>
                    <a:cubicBezTo>
                      <a:pt x="141" y="931"/>
                      <a:pt x="162" y="937"/>
                      <a:pt x="183" y="940"/>
                    </a:cubicBezTo>
                    <a:cubicBezTo>
                      <a:pt x="188" y="940"/>
                      <a:pt x="192" y="941"/>
                      <a:pt x="198" y="941"/>
                    </a:cubicBezTo>
                    <a:cubicBezTo>
                      <a:pt x="203" y="942"/>
                      <a:pt x="209" y="941"/>
                      <a:pt x="214" y="941"/>
                    </a:cubicBezTo>
                    <a:cubicBezTo>
                      <a:pt x="225" y="940"/>
                      <a:pt x="235" y="939"/>
                      <a:pt x="245" y="937"/>
                    </a:cubicBezTo>
                    <a:cubicBezTo>
                      <a:pt x="256" y="935"/>
                      <a:pt x="266" y="932"/>
                      <a:pt x="276" y="928"/>
                    </a:cubicBezTo>
                    <a:cubicBezTo>
                      <a:pt x="281" y="926"/>
                      <a:pt x="286" y="924"/>
                      <a:pt x="291" y="922"/>
                    </a:cubicBezTo>
                    <a:cubicBezTo>
                      <a:pt x="296" y="920"/>
                      <a:pt x="301" y="918"/>
                      <a:pt x="306" y="917"/>
                    </a:cubicBezTo>
                    <a:cubicBezTo>
                      <a:pt x="312" y="916"/>
                      <a:pt x="317" y="915"/>
                      <a:pt x="323" y="915"/>
                    </a:cubicBezTo>
                    <a:cubicBezTo>
                      <a:pt x="328" y="915"/>
                      <a:pt x="333" y="915"/>
                      <a:pt x="339" y="915"/>
                    </a:cubicBezTo>
                    <a:cubicBezTo>
                      <a:pt x="350" y="915"/>
                      <a:pt x="360" y="915"/>
                      <a:pt x="371" y="915"/>
                    </a:cubicBezTo>
                    <a:lnTo>
                      <a:pt x="373" y="915"/>
                    </a:lnTo>
                    <a:lnTo>
                      <a:pt x="373" y="917"/>
                    </a:lnTo>
                    <a:cubicBezTo>
                      <a:pt x="373" y="1006"/>
                      <a:pt x="373" y="1098"/>
                      <a:pt x="373" y="1190"/>
                    </a:cubicBezTo>
                    <a:cubicBezTo>
                      <a:pt x="373" y="1245"/>
                      <a:pt x="373" y="1299"/>
                      <a:pt x="373" y="1354"/>
                    </a:cubicBezTo>
                    <a:cubicBezTo>
                      <a:pt x="373" y="1367"/>
                      <a:pt x="373" y="1381"/>
                      <a:pt x="373" y="1394"/>
                    </a:cubicBezTo>
                    <a:cubicBezTo>
                      <a:pt x="373" y="1408"/>
                      <a:pt x="377" y="1421"/>
                      <a:pt x="384" y="1432"/>
                    </a:cubicBezTo>
                    <a:cubicBezTo>
                      <a:pt x="391" y="1443"/>
                      <a:pt x="401" y="1452"/>
                      <a:pt x="412" y="1459"/>
                    </a:cubicBezTo>
                    <a:cubicBezTo>
                      <a:pt x="424" y="1465"/>
                      <a:pt x="437" y="1468"/>
                      <a:pt x="450" y="1467"/>
                    </a:cubicBezTo>
                    <a:cubicBezTo>
                      <a:pt x="557" y="1467"/>
                      <a:pt x="663" y="1467"/>
                      <a:pt x="766" y="1467"/>
                    </a:cubicBezTo>
                    <a:cubicBezTo>
                      <a:pt x="974" y="1467"/>
                      <a:pt x="1174" y="1467"/>
                      <a:pt x="1364" y="1467"/>
                    </a:cubicBezTo>
                    <a:cubicBezTo>
                      <a:pt x="1459" y="1467"/>
                      <a:pt x="1552" y="1467"/>
                      <a:pt x="1642" y="1467"/>
                    </a:cubicBezTo>
                    <a:cubicBezTo>
                      <a:pt x="1688" y="1467"/>
                      <a:pt x="1732" y="1467"/>
                      <a:pt x="1776" y="1467"/>
                    </a:cubicBezTo>
                    <a:cubicBezTo>
                      <a:pt x="1797" y="1467"/>
                      <a:pt x="1817" y="1453"/>
                      <a:pt x="1826" y="1434"/>
                    </a:cubicBezTo>
                    <a:cubicBezTo>
                      <a:pt x="1829" y="1430"/>
                      <a:pt x="1830" y="1425"/>
                      <a:pt x="1831" y="1420"/>
                    </a:cubicBezTo>
                    <a:cubicBezTo>
                      <a:pt x="1832" y="1415"/>
                      <a:pt x="1833" y="1409"/>
                      <a:pt x="1833" y="1404"/>
                    </a:cubicBezTo>
                    <a:cubicBezTo>
                      <a:pt x="1833" y="1393"/>
                      <a:pt x="1833" y="1383"/>
                      <a:pt x="1833" y="1372"/>
                    </a:cubicBezTo>
                    <a:cubicBezTo>
                      <a:pt x="1833" y="1203"/>
                      <a:pt x="1833" y="1045"/>
                      <a:pt x="1833" y="900"/>
                    </a:cubicBezTo>
                    <a:cubicBezTo>
                      <a:pt x="1833" y="612"/>
                      <a:pt x="1833" y="379"/>
                      <a:pt x="1834" y="217"/>
                    </a:cubicBezTo>
                    <a:cubicBezTo>
                      <a:pt x="1834" y="177"/>
                      <a:pt x="1834" y="141"/>
                      <a:pt x="1834" y="110"/>
                    </a:cubicBezTo>
                    <a:cubicBezTo>
                      <a:pt x="1834" y="95"/>
                      <a:pt x="1834" y="80"/>
                      <a:pt x="1834" y="67"/>
                    </a:cubicBezTo>
                    <a:cubicBezTo>
                      <a:pt x="1834" y="54"/>
                      <a:pt x="1831" y="42"/>
                      <a:pt x="1826" y="33"/>
                    </a:cubicBezTo>
                    <a:cubicBezTo>
                      <a:pt x="1815" y="14"/>
                      <a:pt x="1799" y="7"/>
                      <a:pt x="1789" y="4"/>
                    </a:cubicBezTo>
                    <a:cubicBezTo>
                      <a:pt x="1786" y="3"/>
                      <a:pt x="1784" y="3"/>
                      <a:pt x="1782" y="3"/>
                    </a:cubicBezTo>
                    <a:cubicBezTo>
                      <a:pt x="1780" y="2"/>
                      <a:pt x="1778" y="2"/>
                      <a:pt x="1777" y="2"/>
                    </a:cubicBezTo>
                    <a:cubicBezTo>
                      <a:pt x="1774" y="2"/>
                      <a:pt x="1773" y="2"/>
                      <a:pt x="1773" y="2"/>
                    </a:cubicBez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6729545" y="2990863"/>
                <a:ext cx="765844" cy="946046"/>
              </a:xfrm>
              <a:custGeom>
                <a:rect b="b" l="l" r="r" t="t"/>
                <a:pathLst>
                  <a:path extrusionOk="0" h="882" w="714">
                    <a:moveTo>
                      <a:pt x="701" y="516"/>
                    </a:moveTo>
                    <a:cubicBezTo>
                      <a:pt x="698" y="426"/>
                      <a:pt x="695" y="335"/>
                      <a:pt x="677" y="247"/>
                    </a:cubicBezTo>
                    <a:cubicBezTo>
                      <a:pt x="660" y="158"/>
                      <a:pt x="638" y="71"/>
                      <a:pt x="582" y="0"/>
                    </a:cubicBezTo>
                    <a:lnTo>
                      <a:pt x="60" y="28"/>
                    </a:lnTo>
                    <a:cubicBezTo>
                      <a:pt x="40" y="108"/>
                      <a:pt x="20" y="190"/>
                      <a:pt x="28" y="272"/>
                    </a:cubicBezTo>
                    <a:cubicBezTo>
                      <a:pt x="36" y="352"/>
                      <a:pt x="71" y="429"/>
                      <a:pt x="66" y="509"/>
                    </a:cubicBezTo>
                    <a:cubicBezTo>
                      <a:pt x="62" y="565"/>
                      <a:pt x="38" y="618"/>
                      <a:pt x="20" y="672"/>
                    </a:cubicBezTo>
                    <a:cubicBezTo>
                      <a:pt x="2" y="726"/>
                      <a:pt x="-9" y="786"/>
                      <a:pt x="12" y="838"/>
                    </a:cubicBezTo>
                    <a:cubicBezTo>
                      <a:pt x="17" y="851"/>
                      <a:pt x="25" y="864"/>
                      <a:pt x="37" y="872"/>
                    </a:cubicBezTo>
                    <a:cubicBezTo>
                      <a:pt x="52" y="882"/>
                      <a:pt x="71" y="882"/>
                      <a:pt x="88" y="882"/>
                    </a:cubicBezTo>
                    <a:cubicBezTo>
                      <a:pt x="297" y="882"/>
                      <a:pt x="505" y="878"/>
                      <a:pt x="714" y="868"/>
                    </a:cubicBezTo>
                    <a:cubicBezTo>
                      <a:pt x="710" y="751"/>
                      <a:pt x="706" y="634"/>
                      <a:pt x="701" y="517"/>
                    </a:cubicBezTo>
                    <a:lnTo>
                      <a:pt x="701" y="5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7200421" y="3231129"/>
                <a:ext cx="197360" cy="320712"/>
              </a:xfrm>
              <a:custGeom>
                <a:rect b="b" l="l" r="r" t="t"/>
                <a:pathLst>
                  <a:path extrusionOk="0" h="299" w="184">
                    <a:moveTo>
                      <a:pt x="183" y="0"/>
                    </a:moveTo>
                    <a:cubicBezTo>
                      <a:pt x="186" y="112"/>
                      <a:pt x="138" y="223"/>
                      <a:pt x="56" y="299"/>
                    </a:cubicBezTo>
                    <a:cubicBezTo>
                      <a:pt x="37" y="244"/>
                      <a:pt x="19" y="190"/>
                      <a:pt x="0" y="135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6841096" y="2856786"/>
                <a:ext cx="593153" cy="616754"/>
              </a:xfrm>
              <a:custGeom>
                <a:rect b="b" l="l" r="r" t="t"/>
                <a:pathLst>
                  <a:path extrusionOk="0" h="575" w="553">
                    <a:moveTo>
                      <a:pt x="91" y="25"/>
                    </a:moveTo>
                    <a:cubicBezTo>
                      <a:pt x="140" y="-2"/>
                      <a:pt x="199" y="-5"/>
                      <a:pt x="253" y="5"/>
                    </a:cubicBezTo>
                    <a:cubicBezTo>
                      <a:pt x="307" y="16"/>
                      <a:pt x="358" y="41"/>
                      <a:pt x="405" y="68"/>
                    </a:cubicBezTo>
                    <a:cubicBezTo>
                      <a:pt x="432" y="84"/>
                      <a:pt x="459" y="101"/>
                      <a:pt x="478" y="125"/>
                    </a:cubicBezTo>
                    <a:cubicBezTo>
                      <a:pt x="514" y="169"/>
                      <a:pt x="549" y="242"/>
                      <a:pt x="552" y="298"/>
                    </a:cubicBezTo>
                    <a:cubicBezTo>
                      <a:pt x="555" y="344"/>
                      <a:pt x="537" y="458"/>
                      <a:pt x="518" y="499"/>
                    </a:cubicBezTo>
                    <a:cubicBezTo>
                      <a:pt x="500" y="537"/>
                      <a:pt x="417" y="566"/>
                      <a:pt x="376" y="575"/>
                    </a:cubicBezTo>
                    <a:lnTo>
                      <a:pt x="0" y="140"/>
                    </a:lnTo>
                    <a:cubicBezTo>
                      <a:pt x="13" y="91"/>
                      <a:pt x="47" y="49"/>
                      <a:pt x="91" y="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6753142" y="2929724"/>
                <a:ext cx="213449" cy="543816"/>
              </a:xfrm>
              <a:custGeom>
                <a:rect b="b" l="l" r="r" t="t"/>
                <a:pathLst>
                  <a:path extrusionOk="0" h="507" w="199">
                    <a:moveTo>
                      <a:pt x="108" y="16"/>
                    </a:moveTo>
                    <a:lnTo>
                      <a:pt x="199" y="0"/>
                    </a:lnTo>
                    <a:cubicBezTo>
                      <a:pt x="149" y="116"/>
                      <a:pt x="136" y="384"/>
                      <a:pt x="108" y="507"/>
                    </a:cubicBezTo>
                    <a:cubicBezTo>
                      <a:pt x="74" y="459"/>
                      <a:pt x="-3" y="313"/>
                      <a:pt x="1" y="255"/>
                    </a:cubicBezTo>
                    <a:cubicBezTo>
                      <a:pt x="5" y="197"/>
                      <a:pt x="1" y="6"/>
                      <a:pt x="10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6806773" y="2945813"/>
                <a:ext cx="521288" cy="879544"/>
              </a:xfrm>
              <a:custGeom>
                <a:rect b="b" l="l" r="r" t="t"/>
                <a:pathLst>
                  <a:path extrusionOk="0" h="820" w="486">
                    <a:moveTo>
                      <a:pt x="486" y="195"/>
                    </a:moveTo>
                    <a:cubicBezTo>
                      <a:pt x="482" y="128"/>
                      <a:pt x="436" y="71"/>
                      <a:pt x="371" y="54"/>
                    </a:cubicBezTo>
                    <a:lnTo>
                      <a:pt x="163" y="1"/>
                    </a:lnTo>
                    <a:cubicBezTo>
                      <a:pt x="73" y="-9"/>
                      <a:pt x="13" y="101"/>
                      <a:pt x="7" y="191"/>
                    </a:cubicBezTo>
                    <a:cubicBezTo>
                      <a:pt x="0" y="291"/>
                      <a:pt x="-4" y="396"/>
                      <a:pt x="8" y="470"/>
                    </a:cubicBezTo>
                    <a:cubicBezTo>
                      <a:pt x="31" y="620"/>
                      <a:pt x="147" y="639"/>
                      <a:pt x="147" y="639"/>
                    </a:cubicBezTo>
                    <a:cubicBezTo>
                      <a:pt x="147" y="639"/>
                      <a:pt x="147" y="673"/>
                      <a:pt x="147" y="717"/>
                    </a:cubicBezTo>
                    <a:lnTo>
                      <a:pt x="149" y="722"/>
                    </a:lnTo>
                    <a:cubicBezTo>
                      <a:pt x="202" y="848"/>
                      <a:pt x="379" y="854"/>
                      <a:pt x="440" y="732"/>
                    </a:cubicBezTo>
                    <a:lnTo>
                      <a:pt x="440" y="732"/>
                    </a:lnTo>
                    <a:lnTo>
                      <a:pt x="486" y="197"/>
                    </a:lnTo>
                    <a:cubicBezTo>
                      <a:pt x="486" y="194"/>
                      <a:pt x="486" y="199"/>
                      <a:pt x="485" y="194"/>
                    </a:cubicBezTo>
                    <a:lnTo>
                      <a:pt x="486" y="19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6844314" y="3252581"/>
                <a:ext cx="41832" cy="39687"/>
              </a:xfrm>
              <a:custGeom>
                <a:rect b="b" l="l" r="r" t="t"/>
                <a:pathLst>
                  <a:path extrusionOk="0" h="37" w="39">
                    <a:moveTo>
                      <a:pt x="1" y="17"/>
                    </a:moveTo>
                    <a:cubicBezTo>
                      <a:pt x="0" y="27"/>
                      <a:pt x="8" y="37"/>
                      <a:pt x="19" y="37"/>
                    </a:cubicBezTo>
                    <a:cubicBezTo>
                      <a:pt x="29" y="38"/>
                      <a:pt x="39" y="30"/>
                      <a:pt x="39" y="19"/>
                    </a:cubicBezTo>
                    <a:cubicBezTo>
                      <a:pt x="39" y="9"/>
                      <a:pt x="31" y="1"/>
                      <a:pt x="21" y="0"/>
                    </a:cubicBezTo>
                    <a:cubicBezTo>
                      <a:pt x="10" y="-1"/>
                      <a:pt x="1" y="7"/>
                      <a:pt x="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8"/>
              <p:cNvSpPr/>
              <p:nvPr/>
            </p:nvSpPr>
            <p:spPr>
              <a:xfrm>
                <a:off x="6836806" y="3192515"/>
                <a:ext cx="82591" cy="21452"/>
              </a:xfrm>
              <a:custGeom>
                <a:rect b="b" l="l" r="r" t="t"/>
                <a:pathLst>
                  <a:path extrusionOk="0" h="20" w="77">
                    <a:moveTo>
                      <a:pt x="1" y="20"/>
                    </a:moveTo>
                    <a:cubicBezTo>
                      <a:pt x="4" y="22"/>
                      <a:pt x="18" y="12"/>
                      <a:pt x="39" y="12"/>
                    </a:cubicBezTo>
                    <a:cubicBezTo>
                      <a:pt x="60" y="11"/>
                      <a:pt x="75" y="22"/>
                      <a:pt x="77" y="20"/>
                    </a:cubicBezTo>
                    <a:cubicBezTo>
                      <a:pt x="78" y="19"/>
                      <a:pt x="76" y="14"/>
                      <a:pt x="69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2" y="14"/>
                      <a:pt x="0" y="19"/>
                      <a:pt x="1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7047038" y="3249363"/>
                <a:ext cx="41832" cy="39687"/>
              </a:xfrm>
              <a:custGeom>
                <a:rect b="b" l="l" r="r" t="t"/>
                <a:pathLst>
                  <a:path extrusionOk="0" h="37" w="39">
                    <a:moveTo>
                      <a:pt x="1" y="18"/>
                    </a:moveTo>
                    <a:cubicBezTo>
                      <a:pt x="0" y="28"/>
                      <a:pt x="8" y="36"/>
                      <a:pt x="19" y="37"/>
                    </a:cubicBezTo>
                    <a:cubicBezTo>
                      <a:pt x="29" y="38"/>
                      <a:pt x="39" y="30"/>
                      <a:pt x="39" y="20"/>
                    </a:cubicBezTo>
                    <a:cubicBezTo>
                      <a:pt x="39" y="10"/>
                      <a:pt x="30" y="1"/>
                      <a:pt x="20" y="0"/>
                    </a:cubicBezTo>
                    <a:cubicBezTo>
                      <a:pt x="9" y="0"/>
                      <a:pt x="1" y="7"/>
                      <a:pt x="1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7048110" y="3192515"/>
                <a:ext cx="83664" cy="21452"/>
              </a:xfrm>
              <a:custGeom>
                <a:rect b="b" l="l" r="r" t="t"/>
                <a:pathLst>
                  <a:path extrusionOk="0" h="20" w="78">
                    <a:moveTo>
                      <a:pt x="2" y="20"/>
                    </a:moveTo>
                    <a:cubicBezTo>
                      <a:pt x="4" y="22"/>
                      <a:pt x="19" y="12"/>
                      <a:pt x="39" y="12"/>
                    </a:cubicBezTo>
                    <a:cubicBezTo>
                      <a:pt x="60" y="11"/>
                      <a:pt x="75" y="22"/>
                      <a:pt x="78" y="20"/>
                    </a:cubicBezTo>
                    <a:cubicBezTo>
                      <a:pt x="79" y="19"/>
                      <a:pt x="76" y="14"/>
                      <a:pt x="70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3" y="14"/>
                      <a:pt x="0" y="19"/>
                      <a:pt x="1" y="20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6922615" y="3203241"/>
                <a:ext cx="68647" cy="185562"/>
              </a:xfrm>
              <a:custGeom>
                <a:rect b="b" l="l" r="r" t="t"/>
                <a:pathLst>
                  <a:path extrusionOk="0" h="173" w="64">
                    <a:moveTo>
                      <a:pt x="54" y="172"/>
                    </a:moveTo>
                    <a:cubicBezTo>
                      <a:pt x="54" y="171"/>
                      <a:pt x="41" y="168"/>
                      <a:pt x="20" y="166"/>
                    </a:cubicBezTo>
                    <a:cubicBezTo>
                      <a:pt x="15" y="165"/>
                      <a:pt x="10" y="164"/>
                      <a:pt x="9" y="160"/>
                    </a:cubicBezTo>
                    <a:cubicBezTo>
                      <a:pt x="8" y="157"/>
                      <a:pt x="10" y="151"/>
                      <a:pt x="12" y="145"/>
                    </a:cubicBezTo>
                    <a:cubicBezTo>
                      <a:pt x="17" y="132"/>
                      <a:pt x="23" y="119"/>
                      <a:pt x="28" y="105"/>
                    </a:cubicBezTo>
                    <a:cubicBezTo>
                      <a:pt x="50" y="48"/>
                      <a:pt x="66" y="1"/>
                      <a:pt x="64" y="0"/>
                    </a:cubicBezTo>
                    <a:cubicBezTo>
                      <a:pt x="61" y="-1"/>
                      <a:pt x="42" y="44"/>
                      <a:pt x="20" y="102"/>
                    </a:cubicBezTo>
                    <a:cubicBezTo>
                      <a:pt x="14" y="116"/>
                      <a:pt x="9" y="129"/>
                      <a:pt x="5" y="142"/>
                    </a:cubicBezTo>
                    <a:cubicBezTo>
                      <a:pt x="3" y="148"/>
                      <a:pt x="-1" y="155"/>
                      <a:pt x="2" y="163"/>
                    </a:cubicBezTo>
                    <a:cubicBezTo>
                      <a:pt x="3" y="166"/>
                      <a:pt x="7" y="169"/>
                      <a:pt x="11" y="170"/>
                    </a:cubicBezTo>
                    <a:cubicBezTo>
                      <a:pt x="14" y="171"/>
                      <a:pt x="17" y="171"/>
                      <a:pt x="19" y="172"/>
                    </a:cubicBezTo>
                    <a:cubicBezTo>
                      <a:pt x="40" y="173"/>
                      <a:pt x="54" y="173"/>
                      <a:pt x="54" y="1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17275" lIns="90000" spcFirstLastPara="1" rIns="90000" wrap="square" tIns="17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6964447" y="3574366"/>
                <a:ext cx="213449" cy="96535"/>
              </a:xfrm>
              <a:custGeom>
                <a:rect b="b" l="l" r="r" t="t"/>
                <a:pathLst>
                  <a:path extrusionOk="0" h="90" w="199">
                    <a:moveTo>
                      <a:pt x="199" y="0"/>
                    </a:moveTo>
                    <a:cubicBezTo>
                      <a:pt x="199" y="0"/>
                      <a:pt x="150" y="103"/>
                      <a:pt x="0" y="88"/>
                    </a:cubicBezTo>
                    <a:lnTo>
                      <a:pt x="0" y="53"/>
                    </a:lnTo>
                    <a:cubicBezTo>
                      <a:pt x="0" y="53"/>
                      <a:pt x="99" y="59"/>
                      <a:pt x="19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7055618" y="3117432"/>
                <a:ext cx="101898" cy="30033"/>
              </a:xfrm>
              <a:custGeom>
                <a:rect b="b" l="l" r="r" t="t"/>
                <a:pathLst>
                  <a:path extrusionOk="0" h="28" w="95">
                    <a:moveTo>
                      <a:pt x="1" y="15"/>
                    </a:moveTo>
                    <a:cubicBezTo>
                      <a:pt x="3" y="21"/>
                      <a:pt x="24" y="18"/>
                      <a:pt x="48" y="21"/>
                    </a:cubicBezTo>
                    <a:cubicBezTo>
                      <a:pt x="72" y="24"/>
                      <a:pt x="92" y="31"/>
                      <a:pt x="95" y="26"/>
                    </a:cubicBezTo>
                    <a:cubicBezTo>
                      <a:pt x="97" y="23"/>
                      <a:pt x="92" y="19"/>
                      <a:pt x="85" y="13"/>
                    </a:cubicBezTo>
                    <a:cubicBezTo>
                      <a:pt x="77" y="8"/>
                      <a:pt x="65" y="2"/>
                      <a:pt x="50" y="0"/>
                    </a:cubicBezTo>
                    <a:cubicBezTo>
                      <a:pt x="36" y="-1"/>
                      <a:pt x="23" y="1"/>
                      <a:pt x="14" y="5"/>
                    </a:cubicBezTo>
                    <a:cubicBezTo>
                      <a:pt x="5" y="8"/>
                      <a:pt x="0" y="13"/>
                      <a:pt x="1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6844314" y="3122795"/>
                <a:ext cx="76155" cy="25743"/>
              </a:xfrm>
              <a:custGeom>
                <a:rect b="b" l="l" r="r" t="t"/>
                <a:pathLst>
                  <a:path extrusionOk="0" h="24" w="71">
                    <a:moveTo>
                      <a:pt x="1" y="22"/>
                    </a:moveTo>
                    <a:cubicBezTo>
                      <a:pt x="5" y="26"/>
                      <a:pt x="19" y="22"/>
                      <a:pt x="36" y="21"/>
                    </a:cubicBezTo>
                    <a:cubicBezTo>
                      <a:pt x="53" y="21"/>
                      <a:pt x="68" y="24"/>
                      <a:pt x="71" y="20"/>
                    </a:cubicBezTo>
                    <a:cubicBezTo>
                      <a:pt x="73" y="17"/>
                      <a:pt x="71" y="13"/>
                      <a:pt x="64" y="8"/>
                    </a:cubicBezTo>
                    <a:cubicBezTo>
                      <a:pt x="58" y="4"/>
                      <a:pt x="47" y="0"/>
                      <a:pt x="36" y="0"/>
                    </a:cubicBezTo>
                    <a:cubicBezTo>
                      <a:pt x="24" y="1"/>
                      <a:pt x="13" y="5"/>
                      <a:pt x="7" y="10"/>
                    </a:cubicBezTo>
                    <a:cubicBezTo>
                      <a:pt x="1" y="15"/>
                      <a:pt x="-1" y="19"/>
                      <a:pt x="1" y="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8"/>
              <p:cNvSpPr/>
              <p:nvPr/>
            </p:nvSpPr>
            <p:spPr>
              <a:xfrm>
                <a:off x="6855040" y="2884674"/>
                <a:ext cx="513780" cy="439772"/>
              </a:xfrm>
              <a:custGeom>
                <a:rect b="b" l="l" r="r" t="t"/>
                <a:pathLst>
                  <a:path extrusionOk="0" h="410" w="479">
                    <a:moveTo>
                      <a:pt x="3" y="112"/>
                    </a:moveTo>
                    <a:cubicBezTo>
                      <a:pt x="12" y="89"/>
                      <a:pt x="37" y="76"/>
                      <a:pt x="61" y="74"/>
                    </a:cubicBezTo>
                    <a:cubicBezTo>
                      <a:pt x="86" y="73"/>
                      <a:pt x="109" y="82"/>
                      <a:pt x="131" y="94"/>
                    </a:cubicBezTo>
                    <a:cubicBezTo>
                      <a:pt x="220" y="146"/>
                      <a:pt x="266" y="270"/>
                      <a:pt x="355" y="323"/>
                    </a:cubicBezTo>
                    <a:cubicBezTo>
                      <a:pt x="375" y="337"/>
                      <a:pt x="404" y="325"/>
                      <a:pt x="422" y="342"/>
                    </a:cubicBezTo>
                    <a:cubicBezTo>
                      <a:pt x="441" y="359"/>
                      <a:pt x="453" y="387"/>
                      <a:pt x="443" y="410"/>
                    </a:cubicBezTo>
                    <a:cubicBezTo>
                      <a:pt x="455" y="394"/>
                      <a:pt x="467" y="377"/>
                      <a:pt x="473" y="359"/>
                    </a:cubicBezTo>
                    <a:cubicBezTo>
                      <a:pt x="480" y="340"/>
                      <a:pt x="481" y="318"/>
                      <a:pt x="471" y="300"/>
                    </a:cubicBezTo>
                    <a:cubicBezTo>
                      <a:pt x="463" y="287"/>
                      <a:pt x="450" y="277"/>
                      <a:pt x="446" y="262"/>
                    </a:cubicBezTo>
                    <a:cubicBezTo>
                      <a:pt x="443" y="249"/>
                      <a:pt x="448" y="236"/>
                      <a:pt x="447" y="222"/>
                    </a:cubicBezTo>
                    <a:cubicBezTo>
                      <a:pt x="447" y="209"/>
                      <a:pt x="440" y="196"/>
                      <a:pt x="433" y="184"/>
                    </a:cubicBezTo>
                    <a:cubicBezTo>
                      <a:pt x="399" y="123"/>
                      <a:pt x="352" y="68"/>
                      <a:pt x="291" y="34"/>
                    </a:cubicBezTo>
                    <a:cubicBezTo>
                      <a:pt x="251" y="11"/>
                      <a:pt x="205" y="-2"/>
                      <a:pt x="159" y="0"/>
                    </a:cubicBezTo>
                    <a:cubicBezTo>
                      <a:pt x="113" y="1"/>
                      <a:pt x="67" y="18"/>
                      <a:pt x="33" y="49"/>
                    </a:cubicBezTo>
                    <a:cubicBezTo>
                      <a:pt x="13" y="68"/>
                      <a:pt x="-7" y="87"/>
                      <a:pt x="3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8"/>
              <p:cNvSpPr/>
              <p:nvPr/>
            </p:nvSpPr>
            <p:spPr>
              <a:xfrm>
                <a:off x="7305537" y="3262235"/>
                <a:ext cx="86881" cy="133004"/>
              </a:xfrm>
              <a:custGeom>
                <a:rect b="b" l="l" r="r" t="t"/>
                <a:pathLst>
                  <a:path extrusionOk="0" h="124" w="81">
                    <a:moveTo>
                      <a:pt x="0" y="8"/>
                    </a:moveTo>
                    <a:cubicBezTo>
                      <a:pt x="2" y="4"/>
                      <a:pt x="80" y="-24"/>
                      <a:pt x="81" y="59"/>
                    </a:cubicBezTo>
                    <a:cubicBezTo>
                      <a:pt x="82" y="140"/>
                      <a:pt x="0" y="124"/>
                      <a:pt x="0" y="121"/>
                    </a:cubicBezTo>
                    <a:cubicBezTo>
                      <a:pt x="0" y="11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8"/>
              <p:cNvSpPr/>
              <p:nvPr/>
            </p:nvSpPr>
            <p:spPr>
              <a:xfrm>
                <a:off x="7332352" y="3291195"/>
                <a:ext cx="38614" cy="75083"/>
              </a:xfrm>
              <a:custGeom>
                <a:rect b="b" l="l" r="r" t="t"/>
                <a:pathLst>
                  <a:path extrusionOk="0" h="70" w="36">
                    <a:moveTo>
                      <a:pt x="0" y="64"/>
                    </a:moveTo>
                    <a:cubicBezTo>
                      <a:pt x="0" y="64"/>
                      <a:pt x="1" y="65"/>
                      <a:pt x="4" y="66"/>
                    </a:cubicBezTo>
                    <a:cubicBezTo>
                      <a:pt x="6" y="67"/>
                      <a:pt x="10" y="67"/>
                      <a:pt x="14" y="66"/>
                    </a:cubicBezTo>
                    <a:cubicBezTo>
                      <a:pt x="23" y="63"/>
                      <a:pt x="30" y="49"/>
                      <a:pt x="30" y="35"/>
                    </a:cubicBezTo>
                    <a:cubicBezTo>
                      <a:pt x="30" y="27"/>
                      <a:pt x="29" y="20"/>
                      <a:pt x="26" y="15"/>
                    </a:cubicBezTo>
                    <a:cubicBezTo>
                      <a:pt x="23" y="9"/>
                      <a:pt x="20" y="5"/>
                      <a:pt x="15" y="4"/>
                    </a:cubicBezTo>
                    <a:cubicBezTo>
                      <a:pt x="11" y="3"/>
                      <a:pt x="8" y="5"/>
                      <a:pt x="7" y="8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6" y="12"/>
                      <a:pt x="4" y="10"/>
                      <a:pt x="5" y="7"/>
                    </a:cubicBezTo>
                    <a:cubicBezTo>
                      <a:pt x="5" y="5"/>
                      <a:pt x="6" y="4"/>
                      <a:pt x="8" y="2"/>
                    </a:cubicBezTo>
                    <a:cubicBezTo>
                      <a:pt x="10" y="0"/>
                      <a:pt x="13" y="0"/>
                      <a:pt x="16" y="0"/>
                    </a:cubicBezTo>
                    <a:cubicBezTo>
                      <a:pt x="22" y="0"/>
                      <a:pt x="28" y="6"/>
                      <a:pt x="31" y="12"/>
                    </a:cubicBezTo>
                    <a:cubicBezTo>
                      <a:pt x="34" y="19"/>
                      <a:pt x="36" y="27"/>
                      <a:pt x="36" y="35"/>
                    </a:cubicBezTo>
                    <a:cubicBezTo>
                      <a:pt x="35" y="51"/>
                      <a:pt x="27" y="66"/>
                      <a:pt x="16" y="70"/>
                    </a:cubicBezTo>
                    <a:cubicBezTo>
                      <a:pt x="10" y="71"/>
                      <a:pt x="5" y="70"/>
                      <a:pt x="3" y="68"/>
                    </a:cubicBezTo>
                    <a:cubicBezTo>
                      <a:pt x="0" y="66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8"/>
              <p:cNvSpPr/>
              <p:nvPr/>
            </p:nvSpPr>
            <p:spPr>
              <a:xfrm>
                <a:off x="6873275" y="2935087"/>
                <a:ext cx="466585" cy="291751"/>
              </a:xfrm>
              <a:custGeom>
                <a:rect b="b" l="l" r="r" t="t"/>
                <a:pathLst>
                  <a:path extrusionOk="0" h="272" w="435">
                    <a:moveTo>
                      <a:pt x="435" y="272"/>
                    </a:moveTo>
                    <a:cubicBezTo>
                      <a:pt x="435" y="272"/>
                      <a:pt x="434" y="271"/>
                      <a:pt x="430" y="269"/>
                    </a:cubicBezTo>
                    <a:cubicBezTo>
                      <a:pt x="427" y="267"/>
                      <a:pt x="422" y="265"/>
                      <a:pt x="417" y="261"/>
                    </a:cubicBezTo>
                    <a:cubicBezTo>
                      <a:pt x="405" y="253"/>
                      <a:pt x="390" y="240"/>
                      <a:pt x="373" y="221"/>
                    </a:cubicBezTo>
                    <a:cubicBezTo>
                      <a:pt x="356" y="203"/>
                      <a:pt x="339" y="179"/>
                      <a:pt x="321" y="152"/>
                    </a:cubicBezTo>
                    <a:cubicBezTo>
                      <a:pt x="301" y="125"/>
                      <a:pt x="281" y="96"/>
                      <a:pt x="254" y="69"/>
                    </a:cubicBezTo>
                    <a:cubicBezTo>
                      <a:pt x="240" y="56"/>
                      <a:pt x="226" y="45"/>
                      <a:pt x="211" y="35"/>
                    </a:cubicBezTo>
                    <a:cubicBezTo>
                      <a:pt x="195" y="26"/>
                      <a:pt x="180" y="19"/>
                      <a:pt x="164" y="14"/>
                    </a:cubicBezTo>
                    <a:cubicBezTo>
                      <a:pt x="133" y="4"/>
                      <a:pt x="103" y="2"/>
                      <a:pt x="78" y="4"/>
                    </a:cubicBezTo>
                    <a:cubicBezTo>
                      <a:pt x="53" y="5"/>
                      <a:pt x="34" y="11"/>
                      <a:pt x="21" y="15"/>
                    </a:cubicBezTo>
                    <a:cubicBezTo>
                      <a:pt x="14" y="17"/>
                      <a:pt x="9" y="19"/>
                      <a:pt x="6" y="21"/>
                    </a:cubicBezTo>
                    <a:cubicBezTo>
                      <a:pt x="2" y="22"/>
                      <a:pt x="0" y="23"/>
                      <a:pt x="0" y="22"/>
                    </a:cubicBezTo>
                    <a:cubicBezTo>
                      <a:pt x="0" y="22"/>
                      <a:pt x="2" y="22"/>
                      <a:pt x="5" y="20"/>
                    </a:cubicBezTo>
                    <a:cubicBezTo>
                      <a:pt x="9" y="18"/>
                      <a:pt x="14" y="16"/>
                      <a:pt x="20" y="14"/>
                    </a:cubicBezTo>
                    <a:cubicBezTo>
                      <a:pt x="33" y="9"/>
                      <a:pt x="53" y="3"/>
                      <a:pt x="78" y="1"/>
                    </a:cubicBezTo>
                    <a:cubicBezTo>
                      <a:pt x="103" y="-1"/>
                      <a:pt x="133" y="1"/>
                      <a:pt x="165" y="11"/>
                    </a:cubicBezTo>
                    <a:cubicBezTo>
                      <a:pt x="181" y="16"/>
                      <a:pt x="197" y="23"/>
                      <a:pt x="213" y="32"/>
                    </a:cubicBezTo>
                    <a:cubicBezTo>
                      <a:pt x="228" y="42"/>
                      <a:pt x="243" y="54"/>
                      <a:pt x="256" y="67"/>
                    </a:cubicBezTo>
                    <a:cubicBezTo>
                      <a:pt x="284" y="94"/>
                      <a:pt x="304" y="123"/>
                      <a:pt x="323" y="150"/>
                    </a:cubicBezTo>
                    <a:cubicBezTo>
                      <a:pt x="341" y="177"/>
                      <a:pt x="359" y="201"/>
                      <a:pt x="375" y="219"/>
                    </a:cubicBezTo>
                    <a:cubicBezTo>
                      <a:pt x="392" y="238"/>
                      <a:pt x="407" y="251"/>
                      <a:pt x="418" y="259"/>
                    </a:cubicBezTo>
                    <a:cubicBezTo>
                      <a:pt x="423" y="264"/>
                      <a:pt x="428" y="266"/>
                      <a:pt x="431" y="269"/>
                    </a:cubicBezTo>
                    <a:cubicBezTo>
                      <a:pt x="434" y="271"/>
                      <a:pt x="435" y="272"/>
                      <a:pt x="435" y="27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8"/>
              <p:cNvSpPr/>
              <p:nvPr/>
            </p:nvSpPr>
            <p:spPr>
              <a:xfrm>
                <a:off x="7205784" y="3128158"/>
                <a:ext cx="113697" cy="219886"/>
              </a:xfrm>
              <a:custGeom>
                <a:rect b="b" l="l" r="r" t="t"/>
                <a:pathLst>
                  <a:path extrusionOk="0" h="205" w="106">
                    <a:moveTo>
                      <a:pt x="105" y="115"/>
                    </a:moveTo>
                    <a:cubicBezTo>
                      <a:pt x="106" y="137"/>
                      <a:pt x="107" y="160"/>
                      <a:pt x="97" y="180"/>
                    </a:cubicBezTo>
                    <a:cubicBezTo>
                      <a:pt x="87" y="199"/>
                      <a:pt x="61" y="212"/>
                      <a:pt x="42" y="201"/>
                    </a:cubicBezTo>
                    <a:cubicBezTo>
                      <a:pt x="27" y="193"/>
                      <a:pt x="22" y="173"/>
                      <a:pt x="20" y="155"/>
                    </a:cubicBezTo>
                    <a:cubicBezTo>
                      <a:pt x="12" y="104"/>
                      <a:pt x="8" y="52"/>
                      <a:pt x="0" y="0"/>
                    </a:cubicBezTo>
                    <a:lnTo>
                      <a:pt x="105" y="1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28800" lIns="90000" spcFirstLastPara="1" rIns="90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8"/>
              <p:cNvSpPr/>
              <p:nvPr/>
            </p:nvSpPr>
            <p:spPr>
              <a:xfrm>
                <a:off x="6878638" y="2959757"/>
                <a:ext cx="437625" cy="304623"/>
              </a:xfrm>
              <a:custGeom>
                <a:rect b="b" l="l" r="r" t="t"/>
                <a:pathLst>
                  <a:path extrusionOk="0" h="284" w="408">
                    <a:moveTo>
                      <a:pt x="1" y="3"/>
                    </a:moveTo>
                    <a:cubicBezTo>
                      <a:pt x="1" y="3"/>
                      <a:pt x="8" y="2"/>
                      <a:pt x="21" y="2"/>
                    </a:cubicBezTo>
                    <a:cubicBezTo>
                      <a:pt x="34" y="1"/>
                      <a:pt x="53" y="3"/>
                      <a:pt x="74" y="11"/>
                    </a:cubicBezTo>
                    <a:cubicBezTo>
                      <a:pt x="85" y="15"/>
                      <a:pt x="96" y="21"/>
                      <a:pt x="108" y="28"/>
                    </a:cubicBezTo>
                    <a:cubicBezTo>
                      <a:pt x="119" y="36"/>
                      <a:pt x="131" y="45"/>
                      <a:pt x="142" y="55"/>
                    </a:cubicBezTo>
                    <a:cubicBezTo>
                      <a:pt x="166" y="75"/>
                      <a:pt x="190" y="99"/>
                      <a:pt x="210" y="127"/>
                    </a:cubicBezTo>
                    <a:cubicBezTo>
                      <a:pt x="221" y="142"/>
                      <a:pt x="230" y="157"/>
                      <a:pt x="240" y="170"/>
                    </a:cubicBezTo>
                    <a:cubicBezTo>
                      <a:pt x="249" y="184"/>
                      <a:pt x="260" y="196"/>
                      <a:pt x="272" y="207"/>
                    </a:cubicBezTo>
                    <a:cubicBezTo>
                      <a:pt x="296" y="227"/>
                      <a:pt x="320" y="241"/>
                      <a:pt x="340" y="252"/>
                    </a:cubicBezTo>
                    <a:cubicBezTo>
                      <a:pt x="360" y="263"/>
                      <a:pt x="378" y="271"/>
                      <a:pt x="390" y="276"/>
                    </a:cubicBezTo>
                    <a:cubicBezTo>
                      <a:pt x="395" y="278"/>
                      <a:pt x="400" y="280"/>
                      <a:pt x="403" y="282"/>
                    </a:cubicBezTo>
                    <a:cubicBezTo>
                      <a:pt x="407" y="283"/>
                      <a:pt x="408" y="284"/>
                      <a:pt x="408" y="284"/>
                    </a:cubicBezTo>
                    <a:cubicBezTo>
                      <a:pt x="408" y="283"/>
                      <a:pt x="407" y="283"/>
                      <a:pt x="404" y="281"/>
                    </a:cubicBezTo>
                    <a:cubicBezTo>
                      <a:pt x="400" y="279"/>
                      <a:pt x="396" y="277"/>
                      <a:pt x="390" y="274"/>
                    </a:cubicBezTo>
                    <a:cubicBezTo>
                      <a:pt x="379" y="269"/>
                      <a:pt x="362" y="261"/>
                      <a:pt x="341" y="249"/>
                    </a:cubicBezTo>
                    <a:cubicBezTo>
                      <a:pt x="322" y="238"/>
                      <a:pt x="298" y="224"/>
                      <a:pt x="275" y="203"/>
                    </a:cubicBezTo>
                    <a:cubicBezTo>
                      <a:pt x="263" y="193"/>
                      <a:pt x="253" y="181"/>
                      <a:pt x="243" y="168"/>
                    </a:cubicBezTo>
                    <a:cubicBezTo>
                      <a:pt x="234" y="154"/>
                      <a:pt x="224" y="139"/>
                      <a:pt x="214" y="125"/>
                    </a:cubicBezTo>
                    <a:cubicBezTo>
                      <a:pt x="193" y="96"/>
                      <a:pt x="169" y="72"/>
                      <a:pt x="145" y="52"/>
                    </a:cubicBezTo>
                    <a:cubicBezTo>
                      <a:pt x="133" y="42"/>
                      <a:pt x="122" y="33"/>
                      <a:pt x="110" y="25"/>
                    </a:cubicBezTo>
                    <a:cubicBezTo>
                      <a:pt x="98" y="18"/>
                      <a:pt x="86" y="12"/>
                      <a:pt x="75" y="8"/>
                    </a:cubicBezTo>
                    <a:cubicBezTo>
                      <a:pt x="53" y="0"/>
                      <a:pt x="34" y="-1"/>
                      <a:pt x="21" y="0"/>
                    </a:cubicBezTo>
                    <a:cubicBezTo>
                      <a:pt x="14" y="0"/>
                      <a:pt x="9" y="1"/>
                      <a:pt x="6" y="2"/>
                    </a:cubicBezTo>
                    <a:cubicBezTo>
                      <a:pt x="2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8"/>
              <p:cNvSpPr/>
              <p:nvPr/>
            </p:nvSpPr>
            <p:spPr>
              <a:xfrm>
                <a:off x="7571544" y="3912240"/>
                <a:ext cx="553467" cy="469805"/>
              </a:xfrm>
              <a:custGeom>
                <a:rect b="b" l="l" r="r" t="t"/>
                <a:pathLst>
                  <a:path extrusionOk="0" h="438" w="516">
                    <a:moveTo>
                      <a:pt x="0" y="81"/>
                    </a:moveTo>
                    <a:lnTo>
                      <a:pt x="241" y="338"/>
                    </a:lnTo>
                    <a:cubicBezTo>
                      <a:pt x="281" y="380"/>
                      <a:pt x="309" y="418"/>
                      <a:pt x="366" y="433"/>
                    </a:cubicBezTo>
                    <a:cubicBezTo>
                      <a:pt x="405" y="444"/>
                      <a:pt x="467" y="438"/>
                      <a:pt x="487" y="412"/>
                    </a:cubicBezTo>
                    <a:cubicBezTo>
                      <a:pt x="515" y="377"/>
                      <a:pt x="529" y="304"/>
                      <a:pt x="498" y="257"/>
                    </a:cubicBezTo>
                    <a:cubicBezTo>
                      <a:pt x="467" y="209"/>
                      <a:pt x="252" y="0"/>
                      <a:pt x="252" y="0"/>
                    </a:cubicBezTo>
                    <a:lnTo>
                      <a:pt x="0" y="8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8"/>
              <p:cNvSpPr/>
              <p:nvPr/>
            </p:nvSpPr>
            <p:spPr>
              <a:xfrm>
                <a:off x="7492171" y="3658030"/>
                <a:ext cx="436552" cy="523436"/>
              </a:xfrm>
              <a:custGeom>
                <a:rect b="b" l="l" r="r" t="t"/>
                <a:pathLst>
                  <a:path extrusionOk="0" h="488" w="407">
                    <a:moveTo>
                      <a:pt x="407" y="296"/>
                    </a:moveTo>
                    <a:cubicBezTo>
                      <a:pt x="407" y="296"/>
                      <a:pt x="158" y="0"/>
                      <a:pt x="63" y="0"/>
                    </a:cubicBezTo>
                    <a:cubicBezTo>
                      <a:pt x="63" y="0"/>
                      <a:pt x="3" y="105"/>
                      <a:pt x="0" y="162"/>
                    </a:cubicBezTo>
                    <a:cubicBezTo>
                      <a:pt x="-1" y="220"/>
                      <a:pt x="193" y="488"/>
                      <a:pt x="193" y="488"/>
                    </a:cubicBezTo>
                    <a:lnTo>
                      <a:pt x="407" y="2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8"/>
              <p:cNvSpPr/>
              <p:nvPr/>
            </p:nvSpPr>
            <p:spPr>
              <a:xfrm>
                <a:off x="6670552" y="3654812"/>
                <a:ext cx="975002" cy="588866"/>
              </a:xfrm>
              <a:custGeom>
                <a:rect b="b" l="l" r="r" t="t"/>
                <a:pathLst>
                  <a:path extrusionOk="0" h="549" w="909">
                    <a:moveTo>
                      <a:pt x="907" y="396"/>
                    </a:moveTo>
                    <a:lnTo>
                      <a:pt x="828" y="2"/>
                    </a:lnTo>
                    <a:lnTo>
                      <a:pt x="571" y="0"/>
                    </a:lnTo>
                    <a:cubicBezTo>
                      <a:pt x="477" y="107"/>
                      <a:pt x="381" y="183"/>
                      <a:pt x="271" y="60"/>
                    </a:cubicBezTo>
                    <a:lnTo>
                      <a:pt x="0" y="166"/>
                    </a:lnTo>
                    <a:lnTo>
                      <a:pt x="70" y="549"/>
                    </a:lnTo>
                    <a:lnTo>
                      <a:pt x="885" y="548"/>
                    </a:lnTo>
                    <a:cubicBezTo>
                      <a:pt x="917" y="443"/>
                      <a:pt x="907" y="396"/>
                      <a:pt x="907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8"/>
              <p:cNvSpPr/>
              <p:nvPr/>
            </p:nvSpPr>
            <p:spPr>
              <a:xfrm>
                <a:off x="6475336" y="3832867"/>
                <a:ext cx="292823" cy="409739"/>
              </a:xfrm>
              <a:custGeom>
                <a:rect b="b" l="l" r="r" t="t"/>
                <a:pathLst>
                  <a:path extrusionOk="0" h="382" w="273">
                    <a:moveTo>
                      <a:pt x="0" y="382"/>
                    </a:moveTo>
                    <a:cubicBezTo>
                      <a:pt x="0" y="366"/>
                      <a:pt x="91" y="38"/>
                      <a:pt x="182" y="0"/>
                    </a:cubicBezTo>
                    <a:lnTo>
                      <a:pt x="253" y="109"/>
                    </a:lnTo>
                    <a:lnTo>
                      <a:pt x="273" y="382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8"/>
              <p:cNvSpPr/>
              <p:nvPr/>
            </p:nvSpPr>
            <p:spPr>
              <a:xfrm>
                <a:off x="7531857" y="3968016"/>
                <a:ext cx="167327" cy="213450"/>
              </a:xfrm>
              <a:custGeom>
                <a:rect b="b" l="l" r="r" t="t"/>
                <a:pathLst>
                  <a:path extrusionOk="0" h="199" w="156">
                    <a:moveTo>
                      <a:pt x="156" y="199"/>
                    </a:moveTo>
                    <a:cubicBezTo>
                      <a:pt x="156" y="199"/>
                      <a:pt x="153" y="196"/>
                      <a:pt x="149" y="191"/>
                    </a:cubicBezTo>
                    <a:cubicBezTo>
                      <a:pt x="145" y="187"/>
                      <a:pt x="139" y="179"/>
                      <a:pt x="132" y="170"/>
                    </a:cubicBezTo>
                    <a:cubicBezTo>
                      <a:pt x="118" y="152"/>
                      <a:pt x="99" y="127"/>
                      <a:pt x="78" y="99"/>
                    </a:cubicBezTo>
                    <a:cubicBezTo>
                      <a:pt x="57" y="71"/>
                      <a:pt x="38" y="46"/>
                      <a:pt x="24" y="28"/>
                    </a:cubicBezTo>
                    <a:cubicBezTo>
                      <a:pt x="16" y="20"/>
                      <a:pt x="10" y="12"/>
                      <a:pt x="6" y="8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3"/>
                      <a:pt x="7" y="7"/>
                    </a:cubicBezTo>
                    <a:cubicBezTo>
                      <a:pt x="12" y="12"/>
                      <a:pt x="18" y="18"/>
                      <a:pt x="26" y="27"/>
                    </a:cubicBezTo>
                    <a:cubicBezTo>
                      <a:pt x="41" y="44"/>
                      <a:pt x="61" y="69"/>
                      <a:pt x="82" y="97"/>
                    </a:cubicBezTo>
                    <a:cubicBezTo>
                      <a:pt x="102" y="125"/>
                      <a:pt x="121" y="150"/>
                      <a:pt x="134" y="169"/>
                    </a:cubicBezTo>
                    <a:cubicBezTo>
                      <a:pt x="141" y="177"/>
                      <a:pt x="146" y="185"/>
                      <a:pt x="150" y="191"/>
                    </a:cubicBezTo>
                    <a:cubicBezTo>
                      <a:pt x="154" y="196"/>
                      <a:pt x="156" y="199"/>
                      <a:pt x="156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26625" lIns="90000" spcFirstLastPara="1" rIns="90000" wrap="square" tIns="26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8"/>
              <p:cNvSpPr/>
              <p:nvPr/>
            </p:nvSpPr>
            <p:spPr>
              <a:xfrm>
                <a:off x="6689858" y="3979815"/>
                <a:ext cx="20380" cy="267081"/>
              </a:xfrm>
              <a:custGeom>
                <a:rect b="b" l="l" r="r" t="t"/>
                <a:pathLst>
                  <a:path extrusionOk="0" h="249" w="19">
                    <a:moveTo>
                      <a:pt x="19" y="249"/>
                    </a:moveTo>
                    <a:cubicBezTo>
                      <a:pt x="19" y="249"/>
                      <a:pt x="17" y="247"/>
                      <a:pt x="16" y="240"/>
                    </a:cubicBezTo>
                    <a:cubicBezTo>
                      <a:pt x="14" y="234"/>
                      <a:pt x="13" y="225"/>
                      <a:pt x="11" y="213"/>
                    </a:cubicBezTo>
                    <a:cubicBezTo>
                      <a:pt x="6" y="191"/>
                      <a:pt x="2" y="160"/>
                      <a:pt x="1" y="125"/>
                    </a:cubicBezTo>
                    <a:cubicBezTo>
                      <a:pt x="0" y="90"/>
                      <a:pt x="3" y="59"/>
                      <a:pt x="6" y="36"/>
                    </a:cubicBezTo>
                    <a:cubicBezTo>
                      <a:pt x="8" y="25"/>
                      <a:pt x="9" y="16"/>
                      <a:pt x="11" y="9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4" y="0"/>
                      <a:pt x="13" y="3"/>
                      <a:pt x="12" y="10"/>
                    </a:cubicBezTo>
                    <a:cubicBezTo>
                      <a:pt x="11" y="16"/>
                      <a:pt x="10" y="25"/>
                      <a:pt x="9" y="36"/>
                    </a:cubicBezTo>
                    <a:cubicBezTo>
                      <a:pt x="6" y="59"/>
                      <a:pt x="4" y="90"/>
                      <a:pt x="5" y="125"/>
                    </a:cubicBezTo>
                    <a:cubicBezTo>
                      <a:pt x="6" y="159"/>
                      <a:pt x="10" y="190"/>
                      <a:pt x="13" y="213"/>
                    </a:cubicBezTo>
                    <a:cubicBezTo>
                      <a:pt x="15" y="224"/>
                      <a:pt x="17" y="233"/>
                      <a:pt x="18" y="239"/>
                    </a:cubicBezTo>
                    <a:cubicBezTo>
                      <a:pt x="19" y="246"/>
                      <a:pt x="20" y="249"/>
                      <a:pt x="19" y="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4625" lIns="90000" spcFirstLastPara="1" rIns="90000" wrap="square" tIns="44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8"/>
              <p:cNvSpPr/>
              <p:nvPr/>
            </p:nvSpPr>
            <p:spPr>
              <a:xfrm>
                <a:off x="6701657" y="2997299"/>
                <a:ext cx="100825" cy="737959"/>
              </a:xfrm>
              <a:custGeom>
                <a:rect b="b" l="l" r="r" t="t"/>
                <a:pathLst>
                  <a:path extrusionOk="0" h="688" w="94">
                    <a:moveTo>
                      <a:pt x="1" y="687"/>
                    </a:moveTo>
                    <a:cubicBezTo>
                      <a:pt x="1" y="688"/>
                      <a:pt x="4" y="688"/>
                      <a:pt x="9" y="688"/>
                    </a:cubicBezTo>
                    <a:cubicBezTo>
                      <a:pt x="14" y="688"/>
                      <a:pt x="22" y="687"/>
                      <a:pt x="31" y="683"/>
                    </a:cubicBezTo>
                    <a:cubicBezTo>
                      <a:pt x="40" y="678"/>
                      <a:pt x="50" y="671"/>
                      <a:pt x="60" y="661"/>
                    </a:cubicBezTo>
                    <a:cubicBezTo>
                      <a:pt x="70" y="651"/>
                      <a:pt x="78" y="636"/>
                      <a:pt x="84" y="620"/>
                    </a:cubicBezTo>
                    <a:cubicBezTo>
                      <a:pt x="90" y="603"/>
                      <a:pt x="93" y="584"/>
                      <a:pt x="94" y="564"/>
                    </a:cubicBezTo>
                    <a:cubicBezTo>
                      <a:pt x="95" y="543"/>
                      <a:pt x="95" y="523"/>
                      <a:pt x="94" y="500"/>
                    </a:cubicBezTo>
                    <a:cubicBezTo>
                      <a:pt x="93" y="456"/>
                      <a:pt x="87" y="408"/>
                      <a:pt x="82" y="358"/>
                    </a:cubicBezTo>
                    <a:cubicBezTo>
                      <a:pt x="76" y="308"/>
                      <a:pt x="70" y="261"/>
                      <a:pt x="68" y="218"/>
                    </a:cubicBezTo>
                    <a:cubicBezTo>
                      <a:pt x="66" y="175"/>
                      <a:pt x="67" y="137"/>
                      <a:pt x="70" y="105"/>
                    </a:cubicBezTo>
                    <a:cubicBezTo>
                      <a:pt x="75" y="40"/>
                      <a:pt x="89" y="1"/>
                      <a:pt x="84" y="0"/>
                    </a:cubicBezTo>
                    <a:cubicBezTo>
                      <a:pt x="83" y="-1"/>
                      <a:pt x="82" y="1"/>
                      <a:pt x="79" y="6"/>
                    </a:cubicBezTo>
                    <a:cubicBezTo>
                      <a:pt x="78" y="8"/>
                      <a:pt x="76" y="10"/>
                      <a:pt x="74" y="14"/>
                    </a:cubicBezTo>
                    <a:cubicBezTo>
                      <a:pt x="73" y="17"/>
                      <a:pt x="71" y="21"/>
                      <a:pt x="69" y="25"/>
                    </a:cubicBezTo>
                    <a:cubicBezTo>
                      <a:pt x="62" y="42"/>
                      <a:pt x="54" y="68"/>
                      <a:pt x="48" y="102"/>
                    </a:cubicBezTo>
                    <a:cubicBezTo>
                      <a:pt x="42" y="135"/>
                      <a:pt x="39" y="175"/>
                      <a:pt x="40" y="219"/>
                    </a:cubicBezTo>
                    <a:cubicBezTo>
                      <a:pt x="41" y="263"/>
                      <a:pt x="45" y="312"/>
                      <a:pt x="51" y="362"/>
                    </a:cubicBezTo>
                    <a:cubicBezTo>
                      <a:pt x="57" y="412"/>
                      <a:pt x="63" y="459"/>
                      <a:pt x="66" y="502"/>
                    </a:cubicBezTo>
                    <a:cubicBezTo>
                      <a:pt x="68" y="523"/>
                      <a:pt x="69" y="545"/>
                      <a:pt x="69" y="563"/>
                    </a:cubicBezTo>
                    <a:cubicBezTo>
                      <a:pt x="69" y="582"/>
                      <a:pt x="67" y="598"/>
                      <a:pt x="63" y="613"/>
                    </a:cubicBezTo>
                    <a:cubicBezTo>
                      <a:pt x="56" y="643"/>
                      <a:pt x="39" y="662"/>
                      <a:pt x="25" y="672"/>
                    </a:cubicBezTo>
                    <a:cubicBezTo>
                      <a:pt x="11" y="682"/>
                      <a:pt x="0" y="684"/>
                      <a:pt x="1" y="6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8"/>
              <p:cNvSpPr/>
              <p:nvPr/>
            </p:nvSpPr>
            <p:spPr>
              <a:xfrm>
                <a:off x="6990189" y="3413474"/>
                <a:ext cx="68647" cy="48268"/>
              </a:xfrm>
              <a:custGeom>
                <a:rect b="b" l="l" r="r" t="t"/>
                <a:pathLst>
                  <a:path extrusionOk="0" h="45" w="64">
                    <a:moveTo>
                      <a:pt x="3" y="15"/>
                    </a:moveTo>
                    <a:cubicBezTo>
                      <a:pt x="10" y="5"/>
                      <a:pt x="23" y="-1"/>
                      <a:pt x="36" y="0"/>
                    </a:cubicBezTo>
                    <a:cubicBezTo>
                      <a:pt x="44" y="1"/>
                      <a:pt x="54" y="5"/>
                      <a:pt x="59" y="12"/>
                    </a:cubicBezTo>
                    <a:cubicBezTo>
                      <a:pt x="65" y="19"/>
                      <a:pt x="67" y="29"/>
                      <a:pt x="62" y="36"/>
                    </a:cubicBezTo>
                    <a:cubicBezTo>
                      <a:pt x="57" y="44"/>
                      <a:pt x="45" y="47"/>
                      <a:pt x="35" y="44"/>
                    </a:cubicBezTo>
                    <a:cubicBezTo>
                      <a:pt x="25" y="42"/>
                      <a:pt x="17" y="36"/>
                      <a:pt x="8" y="29"/>
                    </a:cubicBezTo>
                    <a:cubicBezTo>
                      <a:pt x="6" y="28"/>
                      <a:pt x="4" y="26"/>
                      <a:pt x="2" y="24"/>
                    </a:cubicBezTo>
                    <a:cubicBezTo>
                      <a:pt x="1" y="21"/>
                      <a:pt x="0" y="18"/>
                      <a:pt x="2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8"/>
              <p:cNvSpPr/>
              <p:nvPr/>
            </p:nvSpPr>
            <p:spPr>
              <a:xfrm>
                <a:off x="6979463" y="3389876"/>
                <a:ext cx="71865" cy="65430"/>
              </a:xfrm>
              <a:custGeom>
                <a:rect b="b" l="l" r="r" t="t"/>
                <a:pathLst>
                  <a:path extrusionOk="0" h="61" w="67">
                    <a:moveTo>
                      <a:pt x="63" y="0"/>
                    </a:moveTo>
                    <a:cubicBezTo>
                      <a:pt x="60" y="0"/>
                      <a:pt x="61" y="22"/>
                      <a:pt x="42" y="39"/>
                    </a:cubicBezTo>
                    <a:cubicBezTo>
                      <a:pt x="24" y="55"/>
                      <a:pt x="0" y="54"/>
                      <a:pt x="0" y="57"/>
                    </a:cubicBezTo>
                    <a:cubicBezTo>
                      <a:pt x="0" y="58"/>
                      <a:pt x="5" y="61"/>
                      <a:pt x="15" y="61"/>
                    </a:cubicBezTo>
                    <a:cubicBezTo>
                      <a:pt x="25" y="61"/>
                      <a:pt x="39" y="57"/>
                      <a:pt x="51" y="47"/>
                    </a:cubicBezTo>
                    <a:cubicBezTo>
                      <a:pt x="62" y="37"/>
                      <a:pt x="67" y="24"/>
                      <a:pt x="67" y="15"/>
                    </a:cubicBezTo>
                    <a:cubicBezTo>
                      <a:pt x="67" y="5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8"/>
              <p:cNvSpPr/>
              <p:nvPr/>
            </p:nvSpPr>
            <p:spPr>
              <a:xfrm>
                <a:off x="7236890" y="3291195"/>
                <a:ext cx="296040" cy="711144"/>
              </a:xfrm>
              <a:custGeom>
                <a:rect b="b" l="l" r="r" t="t"/>
                <a:pathLst>
                  <a:path extrusionOk="0" h="663" w="276">
                    <a:moveTo>
                      <a:pt x="210" y="0"/>
                    </a:moveTo>
                    <a:cubicBezTo>
                      <a:pt x="238" y="103"/>
                      <a:pt x="214" y="240"/>
                      <a:pt x="243" y="323"/>
                    </a:cubicBezTo>
                    <a:cubicBezTo>
                      <a:pt x="271" y="405"/>
                      <a:pt x="291" y="497"/>
                      <a:pt x="259" y="578"/>
                    </a:cubicBezTo>
                    <a:cubicBezTo>
                      <a:pt x="245" y="546"/>
                      <a:pt x="230" y="514"/>
                      <a:pt x="216" y="482"/>
                    </a:cubicBezTo>
                    <a:cubicBezTo>
                      <a:pt x="233" y="520"/>
                      <a:pt x="230" y="567"/>
                      <a:pt x="206" y="601"/>
                    </a:cubicBezTo>
                    <a:cubicBezTo>
                      <a:pt x="183" y="636"/>
                      <a:pt x="65" y="665"/>
                      <a:pt x="24" y="663"/>
                    </a:cubicBezTo>
                    <a:cubicBezTo>
                      <a:pt x="-18" y="440"/>
                      <a:pt x="-6" y="269"/>
                      <a:pt x="66" y="97"/>
                    </a:cubicBezTo>
                    <a:lnTo>
                      <a:pt x="122" y="159"/>
                    </a:lnTo>
                    <a:lnTo>
                      <a:pt x="173" y="13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8"/>
              <p:cNvSpPr/>
              <p:nvPr/>
            </p:nvSpPr>
            <p:spPr>
              <a:xfrm>
                <a:off x="6985899" y="3158191"/>
                <a:ext cx="210232" cy="209160"/>
              </a:xfrm>
              <a:custGeom>
                <a:rect b="b" l="l" r="r" t="t"/>
                <a:pathLst>
                  <a:path extrusionOk="0" h="195" w="196">
                    <a:moveTo>
                      <a:pt x="1" y="97"/>
                    </a:moveTo>
                    <a:cubicBezTo>
                      <a:pt x="1" y="97"/>
                      <a:pt x="0" y="89"/>
                      <a:pt x="4" y="74"/>
                    </a:cubicBezTo>
                    <a:cubicBezTo>
                      <a:pt x="6" y="67"/>
                      <a:pt x="9" y="59"/>
                      <a:pt x="15" y="49"/>
                    </a:cubicBezTo>
                    <a:cubicBezTo>
                      <a:pt x="21" y="40"/>
                      <a:pt x="29" y="30"/>
                      <a:pt x="39" y="22"/>
                    </a:cubicBezTo>
                    <a:cubicBezTo>
                      <a:pt x="50" y="14"/>
                      <a:pt x="64" y="7"/>
                      <a:pt x="80" y="4"/>
                    </a:cubicBezTo>
                    <a:cubicBezTo>
                      <a:pt x="95" y="1"/>
                      <a:pt x="113" y="2"/>
                      <a:pt x="130" y="8"/>
                    </a:cubicBezTo>
                    <a:cubicBezTo>
                      <a:pt x="138" y="11"/>
                      <a:pt x="147" y="16"/>
                      <a:pt x="154" y="21"/>
                    </a:cubicBezTo>
                    <a:cubicBezTo>
                      <a:pt x="158" y="24"/>
                      <a:pt x="161" y="27"/>
                      <a:pt x="165" y="30"/>
                    </a:cubicBezTo>
                    <a:cubicBezTo>
                      <a:pt x="168" y="34"/>
                      <a:pt x="171" y="37"/>
                      <a:pt x="174" y="41"/>
                    </a:cubicBezTo>
                    <a:cubicBezTo>
                      <a:pt x="186" y="57"/>
                      <a:pt x="193" y="77"/>
                      <a:pt x="193" y="97"/>
                    </a:cubicBezTo>
                    <a:cubicBezTo>
                      <a:pt x="193" y="118"/>
                      <a:pt x="186" y="138"/>
                      <a:pt x="174" y="153"/>
                    </a:cubicBezTo>
                    <a:cubicBezTo>
                      <a:pt x="172" y="158"/>
                      <a:pt x="168" y="161"/>
                      <a:pt x="165" y="165"/>
                    </a:cubicBezTo>
                    <a:cubicBezTo>
                      <a:pt x="161" y="168"/>
                      <a:pt x="158" y="171"/>
                      <a:pt x="154" y="174"/>
                    </a:cubicBezTo>
                    <a:cubicBezTo>
                      <a:pt x="147" y="179"/>
                      <a:pt x="138" y="184"/>
                      <a:pt x="130" y="187"/>
                    </a:cubicBezTo>
                    <a:cubicBezTo>
                      <a:pt x="113" y="193"/>
                      <a:pt x="95" y="193"/>
                      <a:pt x="80" y="191"/>
                    </a:cubicBezTo>
                    <a:cubicBezTo>
                      <a:pt x="64" y="188"/>
                      <a:pt x="50" y="181"/>
                      <a:pt x="39" y="173"/>
                    </a:cubicBezTo>
                    <a:cubicBezTo>
                      <a:pt x="28" y="165"/>
                      <a:pt x="21" y="155"/>
                      <a:pt x="15" y="146"/>
                    </a:cubicBezTo>
                    <a:cubicBezTo>
                      <a:pt x="9" y="137"/>
                      <a:pt x="6" y="128"/>
                      <a:pt x="4" y="121"/>
                    </a:cubicBezTo>
                    <a:cubicBezTo>
                      <a:pt x="0" y="106"/>
                      <a:pt x="1" y="97"/>
                      <a:pt x="1" y="97"/>
                    </a:cubicBezTo>
                    <a:cubicBezTo>
                      <a:pt x="1" y="97"/>
                      <a:pt x="1" y="98"/>
                      <a:pt x="1" y="99"/>
                    </a:cubicBezTo>
                    <a:lnTo>
                      <a:pt x="1" y="104"/>
                    </a:lnTo>
                    <a:cubicBezTo>
                      <a:pt x="1" y="106"/>
                      <a:pt x="0" y="108"/>
                      <a:pt x="1" y="111"/>
                    </a:cubicBezTo>
                    <a:cubicBezTo>
                      <a:pt x="1" y="114"/>
                      <a:pt x="2" y="117"/>
                      <a:pt x="3" y="121"/>
                    </a:cubicBezTo>
                    <a:cubicBezTo>
                      <a:pt x="5" y="129"/>
                      <a:pt x="8" y="138"/>
                      <a:pt x="14" y="147"/>
                    </a:cubicBezTo>
                    <a:cubicBezTo>
                      <a:pt x="19" y="157"/>
                      <a:pt x="27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4" y="196"/>
                      <a:pt x="131" y="189"/>
                    </a:cubicBezTo>
                    <a:cubicBezTo>
                      <a:pt x="140" y="186"/>
                      <a:pt x="148" y="182"/>
                      <a:pt x="156" y="176"/>
                    </a:cubicBezTo>
                    <a:cubicBezTo>
                      <a:pt x="160" y="173"/>
                      <a:pt x="164" y="170"/>
                      <a:pt x="167" y="167"/>
                    </a:cubicBezTo>
                    <a:cubicBezTo>
                      <a:pt x="170" y="163"/>
                      <a:pt x="174" y="159"/>
                      <a:pt x="177" y="155"/>
                    </a:cubicBezTo>
                    <a:cubicBezTo>
                      <a:pt x="189" y="139"/>
                      <a:pt x="196" y="119"/>
                      <a:pt x="196" y="97"/>
                    </a:cubicBezTo>
                    <a:cubicBezTo>
                      <a:pt x="196" y="76"/>
                      <a:pt x="189" y="56"/>
                      <a:pt x="177" y="40"/>
                    </a:cubicBezTo>
                    <a:cubicBezTo>
                      <a:pt x="174" y="35"/>
                      <a:pt x="170" y="32"/>
                      <a:pt x="167" y="28"/>
                    </a:cubicBezTo>
                    <a:cubicBezTo>
                      <a:pt x="163" y="25"/>
                      <a:pt x="160" y="22"/>
                      <a:pt x="156" y="19"/>
                    </a:cubicBezTo>
                    <a:cubicBezTo>
                      <a:pt x="148" y="13"/>
                      <a:pt x="140" y="9"/>
                      <a:pt x="131" y="6"/>
                    </a:cubicBezTo>
                    <a:cubicBezTo>
                      <a:pt x="114" y="-1"/>
                      <a:pt x="96" y="-1"/>
                      <a:pt x="80" y="2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8"/>
                      <a:pt x="19" y="38"/>
                      <a:pt x="14" y="48"/>
                    </a:cubicBezTo>
                    <a:cubicBezTo>
                      <a:pt x="8" y="57"/>
                      <a:pt x="5" y="66"/>
                      <a:pt x="3" y="74"/>
                    </a:cubicBezTo>
                    <a:cubicBezTo>
                      <a:pt x="2" y="78"/>
                      <a:pt x="2" y="81"/>
                      <a:pt x="1" y="84"/>
                    </a:cubicBezTo>
                    <a:cubicBezTo>
                      <a:pt x="1" y="87"/>
                      <a:pt x="1" y="89"/>
                      <a:pt x="1" y="91"/>
                    </a:cubicBezTo>
                    <a:lnTo>
                      <a:pt x="1" y="96"/>
                    </a:lnTo>
                    <a:cubicBezTo>
                      <a:pt x="1" y="97"/>
                      <a:pt x="1" y="97"/>
                      <a:pt x="1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25200" lIns="90000" spcFirstLastPara="1" rIns="90000" wrap="square" tIns="25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8"/>
              <p:cNvSpPr/>
              <p:nvPr/>
            </p:nvSpPr>
            <p:spPr>
              <a:xfrm>
                <a:off x="6753142" y="3153901"/>
                <a:ext cx="209159" cy="209160"/>
              </a:xfrm>
              <a:custGeom>
                <a:rect b="b" l="l" r="r" t="t"/>
                <a:pathLst>
                  <a:path extrusionOk="0" h="195" w="195">
                    <a:moveTo>
                      <a:pt x="0" y="97"/>
                    </a:moveTo>
                    <a:cubicBezTo>
                      <a:pt x="0" y="97"/>
                      <a:pt x="0" y="89"/>
                      <a:pt x="3" y="74"/>
                    </a:cubicBezTo>
                    <a:cubicBezTo>
                      <a:pt x="5" y="66"/>
                      <a:pt x="8" y="58"/>
                      <a:pt x="14" y="48"/>
                    </a:cubicBezTo>
                    <a:cubicBezTo>
                      <a:pt x="19" y="39"/>
                      <a:pt x="28" y="30"/>
                      <a:pt x="39" y="21"/>
                    </a:cubicBezTo>
                    <a:cubicBezTo>
                      <a:pt x="50" y="13"/>
                      <a:pt x="63" y="7"/>
                      <a:pt x="79" y="4"/>
                    </a:cubicBezTo>
                    <a:cubicBezTo>
                      <a:pt x="95" y="1"/>
                      <a:pt x="112" y="2"/>
                      <a:pt x="129" y="8"/>
                    </a:cubicBezTo>
                    <a:cubicBezTo>
                      <a:pt x="138" y="11"/>
                      <a:pt x="146" y="15"/>
                      <a:pt x="153" y="21"/>
                    </a:cubicBezTo>
                    <a:cubicBezTo>
                      <a:pt x="157" y="24"/>
                      <a:pt x="161" y="27"/>
                      <a:pt x="164" y="30"/>
                    </a:cubicBezTo>
                    <a:cubicBezTo>
                      <a:pt x="167" y="34"/>
                      <a:pt x="171" y="37"/>
                      <a:pt x="174" y="41"/>
                    </a:cubicBezTo>
                    <a:cubicBezTo>
                      <a:pt x="185" y="57"/>
                      <a:pt x="192" y="77"/>
                      <a:pt x="192" y="97"/>
                    </a:cubicBezTo>
                    <a:cubicBezTo>
                      <a:pt x="192" y="118"/>
                      <a:pt x="185" y="138"/>
                      <a:pt x="174" y="153"/>
                    </a:cubicBezTo>
                    <a:cubicBezTo>
                      <a:pt x="171" y="157"/>
                      <a:pt x="168" y="161"/>
                      <a:pt x="164" y="164"/>
                    </a:cubicBezTo>
                    <a:cubicBezTo>
                      <a:pt x="161" y="168"/>
                      <a:pt x="157" y="171"/>
                      <a:pt x="153" y="174"/>
                    </a:cubicBezTo>
                    <a:cubicBezTo>
                      <a:pt x="146" y="179"/>
                      <a:pt x="138" y="184"/>
                      <a:pt x="129" y="186"/>
                    </a:cubicBezTo>
                    <a:cubicBezTo>
                      <a:pt x="112" y="193"/>
                      <a:pt x="95" y="193"/>
                      <a:pt x="79" y="191"/>
                    </a:cubicBezTo>
                    <a:cubicBezTo>
                      <a:pt x="63" y="188"/>
                      <a:pt x="50" y="181"/>
                      <a:pt x="39" y="173"/>
                    </a:cubicBezTo>
                    <a:cubicBezTo>
                      <a:pt x="28" y="165"/>
                      <a:pt x="20" y="155"/>
                      <a:pt x="14" y="146"/>
                    </a:cubicBezTo>
                    <a:cubicBezTo>
                      <a:pt x="9" y="137"/>
                      <a:pt x="5" y="128"/>
                      <a:pt x="3" y="121"/>
                    </a:cubicBezTo>
                    <a:cubicBezTo>
                      <a:pt x="0" y="106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9"/>
                    </a:cubicBezTo>
                    <a:lnTo>
                      <a:pt x="0" y="103"/>
                    </a:lnTo>
                    <a:cubicBezTo>
                      <a:pt x="0" y="105"/>
                      <a:pt x="0" y="108"/>
                      <a:pt x="1" y="111"/>
                    </a:cubicBezTo>
                    <a:cubicBezTo>
                      <a:pt x="1" y="114"/>
                      <a:pt x="1" y="117"/>
                      <a:pt x="2" y="121"/>
                    </a:cubicBezTo>
                    <a:cubicBezTo>
                      <a:pt x="4" y="128"/>
                      <a:pt x="7" y="137"/>
                      <a:pt x="13" y="147"/>
                    </a:cubicBezTo>
                    <a:cubicBezTo>
                      <a:pt x="18" y="156"/>
                      <a:pt x="26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3" y="196"/>
                      <a:pt x="130" y="189"/>
                    </a:cubicBezTo>
                    <a:cubicBezTo>
                      <a:pt x="139" y="186"/>
                      <a:pt x="148" y="182"/>
                      <a:pt x="155" y="176"/>
                    </a:cubicBezTo>
                    <a:cubicBezTo>
                      <a:pt x="159" y="173"/>
                      <a:pt x="163" y="170"/>
                      <a:pt x="166" y="166"/>
                    </a:cubicBezTo>
                    <a:cubicBezTo>
                      <a:pt x="170" y="163"/>
                      <a:pt x="173" y="159"/>
                      <a:pt x="176" y="155"/>
                    </a:cubicBezTo>
                    <a:cubicBezTo>
                      <a:pt x="188" y="139"/>
                      <a:pt x="195" y="118"/>
                      <a:pt x="195" y="97"/>
                    </a:cubicBezTo>
                    <a:cubicBezTo>
                      <a:pt x="195" y="76"/>
                      <a:pt x="188" y="55"/>
                      <a:pt x="176" y="39"/>
                    </a:cubicBezTo>
                    <a:cubicBezTo>
                      <a:pt x="173" y="35"/>
                      <a:pt x="170" y="32"/>
                      <a:pt x="166" y="28"/>
                    </a:cubicBezTo>
                    <a:cubicBezTo>
                      <a:pt x="163" y="25"/>
                      <a:pt x="159" y="21"/>
                      <a:pt x="155" y="19"/>
                    </a:cubicBezTo>
                    <a:cubicBezTo>
                      <a:pt x="148" y="13"/>
                      <a:pt x="139" y="8"/>
                      <a:pt x="130" y="5"/>
                    </a:cubicBezTo>
                    <a:cubicBezTo>
                      <a:pt x="113" y="-1"/>
                      <a:pt x="95" y="-1"/>
                      <a:pt x="79" y="1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9"/>
                      <a:pt x="18" y="38"/>
                      <a:pt x="13" y="48"/>
                    </a:cubicBezTo>
                    <a:cubicBezTo>
                      <a:pt x="7" y="57"/>
                      <a:pt x="4" y="66"/>
                      <a:pt x="2" y="74"/>
                    </a:cubicBezTo>
                    <a:cubicBezTo>
                      <a:pt x="1" y="77"/>
                      <a:pt x="1" y="81"/>
                      <a:pt x="1" y="84"/>
                    </a:cubicBezTo>
                    <a:cubicBezTo>
                      <a:pt x="0" y="87"/>
                      <a:pt x="0" y="89"/>
                      <a:pt x="0" y="91"/>
                    </a:cubicBezTo>
                    <a:lnTo>
                      <a:pt x="0" y="96"/>
                    </a:lnTo>
                    <a:cubicBezTo>
                      <a:pt x="0" y="97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25200" lIns="90000" spcFirstLastPara="1" rIns="90000" wrap="square" tIns="25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8"/>
              <p:cNvSpPr/>
              <p:nvPr/>
            </p:nvSpPr>
            <p:spPr>
              <a:xfrm>
                <a:off x="6959084" y="3234347"/>
                <a:ext cx="30033" cy="10726"/>
              </a:xfrm>
              <a:custGeom>
                <a:rect b="b" l="l" r="r" t="t"/>
                <a:pathLst>
                  <a:path extrusionOk="0" h="10" w="28">
                    <a:moveTo>
                      <a:pt x="0" y="10"/>
                    </a:moveTo>
                    <a:cubicBezTo>
                      <a:pt x="0" y="10"/>
                      <a:pt x="2" y="9"/>
                      <a:pt x="4" y="7"/>
                    </a:cubicBezTo>
                    <a:cubicBezTo>
                      <a:pt x="6" y="6"/>
                      <a:pt x="9" y="4"/>
                      <a:pt x="14" y="3"/>
                    </a:cubicBezTo>
                    <a:cubicBezTo>
                      <a:pt x="18" y="3"/>
                      <a:pt x="22" y="4"/>
                      <a:pt x="24" y="6"/>
                    </a:cubicBezTo>
                    <a:cubicBezTo>
                      <a:pt x="27" y="7"/>
                      <a:pt x="28" y="8"/>
                      <a:pt x="28" y="8"/>
                    </a:cubicBezTo>
                    <a:cubicBezTo>
                      <a:pt x="29" y="8"/>
                      <a:pt x="28" y="6"/>
                      <a:pt x="25" y="4"/>
                    </a:cubicBezTo>
                    <a:cubicBezTo>
                      <a:pt x="23" y="2"/>
                      <a:pt x="19" y="0"/>
                      <a:pt x="13" y="0"/>
                    </a:cubicBezTo>
                    <a:cubicBezTo>
                      <a:pt x="8" y="1"/>
                      <a:pt x="4" y="3"/>
                      <a:pt x="2" y="6"/>
                    </a:cubicBezTo>
                    <a:cubicBezTo>
                      <a:pt x="0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8"/>
              <p:cNvSpPr/>
              <p:nvPr/>
            </p:nvSpPr>
            <p:spPr>
              <a:xfrm>
                <a:off x="7190767" y="3236492"/>
                <a:ext cx="126568" cy="26815"/>
              </a:xfrm>
              <a:custGeom>
                <a:rect b="b" l="l" r="r" t="t"/>
                <a:pathLst>
                  <a:path extrusionOk="0" h="25" w="118">
                    <a:moveTo>
                      <a:pt x="0" y="0"/>
                    </a:moveTo>
                    <a:cubicBezTo>
                      <a:pt x="0" y="1"/>
                      <a:pt x="26" y="7"/>
                      <a:pt x="58" y="14"/>
                    </a:cubicBezTo>
                    <a:cubicBezTo>
                      <a:pt x="91" y="21"/>
                      <a:pt x="117" y="25"/>
                      <a:pt x="117" y="25"/>
                    </a:cubicBezTo>
                    <a:cubicBezTo>
                      <a:pt x="118" y="24"/>
                      <a:pt x="91" y="18"/>
                      <a:pt x="59" y="11"/>
                    </a:cubicBezTo>
                    <a:cubicBezTo>
                      <a:pt x="27" y="4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8"/>
              <p:cNvSpPr/>
              <p:nvPr/>
            </p:nvSpPr>
            <p:spPr>
              <a:xfrm>
                <a:off x="7143573" y="3188224"/>
                <a:ext cx="39687" cy="146948"/>
              </a:xfrm>
              <a:custGeom>
                <a:rect b="b" l="l" r="r" t="t"/>
                <a:pathLst>
                  <a:path extrusionOk="0" h="137" w="37">
                    <a:moveTo>
                      <a:pt x="0" y="137"/>
                    </a:moveTo>
                    <a:cubicBezTo>
                      <a:pt x="0" y="137"/>
                      <a:pt x="2" y="137"/>
                      <a:pt x="5" y="135"/>
                    </a:cubicBezTo>
                    <a:cubicBezTo>
                      <a:pt x="9" y="132"/>
                      <a:pt x="13" y="129"/>
                      <a:pt x="18" y="123"/>
                    </a:cubicBezTo>
                    <a:cubicBezTo>
                      <a:pt x="22" y="117"/>
                      <a:pt x="28" y="110"/>
                      <a:pt x="31" y="101"/>
                    </a:cubicBezTo>
                    <a:cubicBezTo>
                      <a:pt x="34" y="92"/>
                      <a:pt x="37" y="82"/>
                      <a:pt x="37" y="70"/>
                    </a:cubicBezTo>
                    <a:cubicBezTo>
                      <a:pt x="37" y="48"/>
                      <a:pt x="28" y="29"/>
                      <a:pt x="20" y="17"/>
                    </a:cubicBezTo>
                    <a:cubicBezTo>
                      <a:pt x="16" y="11"/>
                      <a:pt x="12" y="7"/>
                      <a:pt x="9" y="4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3" y="1"/>
                      <a:pt x="11" y="6"/>
                      <a:pt x="18" y="18"/>
                    </a:cubicBezTo>
                    <a:cubicBezTo>
                      <a:pt x="26" y="30"/>
                      <a:pt x="34" y="49"/>
                      <a:pt x="34" y="70"/>
                    </a:cubicBezTo>
                    <a:cubicBezTo>
                      <a:pt x="34" y="81"/>
                      <a:pt x="31" y="91"/>
                      <a:pt x="28" y="100"/>
                    </a:cubicBezTo>
                    <a:cubicBezTo>
                      <a:pt x="25" y="109"/>
                      <a:pt x="21" y="116"/>
                      <a:pt x="16" y="122"/>
                    </a:cubicBezTo>
                    <a:cubicBezTo>
                      <a:pt x="12" y="127"/>
                      <a:pt x="8" y="131"/>
                      <a:pt x="5" y="133"/>
                    </a:cubicBezTo>
                    <a:cubicBezTo>
                      <a:pt x="2" y="136"/>
                      <a:pt x="0" y="137"/>
                      <a:pt x="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4300" lIns="90000" spcFirstLastPara="1" rIns="90000" wrap="square" tIns="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8"/>
              <p:cNvSpPr/>
              <p:nvPr/>
            </p:nvSpPr>
            <p:spPr>
              <a:xfrm>
                <a:off x="7097450" y="3339463"/>
                <a:ext cx="35396" cy="12871"/>
              </a:xfrm>
              <a:custGeom>
                <a:rect b="b" l="l" r="r" t="t"/>
                <a:pathLst>
                  <a:path extrusionOk="0" h="12" w="33">
                    <a:moveTo>
                      <a:pt x="0" y="11"/>
                    </a:moveTo>
                    <a:cubicBezTo>
                      <a:pt x="0" y="12"/>
                      <a:pt x="8" y="12"/>
                      <a:pt x="18" y="9"/>
                    </a:cubicBezTo>
                    <a:cubicBezTo>
                      <a:pt x="27" y="7"/>
                      <a:pt x="34" y="1"/>
                      <a:pt x="33" y="0"/>
                    </a:cubicBezTo>
                    <a:cubicBezTo>
                      <a:pt x="33" y="0"/>
                      <a:pt x="26" y="3"/>
                      <a:pt x="17" y="6"/>
                    </a:cubicBezTo>
                    <a:cubicBezTo>
                      <a:pt x="7" y="9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8"/>
              <p:cNvSpPr/>
              <p:nvPr/>
            </p:nvSpPr>
            <p:spPr>
              <a:xfrm>
                <a:off x="6853968" y="3167845"/>
                <a:ext cx="95462" cy="69720"/>
              </a:xfrm>
              <a:custGeom>
                <a:rect b="b" l="l" r="r" t="t"/>
                <a:pathLst>
                  <a:path extrusionOk="0" h="65" w="89">
                    <a:moveTo>
                      <a:pt x="0" y="0"/>
                    </a:moveTo>
                    <a:cubicBezTo>
                      <a:pt x="0" y="0"/>
                      <a:pt x="7" y="1"/>
                      <a:pt x="17" y="3"/>
                    </a:cubicBezTo>
                    <a:cubicBezTo>
                      <a:pt x="27" y="5"/>
                      <a:pt x="41" y="10"/>
                      <a:pt x="54" y="19"/>
                    </a:cubicBezTo>
                    <a:cubicBezTo>
                      <a:pt x="67" y="29"/>
                      <a:pt x="76" y="40"/>
                      <a:pt x="81" y="49"/>
                    </a:cubicBezTo>
                    <a:cubicBezTo>
                      <a:pt x="86" y="59"/>
                      <a:pt x="88" y="65"/>
                      <a:pt x="89" y="65"/>
                    </a:cubicBezTo>
                    <a:cubicBezTo>
                      <a:pt x="89" y="65"/>
                      <a:pt x="89" y="63"/>
                      <a:pt x="88" y="60"/>
                    </a:cubicBezTo>
                    <a:cubicBezTo>
                      <a:pt x="87" y="57"/>
                      <a:pt x="85" y="53"/>
                      <a:pt x="83" y="48"/>
                    </a:cubicBezTo>
                    <a:cubicBezTo>
                      <a:pt x="78" y="39"/>
                      <a:pt x="69" y="27"/>
                      <a:pt x="56" y="17"/>
                    </a:cubicBezTo>
                    <a:cubicBezTo>
                      <a:pt x="43" y="7"/>
                      <a:pt x="28" y="2"/>
                      <a:pt x="18" y="1"/>
                    </a:cubicBezTo>
                    <a:cubicBezTo>
                      <a:pt x="12" y="0"/>
                      <a:pt x="8" y="0"/>
                      <a:pt x="5" y="0"/>
                    </a:cubicBezTo>
                    <a:cubicBezTo>
                      <a:pt x="2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8"/>
              <p:cNvSpPr/>
              <p:nvPr/>
            </p:nvSpPr>
            <p:spPr>
              <a:xfrm>
                <a:off x="6942994" y="3252581"/>
                <a:ext cx="7508" cy="33251"/>
              </a:xfrm>
              <a:custGeom>
                <a:rect b="b" l="l" r="r" t="t"/>
                <a:pathLst>
                  <a:path extrusionOk="0" h="31" w="7">
                    <a:moveTo>
                      <a:pt x="1" y="31"/>
                    </a:moveTo>
                    <a:cubicBezTo>
                      <a:pt x="1" y="32"/>
                      <a:pt x="5" y="25"/>
                      <a:pt x="7" y="16"/>
                    </a:cubicBezTo>
                    <a:cubicBezTo>
                      <a:pt x="9" y="7"/>
                      <a:pt x="7" y="0"/>
                      <a:pt x="6" y="0"/>
                    </a:cubicBezTo>
                    <a:cubicBezTo>
                      <a:pt x="5" y="0"/>
                      <a:pt x="6" y="7"/>
                      <a:pt x="4" y="16"/>
                    </a:cubicBezTo>
                    <a:cubicBezTo>
                      <a:pt x="2" y="24"/>
                      <a:pt x="0" y="31"/>
                      <a:pt x="0" y="31"/>
                    </a:cubicBez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8"/>
              <p:cNvSpPr/>
              <p:nvPr/>
            </p:nvSpPr>
            <p:spPr>
              <a:xfrm>
                <a:off x="7176823" y="3417764"/>
                <a:ext cx="126568" cy="612463"/>
              </a:xfrm>
              <a:custGeom>
                <a:rect b="b" l="l" r="r" t="t"/>
                <a:pathLst>
                  <a:path extrusionOk="0" h="571" w="118">
                    <a:moveTo>
                      <a:pt x="1" y="571"/>
                    </a:moveTo>
                    <a:cubicBezTo>
                      <a:pt x="2" y="572"/>
                      <a:pt x="9" y="566"/>
                      <a:pt x="17" y="553"/>
                    </a:cubicBezTo>
                    <a:cubicBezTo>
                      <a:pt x="26" y="541"/>
                      <a:pt x="37" y="521"/>
                      <a:pt x="46" y="495"/>
                    </a:cubicBezTo>
                    <a:cubicBezTo>
                      <a:pt x="55" y="469"/>
                      <a:pt x="63" y="438"/>
                      <a:pt x="67" y="402"/>
                    </a:cubicBezTo>
                    <a:cubicBezTo>
                      <a:pt x="72" y="367"/>
                      <a:pt x="74" y="327"/>
                      <a:pt x="75" y="286"/>
                    </a:cubicBezTo>
                    <a:cubicBezTo>
                      <a:pt x="76" y="246"/>
                      <a:pt x="77" y="207"/>
                      <a:pt x="80" y="173"/>
                    </a:cubicBezTo>
                    <a:cubicBezTo>
                      <a:pt x="83" y="138"/>
                      <a:pt x="88" y="107"/>
                      <a:pt x="94" y="82"/>
                    </a:cubicBezTo>
                    <a:cubicBezTo>
                      <a:pt x="105" y="32"/>
                      <a:pt x="121" y="2"/>
                      <a:pt x="117" y="0"/>
                    </a:cubicBezTo>
                    <a:cubicBezTo>
                      <a:pt x="115" y="-1"/>
                      <a:pt x="109" y="5"/>
                      <a:pt x="101" y="18"/>
                    </a:cubicBezTo>
                    <a:cubicBezTo>
                      <a:pt x="92" y="31"/>
                      <a:pt x="82" y="50"/>
                      <a:pt x="73" y="76"/>
                    </a:cubicBezTo>
                    <a:cubicBezTo>
                      <a:pt x="64" y="102"/>
                      <a:pt x="57" y="135"/>
                      <a:pt x="53" y="170"/>
                    </a:cubicBezTo>
                    <a:cubicBezTo>
                      <a:pt x="48" y="206"/>
                      <a:pt x="46" y="245"/>
                      <a:pt x="45" y="285"/>
                    </a:cubicBezTo>
                    <a:cubicBezTo>
                      <a:pt x="44" y="326"/>
                      <a:pt x="43" y="364"/>
                      <a:pt x="39" y="399"/>
                    </a:cubicBezTo>
                    <a:cubicBezTo>
                      <a:pt x="36" y="433"/>
                      <a:pt x="31" y="464"/>
                      <a:pt x="25" y="489"/>
                    </a:cubicBezTo>
                    <a:cubicBezTo>
                      <a:pt x="13" y="540"/>
                      <a:pt x="-3" y="568"/>
                      <a:pt x="1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8"/>
              <p:cNvSpPr/>
              <p:nvPr/>
            </p:nvSpPr>
            <p:spPr>
              <a:xfrm>
                <a:off x="7311972" y="3379150"/>
                <a:ext cx="74010" cy="70793"/>
              </a:xfrm>
              <a:custGeom>
                <a:rect b="b" l="l" r="r" t="t"/>
                <a:pathLst>
                  <a:path extrusionOk="0" h="66" w="69">
                    <a:moveTo>
                      <a:pt x="55" y="8"/>
                    </a:moveTo>
                    <a:cubicBezTo>
                      <a:pt x="55" y="8"/>
                      <a:pt x="57" y="10"/>
                      <a:pt x="59" y="13"/>
                    </a:cubicBezTo>
                    <a:cubicBezTo>
                      <a:pt x="62" y="16"/>
                      <a:pt x="65" y="22"/>
                      <a:pt x="66" y="29"/>
                    </a:cubicBezTo>
                    <a:cubicBezTo>
                      <a:pt x="67" y="37"/>
                      <a:pt x="64" y="46"/>
                      <a:pt x="57" y="53"/>
                    </a:cubicBezTo>
                    <a:cubicBezTo>
                      <a:pt x="50" y="60"/>
                      <a:pt x="39" y="64"/>
                      <a:pt x="28" y="61"/>
                    </a:cubicBezTo>
                    <a:cubicBezTo>
                      <a:pt x="17" y="59"/>
                      <a:pt x="8" y="50"/>
                      <a:pt x="5" y="41"/>
                    </a:cubicBezTo>
                    <a:cubicBezTo>
                      <a:pt x="1" y="32"/>
                      <a:pt x="2" y="22"/>
                      <a:pt x="5" y="15"/>
                    </a:cubicBezTo>
                    <a:cubicBezTo>
                      <a:pt x="7" y="8"/>
                      <a:pt x="12" y="4"/>
                      <a:pt x="15" y="2"/>
                    </a:cubicBezTo>
                    <a:cubicBezTo>
                      <a:pt x="19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7" y="0"/>
                      <a:pt x="15" y="1"/>
                    </a:cubicBezTo>
                    <a:cubicBezTo>
                      <a:pt x="11" y="2"/>
                      <a:pt x="6" y="7"/>
                      <a:pt x="3" y="15"/>
                    </a:cubicBezTo>
                    <a:cubicBezTo>
                      <a:pt x="0" y="22"/>
                      <a:pt x="-2" y="32"/>
                      <a:pt x="2" y="42"/>
                    </a:cubicBezTo>
                    <a:cubicBezTo>
                      <a:pt x="6" y="52"/>
                      <a:pt x="15" y="61"/>
                      <a:pt x="27" y="64"/>
                    </a:cubicBezTo>
                    <a:cubicBezTo>
                      <a:pt x="33" y="66"/>
                      <a:pt x="40" y="66"/>
                      <a:pt x="45" y="64"/>
                    </a:cubicBezTo>
                    <a:cubicBezTo>
                      <a:pt x="51" y="62"/>
                      <a:pt x="56" y="59"/>
                      <a:pt x="59" y="55"/>
                    </a:cubicBezTo>
                    <a:cubicBezTo>
                      <a:pt x="63" y="51"/>
                      <a:pt x="66" y="47"/>
                      <a:pt x="67" y="42"/>
                    </a:cubicBezTo>
                    <a:cubicBezTo>
                      <a:pt x="68" y="38"/>
                      <a:pt x="69" y="33"/>
                      <a:pt x="68" y="29"/>
                    </a:cubicBezTo>
                    <a:cubicBezTo>
                      <a:pt x="67" y="21"/>
                      <a:pt x="63" y="17"/>
                      <a:pt x="60" y="13"/>
                    </a:cubicBezTo>
                    <a:cubicBezTo>
                      <a:pt x="57" y="10"/>
                      <a:pt x="55" y="8"/>
                      <a:pt x="55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8"/>
              <p:cNvSpPr/>
              <p:nvPr/>
            </p:nvSpPr>
            <p:spPr>
              <a:xfrm>
                <a:off x="7605867" y="3220403"/>
                <a:ext cx="381849" cy="633915"/>
              </a:xfrm>
              <a:custGeom>
                <a:rect b="b" l="l" r="r" t="t"/>
                <a:pathLst>
                  <a:path extrusionOk="0" h="591" w="356">
                    <a:moveTo>
                      <a:pt x="293" y="378"/>
                    </a:moveTo>
                    <a:lnTo>
                      <a:pt x="286" y="280"/>
                    </a:lnTo>
                    <a:lnTo>
                      <a:pt x="266" y="157"/>
                    </a:lnTo>
                    <a:lnTo>
                      <a:pt x="235" y="56"/>
                    </a:lnTo>
                    <a:cubicBezTo>
                      <a:pt x="235" y="56"/>
                      <a:pt x="228" y="47"/>
                      <a:pt x="216" y="56"/>
                    </a:cubicBezTo>
                    <a:cubicBezTo>
                      <a:pt x="204" y="65"/>
                      <a:pt x="221" y="120"/>
                      <a:pt x="221" y="120"/>
                    </a:cubicBezTo>
                    <a:lnTo>
                      <a:pt x="228" y="162"/>
                    </a:lnTo>
                    <a:cubicBezTo>
                      <a:pt x="228" y="162"/>
                      <a:pt x="224" y="196"/>
                      <a:pt x="221" y="193"/>
                    </a:cubicBezTo>
                    <a:cubicBezTo>
                      <a:pt x="218" y="191"/>
                      <a:pt x="204" y="134"/>
                      <a:pt x="204" y="134"/>
                    </a:cubicBezTo>
                    <a:lnTo>
                      <a:pt x="167" y="14"/>
                    </a:lnTo>
                    <a:cubicBezTo>
                      <a:pt x="167" y="14"/>
                      <a:pt x="160" y="1"/>
                      <a:pt x="145" y="8"/>
                    </a:cubicBezTo>
                    <a:cubicBezTo>
                      <a:pt x="137" y="11"/>
                      <a:pt x="133" y="24"/>
                      <a:pt x="136" y="42"/>
                    </a:cubicBezTo>
                    <a:cubicBezTo>
                      <a:pt x="139" y="60"/>
                      <a:pt x="150" y="90"/>
                      <a:pt x="152" y="100"/>
                    </a:cubicBezTo>
                    <a:cubicBezTo>
                      <a:pt x="154" y="110"/>
                      <a:pt x="167" y="169"/>
                      <a:pt x="167" y="169"/>
                    </a:cubicBezTo>
                    <a:lnTo>
                      <a:pt x="111" y="37"/>
                    </a:lnTo>
                    <a:cubicBezTo>
                      <a:pt x="111" y="37"/>
                      <a:pt x="98" y="-7"/>
                      <a:pt x="80" y="1"/>
                    </a:cubicBezTo>
                    <a:cubicBezTo>
                      <a:pt x="62" y="10"/>
                      <a:pt x="78" y="40"/>
                      <a:pt x="81" y="54"/>
                    </a:cubicBezTo>
                    <a:cubicBezTo>
                      <a:pt x="83" y="68"/>
                      <a:pt x="121" y="159"/>
                      <a:pt x="121" y="185"/>
                    </a:cubicBezTo>
                    <a:cubicBezTo>
                      <a:pt x="122" y="212"/>
                      <a:pt x="116" y="198"/>
                      <a:pt x="116" y="198"/>
                    </a:cubicBezTo>
                    <a:cubicBezTo>
                      <a:pt x="116" y="198"/>
                      <a:pt x="100" y="156"/>
                      <a:pt x="88" y="123"/>
                    </a:cubicBezTo>
                    <a:cubicBezTo>
                      <a:pt x="76" y="91"/>
                      <a:pt x="61" y="72"/>
                      <a:pt x="46" y="71"/>
                    </a:cubicBezTo>
                    <a:cubicBezTo>
                      <a:pt x="31" y="71"/>
                      <a:pt x="59" y="147"/>
                      <a:pt x="59" y="147"/>
                    </a:cubicBezTo>
                    <a:lnTo>
                      <a:pt x="96" y="254"/>
                    </a:lnTo>
                    <a:lnTo>
                      <a:pt x="94" y="289"/>
                    </a:lnTo>
                    <a:lnTo>
                      <a:pt x="66" y="261"/>
                    </a:lnTo>
                    <a:cubicBezTo>
                      <a:pt x="66" y="261"/>
                      <a:pt x="61" y="219"/>
                      <a:pt x="33" y="205"/>
                    </a:cubicBezTo>
                    <a:cubicBezTo>
                      <a:pt x="5" y="190"/>
                      <a:pt x="0" y="211"/>
                      <a:pt x="0" y="211"/>
                    </a:cubicBezTo>
                    <a:lnTo>
                      <a:pt x="66" y="365"/>
                    </a:lnTo>
                    <a:cubicBezTo>
                      <a:pt x="80" y="390"/>
                      <a:pt x="159" y="432"/>
                      <a:pt x="159" y="432"/>
                    </a:cubicBezTo>
                    <a:lnTo>
                      <a:pt x="190" y="591"/>
                    </a:lnTo>
                    <a:lnTo>
                      <a:pt x="356" y="563"/>
                    </a:lnTo>
                    <a:lnTo>
                      <a:pt x="293" y="37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7675587" y="3500356"/>
                <a:ext cx="176981" cy="70793"/>
              </a:xfrm>
              <a:custGeom>
                <a:rect b="b" l="l" r="r" t="t"/>
                <a:pathLst>
                  <a:path extrusionOk="0" h="66" w="165">
                    <a:moveTo>
                      <a:pt x="165" y="66"/>
                    </a:moveTo>
                    <a:cubicBezTo>
                      <a:pt x="164" y="66"/>
                      <a:pt x="155" y="59"/>
                      <a:pt x="141" y="50"/>
                    </a:cubicBezTo>
                    <a:cubicBezTo>
                      <a:pt x="126" y="40"/>
                      <a:pt x="104" y="27"/>
                      <a:pt x="78" y="31"/>
                    </a:cubicBezTo>
                    <a:cubicBezTo>
                      <a:pt x="66" y="33"/>
                      <a:pt x="56" y="38"/>
                      <a:pt x="49" y="45"/>
                    </a:cubicBezTo>
                    <a:lnTo>
                      <a:pt x="47" y="48"/>
                    </a:lnTo>
                    <a:lnTo>
                      <a:pt x="44" y="45"/>
                    </a:lnTo>
                    <a:cubicBezTo>
                      <a:pt x="32" y="32"/>
                      <a:pt x="19" y="22"/>
                      <a:pt x="12" y="14"/>
                    </a:cubicBezTo>
                    <a:cubicBezTo>
                      <a:pt x="4" y="6"/>
                      <a:pt x="0" y="0"/>
                      <a:pt x="0" y="0"/>
                    </a:cubicBezTo>
                    <a:cubicBezTo>
                      <a:pt x="1" y="-1"/>
                      <a:pt x="6" y="3"/>
                      <a:pt x="15" y="10"/>
                    </a:cubicBezTo>
                    <a:cubicBezTo>
                      <a:pt x="23" y="18"/>
                      <a:pt x="36" y="27"/>
                      <a:pt x="50" y="41"/>
                    </a:cubicBezTo>
                    <a:lnTo>
                      <a:pt x="44" y="41"/>
                    </a:lnTo>
                    <a:cubicBezTo>
                      <a:pt x="52" y="32"/>
                      <a:pt x="64" y="26"/>
                      <a:pt x="77" y="24"/>
                    </a:cubicBezTo>
                    <a:cubicBezTo>
                      <a:pt x="91" y="22"/>
                      <a:pt x="105" y="25"/>
                      <a:pt x="116" y="29"/>
                    </a:cubicBezTo>
                    <a:cubicBezTo>
                      <a:pt x="127" y="34"/>
                      <a:pt x="136" y="40"/>
                      <a:pt x="144" y="45"/>
                    </a:cubicBezTo>
                    <a:cubicBezTo>
                      <a:pt x="158" y="56"/>
                      <a:pt x="165" y="65"/>
                      <a:pt x="165" y="65"/>
                    </a:cubicBezTo>
                    <a:lnTo>
                      <a:pt x="165" y="66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7782848" y="3641941"/>
                <a:ext cx="337872" cy="592083"/>
              </a:xfrm>
              <a:custGeom>
                <a:rect b="b" l="l" r="r" t="t"/>
                <a:pathLst>
                  <a:path extrusionOk="0" h="552" w="315">
                    <a:moveTo>
                      <a:pt x="88" y="552"/>
                    </a:moveTo>
                    <a:lnTo>
                      <a:pt x="0" y="59"/>
                    </a:lnTo>
                    <a:lnTo>
                      <a:pt x="134" y="0"/>
                    </a:lnTo>
                    <a:lnTo>
                      <a:pt x="315" y="544"/>
                    </a:lnTo>
                    <a:lnTo>
                      <a:pt x="88" y="55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7776412" y="3684846"/>
                <a:ext cx="114769" cy="553469"/>
              </a:xfrm>
              <a:custGeom>
                <a:rect b="b" l="l" r="r" t="t"/>
                <a:pathLst>
                  <a:path extrusionOk="0" h="516" w="107">
                    <a:moveTo>
                      <a:pt x="107" y="516"/>
                    </a:moveTo>
                    <a:cubicBezTo>
                      <a:pt x="107" y="516"/>
                      <a:pt x="105" y="509"/>
                      <a:pt x="101" y="496"/>
                    </a:cubicBezTo>
                    <a:cubicBezTo>
                      <a:pt x="98" y="483"/>
                      <a:pt x="93" y="465"/>
                      <a:pt x="88" y="441"/>
                    </a:cubicBezTo>
                    <a:cubicBezTo>
                      <a:pt x="77" y="395"/>
                      <a:pt x="63" y="331"/>
                      <a:pt x="48" y="259"/>
                    </a:cubicBezTo>
                    <a:cubicBezTo>
                      <a:pt x="34" y="188"/>
                      <a:pt x="21" y="123"/>
                      <a:pt x="13" y="76"/>
                    </a:cubicBezTo>
                    <a:cubicBezTo>
                      <a:pt x="9" y="53"/>
                      <a:pt x="6" y="34"/>
                      <a:pt x="3" y="20"/>
                    </a:cubicBezTo>
                    <a:cubicBezTo>
                      <a:pt x="1" y="7"/>
                      <a:pt x="0" y="0"/>
                      <a:pt x="0" y="0"/>
                    </a:cubicBezTo>
                    <a:cubicBezTo>
                      <a:pt x="1" y="0"/>
                      <a:pt x="3" y="7"/>
                      <a:pt x="5" y="20"/>
                    </a:cubicBezTo>
                    <a:cubicBezTo>
                      <a:pt x="8" y="34"/>
                      <a:pt x="12" y="53"/>
                      <a:pt x="17" y="75"/>
                    </a:cubicBezTo>
                    <a:cubicBezTo>
                      <a:pt x="27" y="123"/>
                      <a:pt x="40" y="187"/>
                      <a:pt x="54" y="258"/>
                    </a:cubicBezTo>
                    <a:cubicBezTo>
                      <a:pt x="69" y="329"/>
                      <a:pt x="82" y="393"/>
                      <a:pt x="92" y="441"/>
                    </a:cubicBezTo>
                    <a:cubicBezTo>
                      <a:pt x="97" y="463"/>
                      <a:pt x="100" y="482"/>
                      <a:pt x="103" y="496"/>
                    </a:cubicBezTo>
                    <a:cubicBezTo>
                      <a:pt x="106" y="509"/>
                      <a:pt x="107" y="516"/>
                      <a:pt x="107" y="5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6" name="Google Shape;1666;p48"/>
            <p:cNvGrpSpPr/>
            <p:nvPr/>
          </p:nvGrpSpPr>
          <p:grpSpPr>
            <a:xfrm>
              <a:off x="5428469" y="729788"/>
              <a:ext cx="2390848" cy="1904966"/>
              <a:chOff x="5428469" y="729788"/>
              <a:chExt cx="2390848" cy="1904966"/>
            </a:xfrm>
          </p:grpSpPr>
          <p:sp>
            <p:nvSpPr>
              <p:cNvPr id="1667" name="Google Shape;1667;p48"/>
              <p:cNvSpPr/>
              <p:nvPr/>
            </p:nvSpPr>
            <p:spPr>
              <a:xfrm>
                <a:off x="7265850" y="1084824"/>
                <a:ext cx="102971" cy="364689"/>
              </a:xfrm>
              <a:custGeom>
                <a:rect b="b" l="l" r="r" t="t"/>
                <a:pathLst>
                  <a:path extrusionOk="0" h="340" w="96">
                    <a:moveTo>
                      <a:pt x="5" y="340"/>
                    </a:moveTo>
                    <a:cubicBezTo>
                      <a:pt x="-26" y="151"/>
                      <a:pt x="79" y="0"/>
                      <a:pt x="79" y="0"/>
                    </a:cubicBezTo>
                    <a:cubicBezTo>
                      <a:pt x="143" y="145"/>
                      <a:pt x="5" y="340"/>
                      <a:pt x="5" y="34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5430614" y="1017249"/>
                <a:ext cx="2388702" cy="1465192"/>
              </a:xfrm>
              <a:custGeom>
                <a:rect b="b" l="l" r="r" t="t"/>
                <a:pathLst>
                  <a:path extrusionOk="0" h="1366" w="2227">
                    <a:moveTo>
                      <a:pt x="2026" y="493"/>
                    </a:moveTo>
                    <a:cubicBezTo>
                      <a:pt x="1997" y="493"/>
                      <a:pt x="1970" y="499"/>
                      <a:pt x="1945" y="509"/>
                    </a:cubicBezTo>
                    <a:cubicBezTo>
                      <a:pt x="1932" y="515"/>
                      <a:pt x="1919" y="518"/>
                      <a:pt x="1905" y="518"/>
                    </a:cubicBezTo>
                    <a:lnTo>
                      <a:pt x="1852" y="515"/>
                    </a:lnTo>
                    <a:lnTo>
                      <a:pt x="1849" y="70"/>
                    </a:lnTo>
                    <a:cubicBezTo>
                      <a:pt x="1849" y="31"/>
                      <a:pt x="1816" y="0"/>
                      <a:pt x="1775" y="0"/>
                    </a:cubicBezTo>
                    <a:lnTo>
                      <a:pt x="1716" y="0"/>
                    </a:lnTo>
                    <a:lnTo>
                      <a:pt x="453" y="0"/>
                    </a:lnTo>
                    <a:cubicBezTo>
                      <a:pt x="414" y="0"/>
                      <a:pt x="382" y="31"/>
                      <a:pt x="382" y="70"/>
                    </a:cubicBezTo>
                    <a:lnTo>
                      <a:pt x="382" y="512"/>
                    </a:lnTo>
                    <a:lnTo>
                      <a:pt x="350" y="512"/>
                    </a:lnTo>
                    <a:cubicBezTo>
                      <a:pt x="335" y="512"/>
                      <a:pt x="321" y="508"/>
                      <a:pt x="308" y="502"/>
                    </a:cubicBezTo>
                    <a:cubicBezTo>
                      <a:pt x="274" y="486"/>
                      <a:pt x="212" y="465"/>
                      <a:pt x="170" y="472"/>
                    </a:cubicBezTo>
                    <a:cubicBezTo>
                      <a:pt x="85" y="486"/>
                      <a:pt x="0" y="571"/>
                      <a:pt x="0" y="654"/>
                    </a:cubicBezTo>
                    <a:cubicBezTo>
                      <a:pt x="0" y="795"/>
                      <a:pt x="110" y="882"/>
                      <a:pt x="224" y="882"/>
                    </a:cubicBezTo>
                    <a:cubicBezTo>
                      <a:pt x="252" y="882"/>
                      <a:pt x="278" y="877"/>
                      <a:pt x="302" y="866"/>
                    </a:cubicBezTo>
                    <a:cubicBezTo>
                      <a:pt x="314" y="861"/>
                      <a:pt x="323" y="858"/>
                      <a:pt x="337" y="858"/>
                    </a:cubicBezTo>
                    <a:lnTo>
                      <a:pt x="382" y="858"/>
                    </a:lnTo>
                    <a:lnTo>
                      <a:pt x="382" y="1295"/>
                    </a:lnTo>
                    <a:cubicBezTo>
                      <a:pt x="382" y="1334"/>
                      <a:pt x="414" y="1366"/>
                      <a:pt x="453" y="1366"/>
                    </a:cubicBezTo>
                    <a:lnTo>
                      <a:pt x="1772" y="1366"/>
                    </a:lnTo>
                    <a:cubicBezTo>
                      <a:pt x="1813" y="1366"/>
                      <a:pt x="1847" y="1334"/>
                      <a:pt x="1847" y="1295"/>
                    </a:cubicBezTo>
                    <a:lnTo>
                      <a:pt x="1849" y="840"/>
                    </a:lnTo>
                    <a:lnTo>
                      <a:pt x="1895" y="844"/>
                    </a:lnTo>
                    <a:cubicBezTo>
                      <a:pt x="1911" y="844"/>
                      <a:pt x="1925" y="847"/>
                      <a:pt x="1939" y="854"/>
                    </a:cubicBezTo>
                    <a:cubicBezTo>
                      <a:pt x="1975" y="870"/>
                      <a:pt x="2016" y="877"/>
                      <a:pt x="2060" y="870"/>
                    </a:cubicBezTo>
                    <a:cubicBezTo>
                      <a:pt x="2147" y="856"/>
                      <a:pt x="2215" y="787"/>
                      <a:pt x="2225" y="704"/>
                    </a:cubicBezTo>
                    <a:cubicBezTo>
                      <a:pt x="2238" y="590"/>
                      <a:pt x="2144" y="493"/>
                      <a:pt x="2026" y="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5428469" y="1016177"/>
                <a:ext cx="2390848" cy="1468410"/>
              </a:xfrm>
              <a:custGeom>
                <a:rect b="b" l="l" r="r" t="t"/>
                <a:pathLst>
                  <a:path extrusionOk="0" h="1369" w="2229">
                    <a:moveTo>
                      <a:pt x="2028" y="494"/>
                    </a:moveTo>
                    <a:cubicBezTo>
                      <a:pt x="2028" y="494"/>
                      <a:pt x="2032" y="494"/>
                      <a:pt x="2041" y="495"/>
                    </a:cubicBezTo>
                    <a:cubicBezTo>
                      <a:pt x="2044" y="495"/>
                      <a:pt x="2046" y="495"/>
                      <a:pt x="2049" y="495"/>
                    </a:cubicBezTo>
                    <a:cubicBezTo>
                      <a:pt x="2052" y="495"/>
                      <a:pt x="2055" y="496"/>
                      <a:pt x="2058" y="496"/>
                    </a:cubicBezTo>
                    <a:lnTo>
                      <a:pt x="2069" y="498"/>
                    </a:lnTo>
                    <a:cubicBezTo>
                      <a:pt x="2073" y="499"/>
                      <a:pt x="2077" y="500"/>
                      <a:pt x="2081" y="501"/>
                    </a:cubicBezTo>
                    <a:cubicBezTo>
                      <a:pt x="2098" y="505"/>
                      <a:pt x="2119" y="513"/>
                      <a:pt x="2141" y="527"/>
                    </a:cubicBezTo>
                    <a:cubicBezTo>
                      <a:pt x="2163" y="541"/>
                      <a:pt x="2186" y="562"/>
                      <a:pt x="2203" y="591"/>
                    </a:cubicBezTo>
                    <a:cubicBezTo>
                      <a:pt x="2207" y="599"/>
                      <a:pt x="2212" y="606"/>
                      <a:pt x="2215" y="615"/>
                    </a:cubicBezTo>
                    <a:cubicBezTo>
                      <a:pt x="2219" y="623"/>
                      <a:pt x="2222" y="632"/>
                      <a:pt x="2224" y="641"/>
                    </a:cubicBezTo>
                    <a:cubicBezTo>
                      <a:pt x="2226" y="646"/>
                      <a:pt x="2225" y="651"/>
                      <a:pt x="2226" y="655"/>
                    </a:cubicBezTo>
                    <a:lnTo>
                      <a:pt x="2228" y="663"/>
                    </a:lnTo>
                    <a:cubicBezTo>
                      <a:pt x="2228" y="665"/>
                      <a:pt x="2228" y="667"/>
                      <a:pt x="2228" y="670"/>
                    </a:cubicBezTo>
                    <a:cubicBezTo>
                      <a:pt x="2228" y="675"/>
                      <a:pt x="2229" y="680"/>
                      <a:pt x="2229" y="685"/>
                    </a:cubicBezTo>
                    <a:lnTo>
                      <a:pt x="2228" y="701"/>
                    </a:lnTo>
                    <a:cubicBezTo>
                      <a:pt x="2226" y="721"/>
                      <a:pt x="2221" y="743"/>
                      <a:pt x="2211" y="763"/>
                    </a:cubicBezTo>
                    <a:cubicBezTo>
                      <a:pt x="2201" y="784"/>
                      <a:pt x="2187" y="803"/>
                      <a:pt x="2169" y="820"/>
                    </a:cubicBezTo>
                    <a:cubicBezTo>
                      <a:pt x="2133" y="854"/>
                      <a:pt x="2081" y="875"/>
                      <a:pt x="2024" y="875"/>
                    </a:cubicBezTo>
                    <a:cubicBezTo>
                      <a:pt x="1996" y="874"/>
                      <a:pt x="1967" y="868"/>
                      <a:pt x="1940" y="856"/>
                    </a:cubicBezTo>
                    <a:cubicBezTo>
                      <a:pt x="1927" y="849"/>
                      <a:pt x="1912" y="846"/>
                      <a:pt x="1897" y="846"/>
                    </a:cubicBezTo>
                    <a:cubicBezTo>
                      <a:pt x="1882" y="845"/>
                      <a:pt x="1867" y="844"/>
                      <a:pt x="1851" y="843"/>
                    </a:cubicBezTo>
                    <a:lnTo>
                      <a:pt x="1852" y="842"/>
                    </a:lnTo>
                    <a:cubicBezTo>
                      <a:pt x="1852" y="914"/>
                      <a:pt x="1852" y="991"/>
                      <a:pt x="1851" y="1072"/>
                    </a:cubicBezTo>
                    <a:cubicBezTo>
                      <a:pt x="1851" y="1113"/>
                      <a:pt x="1851" y="1154"/>
                      <a:pt x="1851" y="1197"/>
                    </a:cubicBezTo>
                    <a:cubicBezTo>
                      <a:pt x="1851" y="1218"/>
                      <a:pt x="1850" y="1240"/>
                      <a:pt x="1850" y="1262"/>
                    </a:cubicBezTo>
                    <a:cubicBezTo>
                      <a:pt x="1850" y="1273"/>
                      <a:pt x="1850" y="1284"/>
                      <a:pt x="1850" y="1295"/>
                    </a:cubicBezTo>
                    <a:cubicBezTo>
                      <a:pt x="1850" y="1306"/>
                      <a:pt x="1848" y="1318"/>
                      <a:pt x="1843" y="1328"/>
                    </a:cubicBezTo>
                    <a:cubicBezTo>
                      <a:pt x="1833" y="1348"/>
                      <a:pt x="1812" y="1363"/>
                      <a:pt x="1789" y="1367"/>
                    </a:cubicBezTo>
                    <a:cubicBezTo>
                      <a:pt x="1777" y="1369"/>
                      <a:pt x="1766" y="1368"/>
                      <a:pt x="1754" y="1368"/>
                    </a:cubicBezTo>
                    <a:cubicBezTo>
                      <a:pt x="1743" y="1368"/>
                      <a:pt x="1731" y="1368"/>
                      <a:pt x="1719" y="1368"/>
                    </a:cubicBezTo>
                    <a:cubicBezTo>
                      <a:pt x="1674" y="1368"/>
                      <a:pt x="1626" y="1368"/>
                      <a:pt x="1578" y="1368"/>
                    </a:cubicBezTo>
                    <a:cubicBezTo>
                      <a:pt x="1481" y="1368"/>
                      <a:pt x="1381" y="1368"/>
                      <a:pt x="1277" y="1368"/>
                    </a:cubicBezTo>
                    <a:cubicBezTo>
                      <a:pt x="1071" y="1368"/>
                      <a:pt x="851" y="1368"/>
                      <a:pt x="622" y="1368"/>
                    </a:cubicBezTo>
                    <a:cubicBezTo>
                      <a:pt x="593" y="1368"/>
                      <a:pt x="564" y="1368"/>
                      <a:pt x="535" y="1368"/>
                    </a:cubicBezTo>
                    <a:cubicBezTo>
                      <a:pt x="521" y="1368"/>
                      <a:pt x="506" y="1368"/>
                      <a:pt x="491" y="1368"/>
                    </a:cubicBezTo>
                    <a:lnTo>
                      <a:pt x="470" y="1368"/>
                    </a:lnTo>
                    <a:cubicBezTo>
                      <a:pt x="462" y="1368"/>
                      <a:pt x="455" y="1369"/>
                      <a:pt x="448" y="1368"/>
                    </a:cubicBezTo>
                    <a:cubicBezTo>
                      <a:pt x="433" y="1366"/>
                      <a:pt x="418" y="1360"/>
                      <a:pt x="407" y="1350"/>
                    </a:cubicBezTo>
                    <a:cubicBezTo>
                      <a:pt x="395" y="1341"/>
                      <a:pt x="387" y="1327"/>
                      <a:pt x="384" y="1312"/>
                    </a:cubicBezTo>
                    <a:cubicBezTo>
                      <a:pt x="382" y="1305"/>
                      <a:pt x="382" y="1297"/>
                      <a:pt x="382" y="1290"/>
                    </a:cubicBezTo>
                    <a:lnTo>
                      <a:pt x="382" y="1267"/>
                    </a:lnTo>
                    <a:cubicBezTo>
                      <a:pt x="382" y="1253"/>
                      <a:pt x="382" y="1238"/>
                      <a:pt x="382" y="1223"/>
                    </a:cubicBezTo>
                    <a:cubicBezTo>
                      <a:pt x="382" y="1104"/>
                      <a:pt x="382" y="982"/>
                      <a:pt x="382" y="859"/>
                    </a:cubicBezTo>
                    <a:lnTo>
                      <a:pt x="384" y="861"/>
                    </a:lnTo>
                    <a:lnTo>
                      <a:pt x="337" y="861"/>
                    </a:lnTo>
                    <a:cubicBezTo>
                      <a:pt x="330" y="861"/>
                      <a:pt x="322" y="863"/>
                      <a:pt x="315" y="865"/>
                    </a:cubicBezTo>
                    <a:cubicBezTo>
                      <a:pt x="308" y="868"/>
                      <a:pt x="300" y="871"/>
                      <a:pt x="293" y="874"/>
                    </a:cubicBezTo>
                    <a:cubicBezTo>
                      <a:pt x="277" y="879"/>
                      <a:pt x="261" y="883"/>
                      <a:pt x="245" y="885"/>
                    </a:cubicBezTo>
                    <a:cubicBezTo>
                      <a:pt x="237" y="885"/>
                      <a:pt x="229" y="886"/>
                      <a:pt x="220" y="885"/>
                    </a:cubicBezTo>
                    <a:cubicBezTo>
                      <a:pt x="212" y="885"/>
                      <a:pt x="204" y="885"/>
                      <a:pt x="196" y="883"/>
                    </a:cubicBezTo>
                    <a:cubicBezTo>
                      <a:pt x="125" y="874"/>
                      <a:pt x="61" y="830"/>
                      <a:pt x="28" y="768"/>
                    </a:cubicBezTo>
                    <a:cubicBezTo>
                      <a:pt x="11" y="738"/>
                      <a:pt x="2" y="703"/>
                      <a:pt x="1" y="669"/>
                    </a:cubicBezTo>
                    <a:cubicBezTo>
                      <a:pt x="-1" y="652"/>
                      <a:pt x="1" y="634"/>
                      <a:pt x="6" y="618"/>
                    </a:cubicBezTo>
                    <a:cubicBezTo>
                      <a:pt x="8" y="609"/>
                      <a:pt x="11" y="601"/>
                      <a:pt x="15" y="593"/>
                    </a:cubicBezTo>
                    <a:cubicBezTo>
                      <a:pt x="19" y="586"/>
                      <a:pt x="22" y="578"/>
                      <a:pt x="27" y="571"/>
                    </a:cubicBezTo>
                    <a:cubicBezTo>
                      <a:pt x="32" y="564"/>
                      <a:pt x="37" y="557"/>
                      <a:pt x="42" y="550"/>
                    </a:cubicBezTo>
                    <a:cubicBezTo>
                      <a:pt x="48" y="544"/>
                      <a:pt x="53" y="537"/>
                      <a:pt x="60" y="532"/>
                    </a:cubicBezTo>
                    <a:cubicBezTo>
                      <a:pt x="72" y="520"/>
                      <a:pt x="85" y="509"/>
                      <a:pt x="99" y="500"/>
                    </a:cubicBezTo>
                    <a:cubicBezTo>
                      <a:pt x="114" y="491"/>
                      <a:pt x="129" y="484"/>
                      <a:pt x="145" y="478"/>
                    </a:cubicBezTo>
                    <a:cubicBezTo>
                      <a:pt x="161" y="473"/>
                      <a:pt x="178" y="470"/>
                      <a:pt x="194" y="470"/>
                    </a:cubicBezTo>
                    <a:cubicBezTo>
                      <a:pt x="228" y="471"/>
                      <a:pt x="260" y="481"/>
                      <a:pt x="291" y="493"/>
                    </a:cubicBezTo>
                    <a:cubicBezTo>
                      <a:pt x="298" y="496"/>
                      <a:pt x="306" y="499"/>
                      <a:pt x="313" y="503"/>
                    </a:cubicBezTo>
                    <a:cubicBezTo>
                      <a:pt x="320" y="506"/>
                      <a:pt x="328" y="508"/>
                      <a:pt x="336" y="510"/>
                    </a:cubicBezTo>
                    <a:cubicBezTo>
                      <a:pt x="344" y="511"/>
                      <a:pt x="351" y="511"/>
                      <a:pt x="360" y="511"/>
                    </a:cubicBezTo>
                    <a:cubicBezTo>
                      <a:pt x="368" y="511"/>
                      <a:pt x="376" y="511"/>
                      <a:pt x="384" y="511"/>
                    </a:cubicBezTo>
                    <a:lnTo>
                      <a:pt x="382" y="513"/>
                    </a:lnTo>
                    <a:cubicBezTo>
                      <a:pt x="382" y="368"/>
                      <a:pt x="382" y="227"/>
                      <a:pt x="382" y="89"/>
                    </a:cubicBezTo>
                    <a:cubicBezTo>
                      <a:pt x="382" y="81"/>
                      <a:pt x="382" y="72"/>
                      <a:pt x="382" y="64"/>
                    </a:cubicBezTo>
                    <a:cubicBezTo>
                      <a:pt x="383" y="55"/>
                      <a:pt x="386" y="46"/>
                      <a:pt x="390" y="39"/>
                    </a:cubicBezTo>
                    <a:cubicBezTo>
                      <a:pt x="398" y="23"/>
                      <a:pt x="412" y="11"/>
                      <a:pt x="428" y="5"/>
                    </a:cubicBezTo>
                    <a:cubicBezTo>
                      <a:pt x="436" y="2"/>
                      <a:pt x="445" y="0"/>
                      <a:pt x="453" y="0"/>
                    </a:cubicBezTo>
                    <a:cubicBezTo>
                      <a:pt x="462" y="-1"/>
                      <a:pt x="470" y="0"/>
                      <a:pt x="478" y="0"/>
                    </a:cubicBezTo>
                    <a:lnTo>
                      <a:pt x="528" y="0"/>
                    </a:lnTo>
                    <a:cubicBezTo>
                      <a:pt x="595" y="0"/>
                      <a:pt x="660" y="0"/>
                      <a:pt x="724" y="0"/>
                    </a:cubicBezTo>
                    <a:cubicBezTo>
                      <a:pt x="979" y="0"/>
                      <a:pt x="1214" y="0"/>
                      <a:pt x="1424" y="0"/>
                    </a:cubicBezTo>
                    <a:cubicBezTo>
                      <a:pt x="1529" y="0"/>
                      <a:pt x="1628" y="0"/>
                      <a:pt x="1718" y="0"/>
                    </a:cubicBezTo>
                    <a:cubicBezTo>
                      <a:pt x="1730" y="0"/>
                      <a:pt x="1741" y="0"/>
                      <a:pt x="1752" y="0"/>
                    </a:cubicBezTo>
                    <a:lnTo>
                      <a:pt x="1769" y="0"/>
                    </a:lnTo>
                    <a:cubicBezTo>
                      <a:pt x="1775" y="0"/>
                      <a:pt x="1780" y="0"/>
                      <a:pt x="1786" y="1"/>
                    </a:cubicBezTo>
                    <a:cubicBezTo>
                      <a:pt x="1808" y="3"/>
                      <a:pt x="1829" y="15"/>
                      <a:pt x="1840" y="33"/>
                    </a:cubicBezTo>
                    <a:cubicBezTo>
                      <a:pt x="1846" y="42"/>
                      <a:pt x="1850" y="52"/>
                      <a:pt x="1852" y="63"/>
                    </a:cubicBezTo>
                    <a:cubicBezTo>
                      <a:pt x="1853" y="73"/>
                      <a:pt x="1852" y="83"/>
                      <a:pt x="1852" y="94"/>
                    </a:cubicBezTo>
                    <a:cubicBezTo>
                      <a:pt x="1852" y="114"/>
                      <a:pt x="1853" y="133"/>
                      <a:pt x="1853" y="153"/>
                    </a:cubicBezTo>
                    <a:cubicBezTo>
                      <a:pt x="1853" y="306"/>
                      <a:pt x="1854" y="429"/>
                      <a:pt x="1854" y="516"/>
                    </a:cubicBezTo>
                    <a:lnTo>
                      <a:pt x="1854" y="516"/>
                    </a:lnTo>
                    <a:cubicBezTo>
                      <a:pt x="1869" y="517"/>
                      <a:pt x="1883" y="517"/>
                      <a:pt x="1896" y="518"/>
                    </a:cubicBezTo>
                    <a:cubicBezTo>
                      <a:pt x="1909" y="520"/>
                      <a:pt x="1921" y="518"/>
                      <a:pt x="1932" y="516"/>
                    </a:cubicBezTo>
                    <a:cubicBezTo>
                      <a:pt x="1943" y="513"/>
                      <a:pt x="1952" y="508"/>
                      <a:pt x="1961" y="505"/>
                    </a:cubicBezTo>
                    <a:cubicBezTo>
                      <a:pt x="1970" y="502"/>
                      <a:pt x="1978" y="500"/>
                      <a:pt x="1985" y="499"/>
                    </a:cubicBezTo>
                    <a:cubicBezTo>
                      <a:pt x="1999" y="496"/>
                      <a:pt x="2010" y="495"/>
                      <a:pt x="2017" y="495"/>
                    </a:cubicBezTo>
                    <a:cubicBezTo>
                      <a:pt x="2024" y="495"/>
                      <a:pt x="2028" y="495"/>
                      <a:pt x="2028" y="495"/>
                    </a:cubicBezTo>
                    <a:cubicBezTo>
                      <a:pt x="2027" y="495"/>
                      <a:pt x="2024" y="495"/>
                      <a:pt x="2017" y="495"/>
                    </a:cubicBezTo>
                    <a:cubicBezTo>
                      <a:pt x="2010" y="496"/>
                      <a:pt x="1999" y="497"/>
                      <a:pt x="1985" y="500"/>
                    </a:cubicBezTo>
                    <a:cubicBezTo>
                      <a:pt x="1978" y="501"/>
                      <a:pt x="1970" y="503"/>
                      <a:pt x="1961" y="506"/>
                    </a:cubicBezTo>
                    <a:cubicBezTo>
                      <a:pt x="1952" y="509"/>
                      <a:pt x="1943" y="514"/>
                      <a:pt x="1932" y="516"/>
                    </a:cubicBezTo>
                    <a:cubicBezTo>
                      <a:pt x="1922" y="519"/>
                      <a:pt x="1909" y="521"/>
                      <a:pt x="1896" y="519"/>
                    </a:cubicBezTo>
                    <a:cubicBezTo>
                      <a:pt x="1883" y="518"/>
                      <a:pt x="1869" y="518"/>
                      <a:pt x="1854" y="517"/>
                    </a:cubicBezTo>
                    <a:lnTo>
                      <a:pt x="1853" y="517"/>
                    </a:lnTo>
                    <a:lnTo>
                      <a:pt x="1853" y="516"/>
                    </a:lnTo>
                    <a:cubicBezTo>
                      <a:pt x="1853" y="429"/>
                      <a:pt x="1852" y="306"/>
                      <a:pt x="1851" y="153"/>
                    </a:cubicBezTo>
                    <a:cubicBezTo>
                      <a:pt x="1851" y="133"/>
                      <a:pt x="1851" y="114"/>
                      <a:pt x="1850" y="94"/>
                    </a:cubicBezTo>
                    <a:cubicBezTo>
                      <a:pt x="1850" y="84"/>
                      <a:pt x="1851" y="73"/>
                      <a:pt x="1850" y="63"/>
                    </a:cubicBezTo>
                    <a:cubicBezTo>
                      <a:pt x="1848" y="53"/>
                      <a:pt x="1845" y="43"/>
                      <a:pt x="1839" y="35"/>
                    </a:cubicBezTo>
                    <a:cubicBezTo>
                      <a:pt x="1827" y="17"/>
                      <a:pt x="1807" y="6"/>
                      <a:pt x="1786" y="3"/>
                    </a:cubicBezTo>
                    <a:cubicBezTo>
                      <a:pt x="1780" y="3"/>
                      <a:pt x="1775" y="3"/>
                      <a:pt x="1769" y="3"/>
                    </a:cubicBezTo>
                    <a:cubicBezTo>
                      <a:pt x="1764" y="3"/>
                      <a:pt x="1758" y="3"/>
                      <a:pt x="1753" y="3"/>
                    </a:cubicBezTo>
                    <a:cubicBezTo>
                      <a:pt x="1741" y="3"/>
                      <a:pt x="1730" y="3"/>
                      <a:pt x="1719" y="3"/>
                    </a:cubicBezTo>
                    <a:cubicBezTo>
                      <a:pt x="1628" y="3"/>
                      <a:pt x="1529" y="3"/>
                      <a:pt x="1425" y="3"/>
                    </a:cubicBezTo>
                    <a:cubicBezTo>
                      <a:pt x="1215" y="3"/>
                      <a:pt x="979" y="3"/>
                      <a:pt x="724" y="3"/>
                    </a:cubicBezTo>
                    <a:cubicBezTo>
                      <a:pt x="660" y="3"/>
                      <a:pt x="595" y="3"/>
                      <a:pt x="529" y="3"/>
                    </a:cubicBezTo>
                    <a:cubicBezTo>
                      <a:pt x="512" y="3"/>
                      <a:pt x="495" y="3"/>
                      <a:pt x="479" y="3"/>
                    </a:cubicBezTo>
                    <a:cubicBezTo>
                      <a:pt x="462" y="4"/>
                      <a:pt x="445" y="2"/>
                      <a:pt x="430" y="8"/>
                    </a:cubicBezTo>
                    <a:cubicBezTo>
                      <a:pt x="414" y="14"/>
                      <a:pt x="401" y="26"/>
                      <a:pt x="393" y="41"/>
                    </a:cubicBezTo>
                    <a:cubicBezTo>
                      <a:pt x="390" y="48"/>
                      <a:pt x="387" y="56"/>
                      <a:pt x="386" y="64"/>
                    </a:cubicBezTo>
                    <a:cubicBezTo>
                      <a:pt x="385" y="72"/>
                      <a:pt x="386" y="81"/>
                      <a:pt x="386" y="90"/>
                    </a:cubicBezTo>
                    <a:cubicBezTo>
                      <a:pt x="386" y="227"/>
                      <a:pt x="386" y="368"/>
                      <a:pt x="386" y="513"/>
                    </a:cubicBezTo>
                    <a:lnTo>
                      <a:pt x="386" y="515"/>
                    </a:lnTo>
                    <a:lnTo>
                      <a:pt x="384" y="515"/>
                    </a:lnTo>
                    <a:cubicBezTo>
                      <a:pt x="376" y="515"/>
                      <a:pt x="368" y="515"/>
                      <a:pt x="360" y="515"/>
                    </a:cubicBezTo>
                    <a:cubicBezTo>
                      <a:pt x="352" y="515"/>
                      <a:pt x="343" y="516"/>
                      <a:pt x="335" y="514"/>
                    </a:cubicBezTo>
                    <a:cubicBezTo>
                      <a:pt x="327" y="513"/>
                      <a:pt x="319" y="510"/>
                      <a:pt x="312" y="506"/>
                    </a:cubicBezTo>
                    <a:cubicBezTo>
                      <a:pt x="304" y="503"/>
                      <a:pt x="297" y="499"/>
                      <a:pt x="289" y="497"/>
                    </a:cubicBezTo>
                    <a:cubicBezTo>
                      <a:pt x="259" y="485"/>
                      <a:pt x="227" y="475"/>
                      <a:pt x="194" y="474"/>
                    </a:cubicBezTo>
                    <a:cubicBezTo>
                      <a:pt x="178" y="474"/>
                      <a:pt x="162" y="477"/>
                      <a:pt x="146" y="482"/>
                    </a:cubicBezTo>
                    <a:cubicBezTo>
                      <a:pt x="131" y="488"/>
                      <a:pt x="115" y="495"/>
                      <a:pt x="102" y="504"/>
                    </a:cubicBezTo>
                    <a:cubicBezTo>
                      <a:pt x="88" y="512"/>
                      <a:pt x="74" y="523"/>
                      <a:pt x="62" y="535"/>
                    </a:cubicBezTo>
                    <a:cubicBezTo>
                      <a:pt x="56" y="540"/>
                      <a:pt x="51" y="547"/>
                      <a:pt x="45" y="553"/>
                    </a:cubicBezTo>
                    <a:cubicBezTo>
                      <a:pt x="40" y="560"/>
                      <a:pt x="35" y="566"/>
                      <a:pt x="31" y="573"/>
                    </a:cubicBezTo>
                    <a:cubicBezTo>
                      <a:pt x="26" y="580"/>
                      <a:pt x="22" y="588"/>
                      <a:pt x="18" y="595"/>
                    </a:cubicBezTo>
                    <a:cubicBezTo>
                      <a:pt x="15" y="603"/>
                      <a:pt x="12" y="611"/>
                      <a:pt x="10" y="619"/>
                    </a:cubicBezTo>
                    <a:cubicBezTo>
                      <a:pt x="5" y="635"/>
                      <a:pt x="3" y="652"/>
                      <a:pt x="5" y="669"/>
                    </a:cubicBezTo>
                    <a:cubicBezTo>
                      <a:pt x="6" y="703"/>
                      <a:pt x="15" y="737"/>
                      <a:pt x="31" y="767"/>
                    </a:cubicBezTo>
                    <a:cubicBezTo>
                      <a:pt x="63" y="828"/>
                      <a:pt x="127" y="871"/>
                      <a:pt x="196" y="880"/>
                    </a:cubicBezTo>
                    <a:cubicBezTo>
                      <a:pt x="204" y="881"/>
                      <a:pt x="212" y="881"/>
                      <a:pt x="220" y="882"/>
                    </a:cubicBezTo>
                    <a:cubicBezTo>
                      <a:pt x="228" y="882"/>
                      <a:pt x="237" y="882"/>
                      <a:pt x="245" y="881"/>
                    </a:cubicBezTo>
                    <a:cubicBezTo>
                      <a:pt x="261" y="879"/>
                      <a:pt x="276" y="876"/>
                      <a:pt x="291" y="871"/>
                    </a:cubicBezTo>
                    <a:cubicBezTo>
                      <a:pt x="299" y="868"/>
                      <a:pt x="306" y="865"/>
                      <a:pt x="314" y="862"/>
                    </a:cubicBezTo>
                    <a:cubicBezTo>
                      <a:pt x="321" y="859"/>
                      <a:pt x="329" y="857"/>
                      <a:pt x="337" y="857"/>
                    </a:cubicBezTo>
                    <a:lnTo>
                      <a:pt x="386" y="857"/>
                    </a:lnTo>
                    <a:lnTo>
                      <a:pt x="386" y="859"/>
                    </a:lnTo>
                    <a:cubicBezTo>
                      <a:pt x="386" y="982"/>
                      <a:pt x="386" y="1104"/>
                      <a:pt x="386" y="1223"/>
                    </a:cubicBezTo>
                    <a:lnTo>
                      <a:pt x="386" y="1290"/>
                    </a:lnTo>
                    <a:cubicBezTo>
                      <a:pt x="386" y="1297"/>
                      <a:pt x="386" y="1304"/>
                      <a:pt x="387" y="1312"/>
                    </a:cubicBezTo>
                    <a:cubicBezTo>
                      <a:pt x="391" y="1326"/>
                      <a:pt x="398" y="1338"/>
                      <a:pt x="409" y="1348"/>
                    </a:cubicBezTo>
                    <a:cubicBezTo>
                      <a:pt x="420" y="1357"/>
                      <a:pt x="434" y="1363"/>
                      <a:pt x="448" y="1365"/>
                    </a:cubicBezTo>
                    <a:cubicBezTo>
                      <a:pt x="455" y="1365"/>
                      <a:pt x="462" y="1365"/>
                      <a:pt x="470" y="1365"/>
                    </a:cubicBezTo>
                    <a:lnTo>
                      <a:pt x="492" y="1365"/>
                    </a:lnTo>
                    <a:cubicBezTo>
                      <a:pt x="506" y="1365"/>
                      <a:pt x="521" y="1365"/>
                      <a:pt x="535" y="1365"/>
                    </a:cubicBezTo>
                    <a:cubicBezTo>
                      <a:pt x="564" y="1365"/>
                      <a:pt x="593" y="1365"/>
                      <a:pt x="622" y="1365"/>
                    </a:cubicBezTo>
                    <a:cubicBezTo>
                      <a:pt x="851" y="1365"/>
                      <a:pt x="1071" y="1365"/>
                      <a:pt x="1278" y="1365"/>
                    </a:cubicBezTo>
                    <a:cubicBezTo>
                      <a:pt x="1381" y="1365"/>
                      <a:pt x="1481" y="1365"/>
                      <a:pt x="1578" y="1365"/>
                    </a:cubicBezTo>
                    <a:cubicBezTo>
                      <a:pt x="1627" y="1365"/>
                      <a:pt x="1674" y="1365"/>
                      <a:pt x="1720" y="1365"/>
                    </a:cubicBezTo>
                    <a:cubicBezTo>
                      <a:pt x="1731" y="1365"/>
                      <a:pt x="1743" y="1365"/>
                      <a:pt x="1754" y="1365"/>
                    </a:cubicBezTo>
                    <a:cubicBezTo>
                      <a:pt x="1766" y="1365"/>
                      <a:pt x="1777" y="1366"/>
                      <a:pt x="1788" y="1364"/>
                    </a:cubicBezTo>
                    <a:cubicBezTo>
                      <a:pt x="1810" y="1360"/>
                      <a:pt x="1830" y="1346"/>
                      <a:pt x="1840" y="1326"/>
                    </a:cubicBezTo>
                    <a:cubicBezTo>
                      <a:pt x="1845" y="1317"/>
                      <a:pt x="1848" y="1306"/>
                      <a:pt x="1847" y="1295"/>
                    </a:cubicBezTo>
                    <a:cubicBezTo>
                      <a:pt x="1847" y="1284"/>
                      <a:pt x="1847" y="1273"/>
                      <a:pt x="1848" y="1262"/>
                    </a:cubicBezTo>
                    <a:cubicBezTo>
                      <a:pt x="1848" y="1240"/>
                      <a:pt x="1848" y="1218"/>
                      <a:pt x="1848" y="1197"/>
                    </a:cubicBezTo>
                    <a:cubicBezTo>
                      <a:pt x="1848" y="1154"/>
                      <a:pt x="1848" y="1113"/>
                      <a:pt x="1849" y="1072"/>
                    </a:cubicBezTo>
                    <a:cubicBezTo>
                      <a:pt x="1849" y="991"/>
                      <a:pt x="1850" y="914"/>
                      <a:pt x="1850" y="842"/>
                    </a:cubicBezTo>
                    <a:lnTo>
                      <a:pt x="1850" y="840"/>
                    </a:lnTo>
                    <a:lnTo>
                      <a:pt x="1851" y="840"/>
                    </a:lnTo>
                    <a:cubicBezTo>
                      <a:pt x="1867" y="841"/>
                      <a:pt x="1882" y="843"/>
                      <a:pt x="1897" y="844"/>
                    </a:cubicBezTo>
                    <a:cubicBezTo>
                      <a:pt x="1913" y="844"/>
                      <a:pt x="1928" y="847"/>
                      <a:pt x="1941" y="854"/>
                    </a:cubicBezTo>
                    <a:cubicBezTo>
                      <a:pt x="1968" y="866"/>
                      <a:pt x="1997" y="872"/>
                      <a:pt x="2025" y="872"/>
                    </a:cubicBezTo>
                    <a:cubicBezTo>
                      <a:pt x="2080" y="873"/>
                      <a:pt x="2132" y="852"/>
                      <a:pt x="2167" y="819"/>
                    </a:cubicBezTo>
                    <a:cubicBezTo>
                      <a:pt x="2185" y="802"/>
                      <a:pt x="2200" y="783"/>
                      <a:pt x="2209" y="763"/>
                    </a:cubicBezTo>
                    <a:cubicBezTo>
                      <a:pt x="2219" y="742"/>
                      <a:pt x="2225" y="721"/>
                      <a:pt x="2227" y="700"/>
                    </a:cubicBezTo>
                    <a:cubicBezTo>
                      <a:pt x="2227" y="695"/>
                      <a:pt x="2227" y="690"/>
                      <a:pt x="2227" y="685"/>
                    </a:cubicBezTo>
                    <a:cubicBezTo>
                      <a:pt x="2227" y="680"/>
                      <a:pt x="2227" y="675"/>
                      <a:pt x="2227" y="670"/>
                    </a:cubicBezTo>
                    <a:cubicBezTo>
                      <a:pt x="2227" y="668"/>
                      <a:pt x="2227" y="665"/>
                      <a:pt x="2226" y="663"/>
                    </a:cubicBezTo>
                    <a:lnTo>
                      <a:pt x="2225" y="656"/>
                    </a:lnTo>
                    <a:cubicBezTo>
                      <a:pt x="2224" y="651"/>
                      <a:pt x="2224" y="646"/>
                      <a:pt x="2222" y="641"/>
                    </a:cubicBezTo>
                    <a:cubicBezTo>
                      <a:pt x="2220" y="632"/>
                      <a:pt x="2218" y="623"/>
                      <a:pt x="2214" y="615"/>
                    </a:cubicBezTo>
                    <a:cubicBezTo>
                      <a:pt x="2211" y="607"/>
                      <a:pt x="2206" y="599"/>
                      <a:pt x="2202" y="592"/>
                    </a:cubicBezTo>
                    <a:cubicBezTo>
                      <a:pt x="2185" y="563"/>
                      <a:pt x="2162" y="542"/>
                      <a:pt x="2140" y="528"/>
                    </a:cubicBezTo>
                    <a:cubicBezTo>
                      <a:pt x="2119" y="514"/>
                      <a:pt x="2098" y="506"/>
                      <a:pt x="2081" y="502"/>
                    </a:cubicBezTo>
                    <a:cubicBezTo>
                      <a:pt x="2077" y="501"/>
                      <a:pt x="2073" y="499"/>
                      <a:pt x="2069" y="499"/>
                    </a:cubicBezTo>
                    <a:cubicBezTo>
                      <a:pt x="2065" y="498"/>
                      <a:pt x="2061" y="498"/>
                      <a:pt x="2058" y="497"/>
                    </a:cubicBezTo>
                    <a:cubicBezTo>
                      <a:pt x="2055" y="497"/>
                      <a:pt x="2052" y="496"/>
                      <a:pt x="2049" y="496"/>
                    </a:cubicBezTo>
                    <a:lnTo>
                      <a:pt x="2042" y="495"/>
                    </a:lnTo>
                    <a:cubicBezTo>
                      <a:pt x="2033" y="495"/>
                      <a:pt x="2028" y="494"/>
                      <a:pt x="2028" y="49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7124266" y="2193909"/>
                <a:ext cx="188779" cy="440845"/>
              </a:xfrm>
              <a:custGeom>
                <a:rect b="b" l="l" r="r" t="t"/>
                <a:pathLst>
                  <a:path extrusionOk="0" h="411" w="176">
                    <a:moveTo>
                      <a:pt x="165" y="144"/>
                    </a:moveTo>
                    <a:cubicBezTo>
                      <a:pt x="160" y="131"/>
                      <a:pt x="146" y="94"/>
                      <a:pt x="137" y="85"/>
                    </a:cubicBezTo>
                    <a:cubicBezTo>
                      <a:pt x="93" y="45"/>
                      <a:pt x="49" y="35"/>
                      <a:pt x="0" y="0"/>
                    </a:cubicBezTo>
                    <a:lnTo>
                      <a:pt x="10" y="395"/>
                    </a:lnTo>
                    <a:cubicBezTo>
                      <a:pt x="25" y="416"/>
                      <a:pt x="55" y="414"/>
                      <a:pt x="80" y="405"/>
                    </a:cubicBezTo>
                    <a:cubicBezTo>
                      <a:pt x="104" y="397"/>
                      <a:pt x="121" y="375"/>
                      <a:pt x="134" y="353"/>
                    </a:cubicBezTo>
                    <a:cubicBezTo>
                      <a:pt x="161" y="304"/>
                      <a:pt x="172" y="265"/>
                      <a:pt x="175" y="209"/>
                    </a:cubicBezTo>
                    <a:cubicBezTo>
                      <a:pt x="176" y="193"/>
                      <a:pt x="171" y="158"/>
                      <a:pt x="165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8"/>
              <p:cNvSpPr/>
              <p:nvPr/>
            </p:nvSpPr>
            <p:spPr>
              <a:xfrm>
                <a:off x="5841424" y="1795969"/>
                <a:ext cx="1349343" cy="838785"/>
              </a:xfrm>
              <a:custGeom>
                <a:rect b="b" l="l" r="r" t="t"/>
                <a:pathLst>
                  <a:path extrusionOk="0" h="782" w="1258">
                    <a:moveTo>
                      <a:pt x="980" y="113"/>
                    </a:moveTo>
                    <a:cubicBezTo>
                      <a:pt x="933" y="85"/>
                      <a:pt x="780" y="57"/>
                      <a:pt x="745" y="54"/>
                    </a:cubicBezTo>
                    <a:lnTo>
                      <a:pt x="702" y="19"/>
                    </a:lnTo>
                    <a:lnTo>
                      <a:pt x="398" y="0"/>
                    </a:lnTo>
                    <a:lnTo>
                      <a:pt x="354" y="62"/>
                    </a:lnTo>
                    <a:lnTo>
                      <a:pt x="198" y="103"/>
                    </a:lnTo>
                    <a:cubicBezTo>
                      <a:pt x="157" y="114"/>
                      <a:pt x="121" y="137"/>
                      <a:pt x="93" y="169"/>
                    </a:cubicBezTo>
                    <a:lnTo>
                      <a:pt x="0" y="242"/>
                    </a:lnTo>
                    <a:lnTo>
                      <a:pt x="0" y="558"/>
                    </a:lnTo>
                    <a:cubicBezTo>
                      <a:pt x="1" y="606"/>
                      <a:pt x="25" y="639"/>
                      <a:pt x="74" y="639"/>
                    </a:cubicBezTo>
                    <a:lnTo>
                      <a:pt x="1007" y="636"/>
                    </a:lnTo>
                    <a:cubicBezTo>
                      <a:pt x="1064" y="737"/>
                      <a:pt x="1136" y="790"/>
                      <a:pt x="1258" y="781"/>
                    </a:cubicBezTo>
                    <a:lnTo>
                      <a:pt x="1240" y="374"/>
                    </a:lnTo>
                    <a:cubicBezTo>
                      <a:pt x="1240" y="374"/>
                      <a:pt x="1046" y="154"/>
                      <a:pt x="980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8"/>
              <p:cNvSpPr/>
              <p:nvPr/>
            </p:nvSpPr>
            <p:spPr>
              <a:xfrm>
                <a:off x="6921542" y="2080212"/>
                <a:ext cx="9653" cy="397940"/>
              </a:xfrm>
              <a:custGeom>
                <a:rect b="b" l="l" r="r" t="t"/>
                <a:pathLst>
                  <a:path extrusionOk="0" h="371" w="9">
                    <a:moveTo>
                      <a:pt x="2" y="0"/>
                    </a:moveTo>
                    <a:cubicBezTo>
                      <a:pt x="2" y="0"/>
                      <a:pt x="2" y="1"/>
                      <a:pt x="3" y="4"/>
                    </a:cubicBezTo>
                    <a:cubicBezTo>
                      <a:pt x="3" y="7"/>
                      <a:pt x="3" y="10"/>
                      <a:pt x="4" y="14"/>
                    </a:cubicBezTo>
                    <a:cubicBezTo>
                      <a:pt x="5" y="24"/>
                      <a:pt x="6" y="37"/>
                      <a:pt x="7" y="54"/>
                    </a:cubicBezTo>
                    <a:cubicBezTo>
                      <a:pt x="9" y="88"/>
                      <a:pt x="10" y="134"/>
                      <a:pt x="9" y="186"/>
                    </a:cubicBezTo>
                    <a:cubicBezTo>
                      <a:pt x="9" y="237"/>
                      <a:pt x="6" y="283"/>
                      <a:pt x="4" y="317"/>
                    </a:cubicBezTo>
                    <a:cubicBezTo>
                      <a:pt x="3" y="333"/>
                      <a:pt x="2" y="347"/>
                      <a:pt x="1" y="357"/>
                    </a:cubicBezTo>
                    <a:lnTo>
                      <a:pt x="0" y="367"/>
                    </a:lnTo>
                    <a:cubicBezTo>
                      <a:pt x="0" y="370"/>
                      <a:pt x="0" y="371"/>
                      <a:pt x="0" y="371"/>
                    </a:cubicBezTo>
                    <a:cubicBezTo>
                      <a:pt x="0" y="371"/>
                      <a:pt x="0" y="370"/>
                      <a:pt x="0" y="367"/>
                    </a:cubicBezTo>
                    <a:cubicBezTo>
                      <a:pt x="0" y="364"/>
                      <a:pt x="0" y="361"/>
                      <a:pt x="0" y="357"/>
                    </a:cubicBezTo>
                    <a:cubicBezTo>
                      <a:pt x="0" y="347"/>
                      <a:pt x="1" y="333"/>
                      <a:pt x="1" y="317"/>
                    </a:cubicBezTo>
                    <a:cubicBezTo>
                      <a:pt x="3" y="283"/>
                      <a:pt x="5" y="237"/>
                      <a:pt x="6" y="185"/>
                    </a:cubicBezTo>
                    <a:cubicBezTo>
                      <a:pt x="6" y="134"/>
                      <a:pt x="5" y="88"/>
                      <a:pt x="4" y="54"/>
                    </a:cubicBezTo>
                    <a:cubicBezTo>
                      <a:pt x="3" y="38"/>
                      <a:pt x="3" y="25"/>
                      <a:pt x="2" y="14"/>
                    </a:cubicBezTo>
                    <a:cubicBezTo>
                      <a:pt x="2" y="10"/>
                      <a:pt x="2" y="7"/>
                      <a:pt x="2" y="4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6002315" y="2050179"/>
                <a:ext cx="94390" cy="334656"/>
              </a:xfrm>
              <a:custGeom>
                <a:rect b="b" l="l" r="r" t="t"/>
                <a:pathLst>
                  <a:path extrusionOk="0" h="312" w="88">
                    <a:moveTo>
                      <a:pt x="88" y="312"/>
                    </a:moveTo>
                    <a:cubicBezTo>
                      <a:pt x="87" y="312"/>
                      <a:pt x="66" y="242"/>
                      <a:pt x="42" y="156"/>
                    </a:cubicBezTo>
                    <a:cubicBezTo>
                      <a:pt x="18" y="70"/>
                      <a:pt x="-1" y="0"/>
                      <a:pt x="0" y="0"/>
                    </a:cubicBezTo>
                    <a:cubicBezTo>
                      <a:pt x="1" y="0"/>
                      <a:pt x="22" y="69"/>
                      <a:pt x="46" y="155"/>
                    </a:cubicBezTo>
                    <a:cubicBezTo>
                      <a:pt x="70" y="241"/>
                      <a:pt x="89" y="311"/>
                      <a:pt x="88" y="3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6221128" y="1857108"/>
                <a:ext cx="306766" cy="223104"/>
              </a:xfrm>
              <a:custGeom>
                <a:rect b="b" l="l" r="r" t="t"/>
                <a:pathLst>
                  <a:path extrusionOk="0" h="208" w="286">
                    <a:moveTo>
                      <a:pt x="286" y="183"/>
                    </a:moveTo>
                    <a:cubicBezTo>
                      <a:pt x="286" y="183"/>
                      <a:pt x="285" y="183"/>
                      <a:pt x="284" y="182"/>
                    </a:cubicBezTo>
                    <a:cubicBezTo>
                      <a:pt x="282" y="181"/>
                      <a:pt x="280" y="180"/>
                      <a:pt x="278" y="179"/>
                    </a:cubicBezTo>
                    <a:cubicBezTo>
                      <a:pt x="273" y="177"/>
                      <a:pt x="266" y="173"/>
                      <a:pt x="256" y="167"/>
                    </a:cubicBezTo>
                    <a:cubicBezTo>
                      <a:pt x="238" y="157"/>
                      <a:pt x="213" y="140"/>
                      <a:pt x="186" y="115"/>
                    </a:cubicBezTo>
                    <a:lnTo>
                      <a:pt x="189" y="114"/>
                    </a:lnTo>
                    <a:cubicBezTo>
                      <a:pt x="193" y="140"/>
                      <a:pt x="196" y="171"/>
                      <a:pt x="193" y="204"/>
                    </a:cubicBezTo>
                    <a:lnTo>
                      <a:pt x="193" y="208"/>
                    </a:lnTo>
                    <a:lnTo>
                      <a:pt x="190" y="206"/>
                    </a:lnTo>
                    <a:cubicBezTo>
                      <a:pt x="186" y="203"/>
                      <a:pt x="181" y="199"/>
                      <a:pt x="176" y="196"/>
                    </a:cubicBezTo>
                    <a:cubicBezTo>
                      <a:pt x="171" y="192"/>
                      <a:pt x="166" y="189"/>
                      <a:pt x="161" y="185"/>
                    </a:cubicBezTo>
                    <a:cubicBezTo>
                      <a:pt x="107" y="144"/>
                      <a:pt x="65" y="97"/>
                      <a:pt x="39" y="61"/>
                    </a:cubicBezTo>
                    <a:cubicBezTo>
                      <a:pt x="26" y="43"/>
                      <a:pt x="16" y="28"/>
                      <a:pt x="9" y="17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4"/>
                    </a:cubicBezTo>
                    <a:cubicBezTo>
                      <a:pt x="5" y="7"/>
                      <a:pt x="7" y="11"/>
                      <a:pt x="11" y="16"/>
                    </a:cubicBezTo>
                    <a:cubicBezTo>
                      <a:pt x="17" y="27"/>
                      <a:pt x="27" y="42"/>
                      <a:pt x="41" y="59"/>
                    </a:cubicBezTo>
                    <a:cubicBezTo>
                      <a:pt x="68" y="95"/>
                      <a:pt x="109" y="141"/>
                      <a:pt x="164" y="182"/>
                    </a:cubicBezTo>
                    <a:cubicBezTo>
                      <a:pt x="168" y="186"/>
                      <a:pt x="173" y="189"/>
                      <a:pt x="178" y="193"/>
                    </a:cubicBezTo>
                    <a:cubicBezTo>
                      <a:pt x="183" y="196"/>
                      <a:pt x="188" y="199"/>
                      <a:pt x="192" y="203"/>
                    </a:cubicBezTo>
                    <a:lnTo>
                      <a:pt x="189" y="204"/>
                    </a:lnTo>
                    <a:cubicBezTo>
                      <a:pt x="192" y="172"/>
                      <a:pt x="190" y="141"/>
                      <a:pt x="185" y="115"/>
                    </a:cubicBezTo>
                    <a:lnTo>
                      <a:pt x="185" y="110"/>
                    </a:lnTo>
                    <a:lnTo>
                      <a:pt x="188" y="113"/>
                    </a:lnTo>
                    <a:cubicBezTo>
                      <a:pt x="215" y="137"/>
                      <a:pt x="240" y="154"/>
                      <a:pt x="258" y="166"/>
                    </a:cubicBezTo>
                    <a:cubicBezTo>
                      <a:pt x="266" y="172"/>
                      <a:pt x="274" y="176"/>
                      <a:pt x="278" y="179"/>
                    </a:cubicBezTo>
                    <a:cubicBezTo>
                      <a:pt x="283" y="181"/>
                      <a:pt x="286" y="183"/>
                      <a:pt x="286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29875" lIns="90000" spcFirstLastPara="1" rIns="90000" wrap="square" tIns="29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6551492" y="1853890"/>
                <a:ext cx="86881" cy="210233"/>
              </a:xfrm>
              <a:custGeom>
                <a:rect b="b" l="l" r="r" t="t"/>
                <a:pathLst>
                  <a:path extrusionOk="0" h="196" w="81">
                    <a:moveTo>
                      <a:pt x="79" y="0"/>
                    </a:moveTo>
                    <a:cubicBezTo>
                      <a:pt x="79" y="0"/>
                      <a:pt x="80" y="2"/>
                      <a:pt x="80" y="4"/>
                    </a:cubicBezTo>
                    <a:cubicBezTo>
                      <a:pt x="80" y="7"/>
                      <a:pt x="80" y="10"/>
                      <a:pt x="81" y="14"/>
                    </a:cubicBezTo>
                    <a:cubicBezTo>
                      <a:pt x="81" y="23"/>
                      <a:pt x="81" y="36"/>
                      <a:pt x="80" y="53"/>
                    </a:cubicBezTo>
                    <a:cubicBezTo>
                      <a:pt x="80" y="69"/>
                      <a:pt x="78" y="88"/>
                      <a:pt x="74" y="110"/>
                    </a:cubicBezTo>
                    <a:cubicBezTo>
                      <a:pt x="73" y="120"/>
                      <a:pt x="71" y="131"/>
                      <a:pt x="68" y="143"/>
                    </a:cubicBezTo>
                    <a:cubicBezTo>
                      <a:pt x="65" y="154"/>
                      <a:pt x="61" y="166"/>
                      <a:pt x="55" y="177"/>
                    </a:cubicBezTo>
                    <a:cubicBezTo>
                      <a:pt x="50" y="184"/>
                      <a:pt x="44" y="190"/>
                      <a:pt x="37" y="194"/>
                    </a:cubicBezTo>
                    <a:lnTo>
                      <a:pt x="34" y="196"/>
                    </a:lnTo>
                    <a:lnTo>
                      <a:pt x="34" y="192"/>
                    </a:lnTo>
                    <a:cubicBezTo>
                      <a:pt x="35" y="162"/>
                      <a:pt x="36" y="134"/>
                      <a:pt x="36" y="111"/>
                    </a:cubicBezTo>
                    <a:lnTo>
                      <a:pt x="39" y="112"/>
                    </a:lnTo>
                    <a:cubicBezTo>
                      <a:pt x="30" y="132"/>
                      <a:pt x="21" y="149"/>
                      <a:pt x="13" y="159"/>
                    </a:cubicBezTo>
                    <a:cubicBezTo>
                      <a:pt x="10" y="165"/>
                      <a:pt x="6" y="169"/>
                      <a:pt x="4" y="171"/>
                    </a:cubicBezTo>
                    <a:cubicBezTo>
                      <a:pt x="2" y="174"/>
                      <a:pt x="0" y="175"/>
                      <a:pt x="0" y="175"/>
                    </a:cubicBezTo>
                    <a:cubicBezTo>
                      <a:pt x="0" y="175"/>
                      <a:pt x="1" y="173"/>
                      <a:pt x="3" y="171"/>
                    </a:cubicBezTo>
                    <a:cubicBezTo>
                      <a:pt x="5" y="168"/>
                      <a:pt x="8" y="164"/>
                      <a:pt x="12" y="158"/>
                    </a:cubicBezTo>
                    <a:cubicBezTo>
                      <a:pt x="18" y="147"/>
                      <a:pt x="27" y="131"/>
                      <a:pt x="36" y="110"/>
                    </a:cubicBezTo>
                    <a:lnTo>
                      <a:pt x="40" y="103"/>
                    </a:lnTo>
                    <a:lnTo>
                      <a:pt x="40" y="111"/>
                    </a:lnTo>
                    <a:cubicBezTo>
                      <a:pt x="39" y="134"/>
                      <a:pt x="39" y="162"/>
                      <a:pt x="38" y="192"/>
                    </a:cubicBezTo>
                    <a:lnTo>
                      <a:pt x="35" y="191"/>
                    </a:lnTo>
                    <a:cubicBezTo>
                      <a:pt x="42" y="187"/>
                      <a:pt x="47" y="181"/>
                      <a:pt x="51" y="175"/>
                    </a:cubicBezTo>
                    <a:cubicBezTo>
                      <a:pt x="58" y="165"/>
                      <a:pt x="61" y="153"/>
                      <a:pt x="64" y="142"/>
                    </a:cubicBezTo>
                    <a:cubicBezTo>
                      <a:pt x="67" y="131"/>
                      <a:pt x="69" y="120"/>
                      <a:pt x="71" y="109"/>
                    </a:cubicBezTo>
                    <a:cubicBezTo>
                      <a:pt x="74" y="88"/>
                      <a:pt x="75" y="70"/>
                      <a:pt x="77" y="53"/>
                    </a:cubicBezTo>
                    <a:cubicBezTo>
                      <a:pt x="78" y="37"/>
                      <a:pt x="79" y="23"/>
                      <a:pt x="79" y="14"/>
                    </a:cubicBezTo>
                    <a:cubicBezTo>
                      <a:pt x="79" y="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25550" lIns="90000" spcFirstLastPara="1" rIns="90000" wrap="square" tIns="25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7003061" y="2377326"/>
                <a:ext cx="184489" cy="176981"/>
              </a:xfrm>
              <a:custGeom>
                <a:rect b="b" l="l" r="r" t="t"/>
                <a:pathLst>
                  <a:path extrusionOk="0" h="165" w="172">
                    <a:moveTo>
                      <a:pt x="172" y="156"/>
                    </a:moveTo>
                    <a:cubicBezTo>
                      <a:pt x="172" y="156"/>
                      <a:pt x="168" y="158"/>
                      <a:pt x="161" y="160"/>
                    </a:cubicBezTo>
                    <a:cubicBezTo>
                      <a:pt x="154" y="161"/>
                      <a:pt x="143" y="163"/>
                      <a:pt x="130" y="164"/>
                    </a:cubicBezTo>
                    <a:cubicBezTo>
                      <a:pt x="117" y="165"/>
                      <a:pt x="101" y="165"/>
                      <a:pt x="84" y="161"/>
                    </a:cubicBezTo>
                    <a:cubicBezTo>
                      <a:pt x="75" y="159"/>
                      <a:pt x="67" y="156"/>
                      <a:pt x="58" y="153"/>
                    </a:cubicBezTo>
                    <a:cubicBezTo>
                      <a:pt x="49" y="149"/>
                      <a:pt x="40" y="144"/>
                      <a:pt x="33" y="137"/>
                    </a:cubicBezTo>
                    <a:cubicBezTo>
                      <a:pt x="25" y="131"/>
                      <a:pt x="19" y="122"/>
                      <a:pt x="15" y="114"/>
                    </a:cubicBezTo>
                    <a:cubicBezTo>
                      <a:pt x="10" y="105"/>
                      <a:pt x="7" y="97"/>
                      <a:pt x="5" y="88"/>
                    </a:cubicBezTo>
                    <a:cubicBezTo>
                      <a:pt x="1" y="71"/>
                      <a:pt x="0" y="55"/>
                      <a:pt x="0" y="42"/>
                    </a:cubicBezTo>
                    <a:cubicBezTo>
                      <a:pt x="0" y="29"/>
                      <a:pt x="0" y="19"/>
                      <a:pt x="1" y="11"/>
                    </a:cubicBezTo>
                    <a:cubicBezTo>
                      <a:pt x="1" y="4"/>
                      <a:pt x="2" y="0"/>
                      <a:pt x="2" y="0"/>
                    </a:cubicBezTo>
                    <a:cubicBezTo>
                      <a:pt x="2" y="0"/>
                      <a:pt x="3" y="4"/>
                      <a:pt x="2" y="12"/>
                    </a:cubicBezTo>
                    <a:cubicBezTo>
                      <a:pt x="2" y="19"/>
                      <a:pt x="2" y="29"/>
                      <a:pt x="2" y="42"/>
                    </a:cubicBezTo>
                    <a:cubicBezTo>
                      <a:pt x="3" y="55"/>
                      <a:pt x="4" y="71"/>
                      <a:pt x="9" y="87"/>
                    </a:cubicBezTo>
                    <a:cubicBezTo>
                      <a:pt x="11" y="95"/>
                      <a:pt x="14" y="104"/>
                      <a:pt x="18" y="112"/>
                    </a:cubicBezTo>
                    <a:cubicBezTo>
                      <a:pt x="23" y="120"/>
                      <a:pt x="28" y="128"/>
                      <a:pt x="35" y="135"/>
                    </a:cubicBezTo>
                    <a:cubicBezTo>
                      <a:pt x="50" y="147"/>
                      <a:pt x="68" y="154"/>
                      <a:pt x="85" y="158"/>
                    </a:cubicBezTo>
                    <a:cubicBezTo>
                      <a:pt x="101" y="161"/>
                      <a:pt x="117" y="162"/>
                      <a:pt x="130" y="162"/>
                    </a:cubicBezTo>
                    <a:cubicBezTo>
                      <a:pt x="156" y="161"/>
                      <a:pt x="171" y="155"/>
                      <a:pt x="172" y="1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14400" lIns="90000" spcFirstLastPara="1" rIns="90000" wrap="square" tIns="14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6947285" y="2231451"/>
                <a:ext cx="100825" cy="196289"/>
              </a:xfrm>
              <a:custGeom>
                <a:rect b="b" l="l" r="r" t="t"/>
                <a:pathLst>
                  <a:path extrusionOk="0" h="183" w="94">
                    <a:moveTo>
                      <a:pt x="94" y="0"/>
                    </a:moveTo>
                    <a:cubicBezTo>
                      <a:pt x="94" y="1"/>
                      <a:pt x="84" y="7"/>
                      <a:pt x="70" y="20"/>
                    </a:cubicBezTo>
                    <a:cubicBezTo>
                      <a:pt x="63" y="27"/>
                      <a:pt x="55" y="35"/>
                      <a:pt x="48" y="45"/>
                    </a:cubicBezTo>
                    <a:cubicBezTo>
                      <a:pt x="40" y="55"/>
                      <a:pt x="32" y="67"/>
                      <a:pt x="25" y="80"/>
                    </a:cubicBezTo>
                    <a:cubicBezTo>
                      <a:pt x="19" y="93"/>
                      <a:pt x="14" y="107"/>
                      <a:pt x="10" y="119"/>
                    </a:cubicBezTo>
                    <a:cubicBezTo>
                      <a:pt x="7" y="131"/>
                      <a:pt x="4" y="142"/>
                      <a:pt x="3" y="152"/>
                    </a:cubicBezTo>
                    <a:cubicBezTo>
                      <a:pt x="1" y="171"/>
                      <a:pt x="2" y="183"/>
                      <a:pt x="1" y="183"/>
                    </a:cubicBezTo>
                    <a:cubicBezTo>
                      <a:pt x="1" y="183"/>
                      <a:pt x="0" y="180"/>
                      <a:pt x="0" y="175"/>
                    </a:cubicBezTo>
                    <a:cubicBezTo>
                      <a:pt x="0" y="172"/>
                      <a:pt x="0" y="169"/>
                      <a:pt x="0" y="165"/>
                    </a:cubicBezTo>
                    <a:cubicBezTo>
                      <a:pt x="0" y="161"/>
                      <a:pt x="0" y="156"/>
                      <a:pt x="1" y="152"/>
                    </a:cubicBezTo>
                    <a:cubicBezTo>
                      <a:pt x="1" y="142"/>
                      <a:pt x="3" y="130"/>
                      <a:pt x="7" y="118"/>
                    </a:cubicBezTo>
                    <a:cubicBezTo>
                      <a:pt x="10" y="105"/>
                      <a:pt x="15" y="92"/>
                      <a:pt x="22" y="79"/>
                    </a:cubicBezTo>
                    <a:cubicBezTo>
                      <a:pt x="29" y="65"/>
                      <a:pt x="37" y="54"/>
                      <a:pt x="45" y="43"/>
                    </a:cubicBezTo>
                    <a:cubicBezTo>
                      <a:pt x="53" y="33"/>
                      <a:pt x="61" y="25"/>
                      <a:pt x="68" y="18"/>
                    </a:cubicBezTo>
                    <a:cubicBezTo>
                      <a:pt x="72" y="15"/>
                      <a:pt x="76" y="12"/>
                      <a:pt x="79" y="10"/>
                    </a:cubicBezTo>
                    <a:cubicBezTo>
                      <a:pt x="82" y="8"/>
                      <a:pt x="84" y="6"/>
                      <a:pt x="87" y="4"/>
                    </a:cubicBezTo>
                    <a:cubicBezTo>
                      <a:pt x="91" y="1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20875" lIns="90000" spcFirstLastPara="1" rIns="90000" wrap="square" tIns="20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7023440" y="1747701"/>
                <a:ext cx="257426" cy="752976"/>
              </a:xfrm>
              <a:custGeom>
                <a:rect b="b" l="l" r="r" t="t"/>
                <a:pathLst>
                  <a:path extrusionOk="0" h="702" w="240">
                    <a:moveTo>
                      <a:pt x="27" y="453"/>
                    </a:moveTo>
                    <a:lnTo>
                      <a:pt x="94" y="0"/>
                    </a:lnTo>
                    <a:lnTo>
                      <a:pt x="215" y="19"/>
                    </a:lnTo>
                    <a:cubicBezTo>
                      <a:pt x="215" y="19"/>
                      <a:pt x="244" y="399"/>
                      <a:pt x="239" y="515"/>
                    </a:cubicBezTo>
                    <a:cubicBezTo>
                      <a:pt x="237" y="552"/>
                      <a:pt x="240" y="612"/>
                      <a:pt x="215" y="652"/>
                    </a:cubicBezTo>
                    <a:cubicBezTo>
                      <a:pt x="174" y="719"/>
                      <a:pt x="51" y="719"/>
                      <a:pt x="13" y="650"/>
                    </a:cubicBezTo>
                    <a:lnTo>
                      <a:pt x="13" y="650"/>
                    </a:lnTo>
                    <a:cubicBezTo>
                      <a:pt x="-6" y="620"/>
                      <a:pt x="2" y="578"/>
                      <a:pt x="6" y="556"/>
                    </a:cubicBezTo>
                    <a:lnTo>
                      <a:pt x="27" y="453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7035239" y="1369067"/>
                <a:ext cx="270298" cy="625335"/>
              </a:xfrm>
              <a:custGeom>
                <a:rect b="b" l="l" r="r" t="t"/>
                <a:pathLst>
                  <a:path extrusionOk="0" h="583" w="252">
                    <a:moveTo>
                      <a:pt x="215" y="398"/>
                    </a:moveTo>
                    <a:lnTo>
                      <a:pt x="235" y="308"/>
                    </a:lnTo>
                    <a:lnTo>
                      <a:pt x="252" y="192"/>
                    </a:lnTo>
                    <a:lnTo>
                      <a:pt x="252" y="92"/>
                    </a:lnTo>
                    <a:cubicBezTo>
                      <a:pt x="252" y="92"/>
                      <a:pt x="251" y="83"/>
                      <a:pt x="236" y="87"/>
                    </a:cubicBezTo>
                    <a:cubicBezTo>
                      <a:pt x="222" y="92"/>
                      <a:pt x="223" y="146"/>
                      <a:pt x="223" y="146"/>
                    </a:cubicBezTo>
                    <a:lnTo>
                      <a:pt x="217" y="185"/>
                    </a:lnTo>
                    <a:cubicBezTo>
                      <a:pt x="217" y="185"/>
                      <a:pt x="204" y="214"/>
                      <a:pt x="202" y="211"/>
                    </a:cubicBezTo>
                    <a:cubicBezTo>
                      <a:pt x="200" y="208"/>
                      <a:pt x="203" y="154"/>
                      <a:pt x="203" y="154"/>
                    </a:cubicBezTo>
                    <a:lnTo>
                      <a:pt x="203" y="35"/>
                    </a:lnTo>
                    <a:cubicBezTo>
                      <a:pt x="203" y="35"/>
                      <a:pt x="201" y="22"/>
                      <a:pt x="187" y="24"/>
                    </a:cubicBezTo>
                    <a:cubicBezTo>
                      <a:pt x="178" y="25"/>
                      <a:pt x="171" y="35"/>
                      <a:pt x="169" y="52"/>
                    </a:cubicBezTo>
                    <a:cubicBezTo>
                      <a:pt x="166" y="69"/>
                      <a:pt x="168" y="99"/>
                      <a:pt x="167" y="109"/>
                    </a:cubicBezTo>
                    <a:cubicBezTo>
                      <a:pt x="166" y="119"/>
                      <a:pt x="161" y="175"/>
                      <a:pt x="161" y="175"/>
                    </a:cubicBezTo>
                    <a:lnTo>
                      <a:pt x="148" y="40"/>
                    </a:lnTo>
                    <a:cubicBezTo>
                      <a:pt x="148" y="40"/>
                      <a:pt x="149" y="-3"/>
                      <a:pt x="131" y="0"/>
                    </a:cubicBezTo>
                    <a:cubicBezTo>
                      <a:pt x="112" y="2"/>
                      <a:pt x="118" y="34"/>
                      <a:pt x="116" y="47"/>
                    </a:cubicBezTo>
                    <a:cubicBezTo>
                      <a:pt x="114" y="60"/>
                      <a:pt x="122" y="152"/>
                      <a:pt x="115" y="176"/>
                    </a:cubicBezTo>
                    <a:cubicBezTo>
                      <a:pt x="108" y="200"/>
                      <a:pt x="107" y="187"/>
                      <a:pt x="107" y="187"/>
                    </a:cubicBezTo>
                    <a:lnTo>
                      <a:pt x="103" y="112"/>
                    </a:lnTo>
                    <a:cubicBezTo>
                      <a:pt x="102" y="79"/>
                      <a:pt x="93" y="58"/>
                      <a:pt x="80" y="53"/>
                    </a:cubicBezTo>
                    <a:cubicBezTo>
                      <a:pt x="67" y="48"/>
                      <a:pt x="71" y="125"/>
                      <a:pt x="71" y="125"/>
                    </a:cubicBezTo>
                    <a:lnTo>
                      <a:pt x="74" y="231"/>
                    </a:lnTo>
                    <a:lnTo>
                      <a:pt x="62" y="263"/>
                    </a:lnTo>
                    <a:lnTo>
                      <a:pt x="45" y="229"/>
                    </a:lnTo>
                    <a:cubicBezTo>
                      <a:pt x="45" y="229"/>
                      <a:pt x="51" y="191"/>
                      <a:pt x="31" y="170"/>
                    </a:cubicBezTo>
                    <a:cubicBezTo>
                      <a:pt x="10" y="149"/>
                      <a:pt x="0" y="166"/>
                      <a:pt x="0" y="166"/>
                    </a:cubicBezTo>
                    <a:lnTo>
                      <a:pt x="15" y="323"/>
                    </a:lnTo>
                    <a:cubicBezTo>
                      <a:pt x="21" y="350"/>
                      <a:pt x="80" y="410"/>
                      <a:pt x="80" y="410"/>
                    </a:cubicBezTo>
                    <a:lnTo>
                      <a:pt x="63" y="561"/>
                    </a:lnTo>
                    <a:lnTo>
                      <a:pt x="218" y="583"/>
                    </a:lnTo>
                    <a:lnTo>
                      <a:pt x="215" y="398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7081361" y="1618987"/>
                <a:ext cx="138367" cy="112625"/>
              </a:xfrm>
              <a:custGeom>
                <a:rect b="b" l="l" r="r" t="t"/>
                <a:pathLst>
                  <a:path extrusionOk="0" h="105" w="129">
                    <a:moveTo>
                      <a:pt x="129" y="105"/>
                    </a:moveTo>
                    <a:cubicBezTo>
                      <a:pt x="128" y="105"/>
                      <a:pt x="122" y="97"/>
                      <a:pt x="112" y="84"/>
                    </a:cubicBezTo>
                    <a:cubicBezTo>
                      <a:pt x="102" y="71"/>
                      <a:pt x="85" y="54"/>
                      <a:pt x="61" y="50"/>
                    </a:cubicBezTo>
                    <a:cubicBezTo>
                      <a:pt x="50" y="48"/>
                      <a:pt x="40" y="50"/>
                      <a:pt x="32" y="54"/>
                    </a:cubicBezTo>
                    <a:lnTo>
                      <a:pt x="29" y="56"/>
                    </a:lnTo>
                    <a:lnTo>
                      <a:pt x="27" y="53"/>
                    </a:lnTo>
                    <a:cubicBezTo>
                      <a:pt x="20" y="38"/>
                      <a:pt x="12" y="25"/>
                      <a:pt x="7" y="15"/>
                    </a:cubicBezTo>
                    <a:cubicBezTo>
                      <a:pt x="2" y="6"/>
                      <a:pt x="0" y="0"/>
                      <a:pt x="0" y="0"/>
                    </a:cubicBezTo>
                    <a:cubicBezTo>
                      <a:pt x="1" y="-1"/>
                      <a:pt x="4" y="5"/>
                      <a:pt x="10" y="13"/>
                    </a:cubicBezTo>
                    <a:cubicBezTo>
                      <a:pt x="16" y="22"/>
                      <a:pt x="24" y="34"/>
                      <a:pt x="33" y="50"/>
                    </a:cubicBezTo>
                    <a:lnTo>
                      <a:pt x="28" y="49"/>
                    </a:lnTo>
                    <a:cubicBezTo>
                      <a:pt x="38" y="43"/>
                      <a:pt x="50" y="41"/>
                      <a:pt x="62" y="43"/>
                    </a:cubicBezTo>
                    <a:cubicBezTo>
                      <a:pt x="75" y="45"/>
                      <a:pt x="87" y="51"/>
                      <a:pt x="96" y="58"/>
                    </a:cubicBezTo>
                    <a:cubicBezTo>
                      <a:pt x="105" y="66"/>
                      <a:pt x="111" y="74"/>
                      <a:pt x="116" y="81"/>
                    </a:cubicBezTo>
                    <a:cubicBezTo>
                      <a:pt x="125" y="95"/>
                      <a:pt x="130" y="104"/>
                      <a:pt x="129" y="105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5996952" y="2368746"/>
                <a:ext cx="276733" cy="252065"/>
              </a:xfrm>
              <a:custGeom>
                <a:rect b="b" l="l" r="r" t="t"/>
                <a:pathLst>
                  <a:path extrusionOk="0" h="235" w="258">
                    <a:moveTo>
                      <a:pt x="253" y="5"/>
                    </a:moveTo>
                    <a:cubicBezTo>
                      <a:pt x="231" y="-14"/>
                      <a:pt x="197" y="31"/>
                      <a:pt x="197" y="31"/>
                    </a:cubicBezTo>
                    <a:cubicBezTo>
                      <a:pt x="190" y="17"/>
                      <a:pt x="145" y="19"/>
                      <a:pt x="138" y="39"/>
                    </a:cubicBezTo>
                    <a:cubicBezTo>
                      <a:pt x="134" y="28"/>
                      <a:pt x="134" y="23"/>
                      <a:pt x="125" y="16"/>
                    </a:cubicBezTo>
                    <a:cubicBezTo>
                      <a:pt x="116" y="10"/>
                      <a:pt x="104" y="7"/>
                      <a:pt x="93" y="11"/>
                    </a:cubicBezTo>
                    <a:cubicBezTo>
                      <a:pt x="82" y="15"/>
                      <a:pt x="74" y="26"/>
                      <a:pt x="76" y="37"/>
                    </a:cubicBezTo>
                    <a:cubicBezTo>
                      <a:pt x="66" y="23"/>
                      <a:pt x="46" y="17"/>
                      <a:pt x="29" y="22"/>
                    </a:cubicBezTo>
                    <a:cubicBezTo>
                      <a:pt x="19" y="25"/>
                      <a:pt x="11" y="33"/>
                      <a:pt x="6" y="42"/>
                    </a:cubicBezTo>
                    <a:cubicBezTo>
                      <a:pt x="3" y="46"/>
                      <a:pt x="1" y="51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8"/>
                      <a:pt x="6" y="71"/>
                      <a:pt x="8" y="75"/>
                    </a:cubicBezTo>
                    <a:cubicBezTo>
                      <a:pt x="9" y="77"/>
                      <a:pt x="10" y="78"/>
                      <a:pt x="11" y="79"/>
                    </a:cubicBezTo>
                    <a:cubicBezTo>
                      <a:pt x="14" y="86"/>
                      <a:pt x="16" y="93"/>
                      <a:pt x="17" y="101"/>
                    </a:cubicBezTo>
                    <a:cubicBezTo>
                      <a:pt x="17" y="104"/>
                      <a:pt x="17" y="108"/>
                      <a:pt x="18" y="111"/>
                    </a:cubicBezTo>
                    <a:cubicBezTo>
                      <a:pt x="19" y="113"/>
                      <a:pt x="20" y="115"/>
                      <a:pt x="22" y="117"/>
                    </a:cubicBezTo>
                    <a:cubicBezTo>
                      <a:pt x="28" y="129"/>
                      <a:pt x="28" y="145"/>
                      <a:pt x="29" y="159"/>
                    </a:cubicBezTo>
                    <a:cubicBezTo>
                      <a:pt x="30" y="175"/>
                      <a:pt x="31" y="191"/>
                      <a:pt x="41" y="204"/>
                    </a:cubicBezTo>
                    <a:cubicBezTo>
                      <a:pt x="50" y="217"/>
                      <a:pt x="70" y="223"/>
                      <a:pt x="82" y="213"/>
                    </a:cubicBezTo>
                    <a:cubicBezTo>
                      <a:pt x="81" y="223"/>
                      <a:pt x="90" y="232"/>
                      <a:pt x="100" y="234"/>
                    </a:cubicBezTo>
                    <a:cubicBezTo>
                      <a:pt x="110" y="236"/>
                      <a:pt x="120" y="231"/>
                      <a:pt x="127" y="223"/>
                    </a:cubicBezTo>
                    <a:cubicBezTo>
                      <a:pt x="133" y="216"/>
                      <a:pt x="136" y="206"/>
                      <a:pt x="138" y="196"/>
                    </a:cubicBezTo>
                    <a:cubicBezTo>
                      <a:pt x="138" y="208"/>
                      <a:pt x="151" y="217"/>
                      <a:pt x="162" y="216"/>
                    </a:cubicBezTo>
                    <a:cubicBezTo>
                      <a:pt x="174" y="215"/>
                      <a:pt x="184" y="206"/>
                      <a:pt x="190" y="196"/>
                    </a:cubicBezTo>
                    <a:cubicBezTo>
                      <a:pt x="195" y="185"/>
                      <a:pt x="196" y="173"/>
                      <a:pt x="197" y="161"/>
                    </a:cubicBezTo>
                    <a:cubicBezTo>
                      <a:pt x="197" y="149"/>
                      <a:pt x="202" y="115"/>
                      <a:pt x="204" y="104"/>
                    </a:cubicBezTo>
                    <a:cubicBezTo>
                      <a:pt x="204" y="104"/>
                      <a:pt x="223" y="104"/>
                      <a:pt x="230" y="104"/>
                    </a:cubicBezTo>
                    <a:lnTo>
                      <a:pt x="235" y="91"/>
                    </a:lnTo>
                    <a:cubicBezTo>
                      <a:pt x="243" y="71"/>
                      <a:pt x="249" y="58"/>
                      <a:pt x="255" y="40"/>
                    </a:cubicBezTo>
                    <a:cubicBezTo>
                      <a:pt x="259" y="26"/>
                      <a:pt x="261" y="13"/>
                      <a:pt x="252" y="5"/>
                    </a:cubicBezTo>
                    <a:lnTo>
                      <a:pt x="253" y="5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39600" lIns="90000" spcFirstLastPara="1" rIns="90000" wrap="square" tIns="39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5917579" y="2423449"/>
                <a:ext cx="113697" cy="97608"/>
              </a:xfrm>
              <a:custGeom>
                <a:rect b="b" l="l" r="r" t="t"/>
                <a:pathLst>
                  <a:path extrusionOk="0" h="91" w="106">
                    <a:moveTo>
                      <a:pt x="33" y="0"/>
                    </a:moveTo>
                    <a:cubicBezTo>
                      <a:pt x="23" y="1"/>
                      <a:pt x="13" y="4"/>
                      <a:pt x="7" y="11"/>
                    </a:cubicBezTo>
                    <a:cubicBezTo>
                      <a:pt x="0" y="21"/>
                      <a:pt x="0" y="42"/>
                      <a:pt x="2" y="53"/>
                    </a:cubicBezTo>
                    <a:cubicBezTo>
                      <a:pt x="2" y="54"/>
                      <a:pt x="36" y="53"/>
                      <a:pt x="36" y="53"/>
                    </a:cubicBezTo>
                    <a:lnTo>
                      <a:pt x="44" y="53"/>
                    </a:lnTo>
                    <a:cubicBezTo>
                      <a:pt x="51" y="57"/>
                      <a:pt x="51" y="71"/>
                      <a:pt x="54" y="78"/>
                    </a:cubicBezTo>
                    <a:cubicBezTo>
                      <a:pt x="59" y="90"/>
                      <a:pt x="76" y="95"/>
                      <a:pt x="88" y="89"/>
                    </a:cubicBezTo>
                    <a:cubicBezTo>
                      <a:pt x="100" y="84"/>
                      <a:pt x="106" y="70"/>
                      <a:pt x="106" y="56"/>
                    </a:cubicBezTo>
                    <a:cubicBezTo>
                      <a:pt x="105" y="43"/>
                      <a:pt x="98" y="31"/>
                      <a:pt x="89" y="22"/>
                    </a:cubicBezTo>
                    <a:cubicBezTo>
                      <a:pt x="74" y="7"/>
                      <a:pt x="53" y="-1"/>
                      <a:pt x="33" y="0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6075253" y="2404142"/>
                <a:ext cx="12871" cy="193071"/>
              </a:xfrm>
              <a:custGeom>
                <a:rect b="b" l="l" r="r" t="t"/>
                <a:pathLst>
                  <a:path extrusionOk="0" h="180" w="12">
                    <a:moveTo>
                      <a:pt x="3" y="0"/>
                    </a:moveTo>
                    <a:cubicBezTo>
                      <a:pt x="5" y="0"/>
                      <a:pt x="9" y="40"/>
                      <a:pt x="11" y="90"/>
                    </a:cubicBezTo>
                    <a:cubicBezTo>
                      <a:pt x="13" y="140"/>
                      <a:pt x="12" y="180"/>
                      <a:pt x="10" y="180"/>
                    </a:cubicBezTo>
                    <a:cubicBezTo>
                      <a:pt x="7" y="180"/>
                      <a:pt x="3" y="140"/>
                      <a:pt x="2" y="90"/>
                    </a:cubicBezTo>
                    <a:cubicBezTo>
                      <a:pt x="0" y="41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6143900" y="2407360"/>
                <a:ext cx="10726" cy="174836"/>
              </a:xfrm>
              <a:custGeom>
                <a:rect b="b" l="l" r="r" t="t"/>
                <a:pathLst>
                  <a:path extrusionOk="0" h="163" w="10">
                    <a:moveTo>
                      <a:pt x="1" y="0"/>
                    </a:moveTo>
                    <a:cubicBezTo>
                      <a:pt x="4" y="0"/>
                      <a:pt x="10" y="36"/>
                      <a:pt x="10" y="82"/>
                    </a:cubicBezTo>
                    <a:cubicBezTo>
                      <a:pt x="10" y="127"/>
                      <a:pt x="4" y="163"/>
                      <a:pt x="2" y="163"/>
                    </a:cubicBezTo>
                    <a:cubicBezTo>
                      <a:pt x="-1" y="163"/>
                      <a:pt x="1" y="126"/>
                      <a:pt x="1" y="82"/>
                    </a:cubicBezTo>
                    <a:cubicBezTo>
                      <a:pt x="1" y="37"/>
                      <a:pt x="-1" y="0"/>
                      <a:pt x="1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13675" lIns="90000" spcFirstLastPara="1" rIns="90000" wrap="square" tIns="13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6205039" y="2410578"/>
                <a:ext cx="10726" cy="144803"/>
              </a:xfrm>
              <a:custGeom>
                <a:rect b="b" l="l" r="r" t="t"/>
                <a:pathLst>
                  <a:path extrusionOk="0" h="135" w="10">
                    <a:moveTo>
                      <a:pt x="5" y="0"/>
                    </a:moveTo>
                    <a:cubicBezTo>
                      <a:pt x="8" y="0"/>
                      <a:pt x="11" y="31"/>
                      <a:pt x="10" y="68"/>
                    </a:cubicBezTo>
                    <a:cubicBezTo>
                      <a:pt x="8" y="106"/>
                      <a:pt x="6" y="135"/>
                      <a:pt x="3" y="135"/>
                    </a:cubicBezTo>
                    <a:cubicBezTo>
                      <a:pt x="1" y="135"/>
                      <a:pt x="-1" y="104"/>
                      <a:pt x="1" y="67"/>
                    </a:cubicBezTo>
                    <a:cubicBezTo>
                      <a:pt x="2" y="3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3600" lIns="90000" spcFirstLastPara="1" rIns="90000" wrap="square" tIns="3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5974428" y="2427739"/>
                <a:ext cx="55776" cy="83664"/>
              </a:xfrm>
              <a:custGeom>
                <a:rect b="b" l="l" r="r" t="t"/>
                <a:pathLst>
                  <a:path extrusionOk="0" h="78" w="52">
                    <a:moveTo>
                      <a:pt x="0" y="1"/>
                    </a:moveTo>
                    <a:cubicBezTo>
                      <a:pt x="0" y="0"/>
                      <a:pt x="6" y="-2"/>
                      <a:pt x="16" y="1"/>
                    </a:cubicBezTo>
                    <a:cubicBezTo>
                      <a:pt x="25" y="4"/>
                      <a:pt x="37" y="14"/>
                      <a:pt x="43" y="28"/>
                    </a:cubicBezTo>
                    <a:cubicBezTo>
                      <a:pt x="49" y="41"/>
                      <a:pt x="52" y="54"/>
                      <a:pt x="52" y="64"/>
                    </a:cubicBezTo>
                    <a:cubicBezTo>
                      <a:pt x="52" y="75"/>
                      <a:pt x="45" y="79"/>
                      <a:pt x="44" y="78"/>
                    </a:cubicBezTo>
                    <a:cubicBezTo>
                      <a:pt x="43" y="77"/>
                      <a:pt x="47" y="73"/>
                      <a:pt x="46" y="64"/>
                    </a:cubicBezTo>
                    <a:cubicBezTo>
                      <a:pt x="44" y="56"/>
                      <a:pt x="40" y="44"/>
                      <a:pt x="35" y="32"/>
                    </a:cubicBezTo>
                    <a:cubicBezTo>
                      <a:pt x="29" y="20"/>
                      <a:pt x="20" y="11"/>
                      <a:pt x="13" y="7"/>
                    </a:cubicBezTo>
                    <a:cubicBezTo>
                      <a:pt x="6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6169643" y="775911"/>
                <a:ext cx="318565" cy="218813"/>
              </a:xfrm>
              <a:custGeom>
                <a:rect b="b" l="l" r="r" t="t"/>
                <a:pathLst>
                  <a:path extrusionOk="0" h="204" w="297">
                    <a:moveTo>
                      <a:pt x="297" y="90"/>
                    </a:moveTo>
                    <a:cubicBezTo>
                      <a:pt x="295" y="58"/>
                      <a:pt x="261" y="33"/>
                      <a:pt x="229" y="39"/>
                    </a:cubicBezTo>
                    <a:cubicBezTo>
                      <a:pt x="211" y="4"/>
                      <a:pt x="163" y="-11"/>
                      <a:pt x="128" y="8"/>
                    </a:cubicBezTo>
                    <a:cubicBezTo>
                      <a:pt x="112" y="17"/>
                      <a:pt x="100" y="32"/>
                      <a:pt x="84" y="42"/>
                    </a:cubicBezTo>
                    <a:cubicBezTo>
                      <a:pt x="68" y="51"/>
                      <a:pt x="50" y="55"/>
                      <a:pt x="34" y="63"/>
                    </a:cubicBezTo>
                    <a:cubicBezTo>
                      <a:pt x="17" y="71"/>
                      <a:pt x="3" y="84"/>
                      <a:pt x="1" y="102"/>
                    </a:cubicBezTo>
                    <a:cubicBezTo>
                      <a:pt x="-2" y="122"/>
                      <a:pt x="14" y="140"/>
                      <a:pt x="33" y="148"/>
                    </a:cubicBezTo>
                    <a:cubicBezTo>
                      <a:pt x="51" y="155"/>
                      <a:pt x="72" y="154"/>
                      <a:pt x="92" y="153"/>
                    </a:cubicBezTo>
                    <a:cubicBezTo>
                      <a:pt x="83" y="158"/>
                      <a:pt x="81" y="171"/>
                      <a:pt x="86" y="180"/>
                    </a:cubicBezTo>
                    <a:cubicBezTo>
                      <a:pt x="90" y="189"/>
                      <a:pt x="99" y="194"/>
                      <a:pt x="109" y="198"/>
                    </a:cubicBezTo>
                    <a:cubicBezTo>
                      <a:pt x="140" y="210"/>
                      <a:pt x="177" y="203"/>
                      <a:pt x="202" y="181"/>
                    </a:cubicBezTo>
                    <a:lnTo>
                      <a:pt x="239" y="152"/>
                    </a:lnTo>
                    <a:cubicBezTo>
                      <a:pt x="271" y="153"/>
                      <a:pt x="300" y="122"/>
                      <a:pt x="297" y="9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6351986" y="932512"/>
                <a:ext cx="123350" cy="79374"/>
              </a:xfrm>
              <a:custGeom>
                <a:rect b="b" l="l" r="r" t="t"/>
                <a:pathLst>
                  <a:path extrusionOk="0" h="74" w="115">
                    <a:moveTo>
                      <a:pt x="34" y="69"/>
                    </a:moveTo>
                    <a:cubicBezTo>
                      <a:pt x="27" y="75"/>
                      <a:pt x="15" y="75"/>
                      <a:pt x="8" y="68"/>
                    </a:cubicBezTo>
                    <a:cubicBezTo>
                      <a:pt x="1" y="62"/>
                      <a:pt x="-1" y="51"/>
                      <a:pt x="2" y="41"/>
                    </a:cubicBezTo>
                    <a:cubicBezTo>
                      <a:pt x="4" y="32"/>
                      <a:pt x="11" y="25"/>
                      <a:pt x="19" y="19"/>
                    </a:cubicBezTo>
                    <a:cubicBezTo>
                      <a:pt x="27" y="14"/>
                      <a:pt x="37" y="11"/>
                      <a:pt x="46" y="8"/>
                    </a:cubicBezTo>
                    <a:cubicBezTo>
                      <a:pt x="60" y="4"/>
                      <a:pt x="75" y="0"/>
                      <a:pt x="90" y="0"/>
                    </a:cubicBezTo>
                    <a:cubicBezTo>
                      <a:pt x="95" y="-1"/>
                      <a:pt x="101" y="0"/>
                      <a:pt x="106" y="1"/>
                    </a:cubicBezTo>
                    <a:cubicBezTo>
                      <a:pt x="111" y="4"/>
                      <a:pt x="115" y="8"/>
                      <a:pt x="115" y="13"/>
                    </a:cubicBezTo>
                    <a:cubicBezTo>
                      <a:pt x="116" y="21"/>
                      <a:pt x="109" y="27"/>
                      <a:pt x="103" y="31"/>
                    </a:cubicBezTo>
                    <a:cubicBezTo>
                      <a:pt x="81" y="47"/>
                      <a:pt x="57" y="62"/>
                      <a:pt x="32" y="74"/>
                    </a:cubicBezTo>
                    <a:lnTo>
                      <a:pt x="34" y="69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5866094" y="909988"/>
                <a:ext cx="1160564" cy="897779"/>
              </a:xfrm>
              <a:custGeom>
                <a:rect b="b" l="l" r="r" t="t"/>
                <a:pathLst>
                  <a:path extrusionOk="0" h="837" w="1082">
                    <a:moveTo>
                      <a:pt x="465" y="86"/>
                    </a:moveTo>
                    <a:cubicBezTo>
                      <a:pt x="430" y="46"/>
                      <a:pt x="342" y="52"/>
                      <a:pt x="321" y="77"/>
                    </a:cubicBezTo>
                    <a:cubicBezTo>
                      <a:pt x="291" y="61"/>
                      <a:pt x="248" y="75"/>
                      <a:pt x="233" y="106"/>
                    </a:cubicBezTo>
                    <a:cubicBezTo>
                      <a:pt x="202" y="112"/>
                      <a:pt x="171" y="119"/>
                      <a:pt x="140" y="126"/>
                    </a:cubicBezTo>
                    <a:cubicBezTo>
                      <a:pt x="124" y="129"/>
                      <a:pt x="107" y="133"/>
                      <a:pt x="95" y="143"/>
                    </a:cubicBezTo>
                    <a:cubicBezTo>
                      <a:pt x="82" y="154"/>
                      <a:pt x="76" y="174"/>
                      <a:pt x="86" y="187"/>
                    </a:cubicBezTo>
                    <a:cubicBezTo>
                      <a:pt x="53" y="195"/>
                      <a:pt x="40" y="244"/>
                      <a:pt x="64" y="268"/>
                    </a:cubicBezTo>
                    <a:cubicBezTo>
                      <a:pt x="51" y="282"/>
                      <a:pt x="53" y="308"/>
                      <a:pt x="69" y="319"/>
                    </a:cubicBezTo>
                    <a:cubicBezTo>
                      <a:pt x="43" y="350"/>
                      <a:pt x="23" y="386"/>
                      <a:pt x="8" y="423"/>
                    </a:cubicBezTo>
                    <a:cubicBezTo>
                      <a:pt x="2" y="439"/>
                      <a:pt x="-2" y="456"/>
                      <a:pt x="3" y="472"/>
                    </a:cubicBezTo>
                    <a:cubicBezTo>
                      <a:pt x="9" y="488"/>
                      <a:pt x="30" y="499"/>
                      <a:pt x="44" y="489"/>
                    </a:cubicBezTo>
                    <a:cubicBezTo>
                      <a:pt x="34" y="502"/>
                      <a:pt x="33" y="521"/>
                      <a:pt x="41" y="534"/>
                    </a:cubicBezTo>
                    <a:cubicBezTo>
                      <a:pt x="25" y="535"/>
                      <a:pt x="21" y="559"/>
                      <a:pt x="31" y="570"/>
                    </a:cubicBezTo>
                    <a:cubicBezTo>
                      <a:pt x="42" y="582"/>
                      <a:pt x="60" y="583"/>
                      <a:pt x="76" y="583"/>
                    </a:cubicBezTo>
                    <a:cubicBezTo>
                      <a:pt x="91" y="583"/>
                      <a:pt x="108" y="582"/>
                      <a:pt x="121" y="591"/>
                    </a:cubicBezTo>
                    <a:cubicBezTo>
                      <a:pt x="121" y="596"/>
                      <a:pt x="119" y="599"/>
                      <a:pt x="116" y="601"/>
                    </a:cubicBezTo>
                    <a:cubicBezTo>
                      <a:pt x="89" y="623"/>
                      <a:pt x="81" y="661"/>
                      <a:pt x="101" y="690"/>
                    </a:cubicBezTo>
                    <a:cubicBezTo>
                      <a:pt x="103" y="692"/>
                      <a:pt x="105" y="695"/>
                      <a:pt x="106" y="697"/>
                    </a:cubicBezTo>
                    <a:cubicBezTo>
                      <a:pt x="115" y="710"/>
                      <a:pt x="138" y="722"/>
                      <a:pt x="152" y="730"/>
                    </a:cubicBezTo>
                    <a:cubicBezTo>
                      <a:pt x="188" y="749"/>
                      <a:pt x="209" y="745"/>
                      <a:pt x="249" y="751"/>
                    </a:cubicBezTo>
                    <a:cubicBezTo>
                      <a:pt x="238" y="777"/>
                      <a:pt x="302" y="834"/>
                      <a:pt x="377" y="779"/>
                    </a:cubicBezTo>
                    <a:cubicBezTo>
                      <a:pt x="525" y="820"/>
                      <a:pt x="631" y="835"/>
                      <a:pt x="784" y="837"/>
                    </a:cubicBezTo>
                    <a:cubicBezTo>
                      <a:pt x="806" y="837"/>
                      <a:pt x="833" y="834"/>
                      <a:pt x="842" y="815"/>
                    </a:cubicBezTo>
                    <a:cubicBezTo>
                      <a:pt x="860" y="820"/>
                      <a:pt x="879" y="812"/>
                      <a:pt x="892" y="799"/>
                    </a:cubicBezTo>
                    <a:cubicBezTo>
                      <a:pt x="906" y="786"/>
                      <a:pt x="914" y="769"/>
                      <a:pt x="922" y="753"/>
                    </a:cubicBezTo>
                    <a:cubicBezTo>
                      <a:pt x="960" y="743"/>
                      <a:pt x="989" y="707"/>
                      <a:pt x="991" y="667"/>
                    </a:cubicBezTo>
                    <a:cubicBezTo>
                      <a:pt x="1017" y="648"/>
                      <a:pt x="1034" y="617"/>
                      <a:pt x="1036" y="584"/>
                    </a:cubicBezTo>
                    <a:cubicBezTo>
                      <a:pt x="1073" y="573"/>
                      <a:pt x="1094" y="525"/>
                      <a:pt x="1077" y="491"/>
                    </a:cubicBezTo>
                    <a:cubicBezTo>
                      <a:pt x="1069" y="446"/>
                      <a:pt x="1054" y="402"/>
                      <a:pt x="1032" y="362"/>
                    </a:cubicBezTo>
                    <a:cubicBezTo>
                      <a:pt x="1057" y="356"/>
                      <a:pt x="1067" y="323"/>
                      <a:pt x="1057" y="299"/>
                    </a:cubicBezTo>
                    <a:cubicBezTo>
                      <a:pt x="1046" y="276"/>
                      <a:pt x="1024" y="260"/>
                      <a:pt x="1002" y="246"/>
                    </a:cubicBezTo>
                    <a:cubicBezTo>
                      <a:pt x="1021" y="251"/>
                      <a:pt x="1037" y="228"/>
                      <a:pt x="1033" y="209"/>
                    </a:cubicBezTo>
                    <a:cubicBezTo>
                      <a:pt x="1029" y="190"/>
                      <a:pt x="1012" y="177"/>
                      <a:pt x="995" y="167"/>
                    </a:cubicBezTo>
                    <a:cubicBezTo>
                      <a:pt x="971" y="152"/>
                      <a:pt x="945" y="140"/>
                      <a:pt x="918" y="132"/>
                    </a:cubicBezTo>
                    <a:cubicBezTo>
                      <a:pt x="909" y="99"/>
                      <a:pt x="867" y="61"/>
                      <a:pt x="836" y="46"/>
                    </a:cubicBezTo>
                    <a:cubicBezTo>
                      <a:pt x="712" y="-14"/>
                      <a:pt x="625" y="-29"/>
                      <a:pt x="465" y="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6260815" y="1069807"/>
                <a:ext cx="490183" cy="968571"/>
              </a:xfrm>
              <a:custGeom>
                <a:rect b="b" l="l" r="r" t="t"/>
                <a:pathLst>
                  <a:path extrusionOk="0" h="903" w="457">
                    <a:moveTo>
                      <a:pt x="1" y="137"/>
                    </a:moveTo>
                    <a:cubicBezTo>
                      <a:pt x="0" y="111"/>
                      <a:pt x="-5" y="85"/>
                      <a:pt x="21" y="81"/>
                    </a:cubicBezTo>
                    <a:lnTo>
                      <a:pt x="286" y="1"/>
                    </a:lnTo>
                    <a:cubicBezTo>
                      <a:pt x="372" y="-12"/>
                      <a:pt x="433" y="91"/>
                      <a:pt x="443" y="177"/>
                    </a:cubicBezTo>
                    <a:cubicBezTo>
                      <a:pt x="453" y="272"/>
                      <a:pt x="462" y="389"/>
                      <a:pt x="454" y="461"/>
                    </a:cubicBezTo>
                    <a:cubicBezTo>
                      <a:pt x="438" y="606"/>
                      <a:pt x="310" y="644"/>
                      <a:pt x="310" y="644"/>
                    </a:cubicBezTo>
                    <a:lnTo>
                      <a:pt x="313" y="732"/>
                    </a:lnTo>
                    <a:cubicBezTo>
                      <a:pt x="302" y="800"/>
                      <a:pt x="285" y="876"/>
                      <a:pt x="258" y="903"/>
                    </a:cubicBezTo>
                    <a:cubicBezTo>
                      <a:pt x="164" y="885"/>
                      <a:pt x="11" y="679"/>
                      <a:pt x="11" y="679"/>
                    </a:cubicBez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6568654" y="1316509"/>
                <a:ext cx="70792" cy="178054"/>
              </a:xfrm>
              <a:custGeom>
                <a:rect b="b" l="l" r="r" t="t"/>
                <a:pathLst>
                  <a:path extrusionOk="0" h="166" w="66">
                    <a:moveTo>
                      <a:pt x="17" y="165"/>
                    </a:moveTo>
                    <a:cubicBezTo>
                      <a:pt x="17" y="164"/>
                      <a:pt x="29" y="161"/>
                      <a:pt x="49" y="158"/>
                    </a:cubicBezTo>
                    <a:cubicBezTo>
                      <a:pt x="54" y="157"/>
                      <a:pt x="59" y="156"/>
                      <a:pt x="59" y="152"/>
                    </a:cubicBezTo>
                    <a:cubicBezTo>
                      <a:pt x="60" y="149"/>
                      <a:pt x="58" y="143"/>
                      <a:pt x="55" y="137"/>
                    </a:cubicBezTo>
                    <a:cubicBezTo>
                      <a:pt x="50" y="125"/>
                      <a:pt x="45" y="113"/>
                      <a:pt x="39" y="100"/>
                    </a:cubicBezTo>
                    <a:cubicBezTo>
                      <a:pt x="15" y="46"/>
                      <a:pt x="-2" y="1"/>
                      <a:pt x="1" y="0"/>
                    </a:cubicBezTo>
                    <a:cubicBezTo>
                      <a:pt x="3" y="0"/>
                      <a:pt x="23" y="42"/>
                      <a:pt x="47" y="96"/>
                    </a:cubicBezTo>
                    <a:cubicBezTo>
                      <a:pt x="52" y="110"/>
                      <a:pt x="58" y="122"/>
                      <a:pt x="63" y="135"/>
                    </a:cubicBezTo>
                    <a:cubicBezTo>
                      <a:pt x="65" y="140"/>
                      <a:pt x="68" y="147"/>
                      <a:pt x="66" y="154"/>
                    </a:cubicBezTo>
                    <a:cubicBezTo>
                      <a:pt x="65" y="158"/>
                      <a:pt x="61" y="161"/>
                      <a:pt x="58" y="162"/>
                    </a:cubicBezTo>
                    <a:cubicBezTo>
                      <a:pt x="55" y="163"/>
                      <a:pt x="52" y="163"/>
                      <a:pt x="50" y="164"/>
                    </a:cubicBezTo>
                    <a:cubicBezTo>
                      <a:pt x="30" y="166"/>
                      <a:pt x="17" y="166"/>
                      <a:pt x="17" y="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14750" lIns="90000" spcFirstLastPara="1" rIns="90000" wrap="square" tIns="14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6404544" y="1698360"/>
                <a:ext cx="189852" cy="109407"/>
              </a:xfrm>
              <a:custGeom>
                <a:rect b="b" l="l" r="r" t="t"/>
                <a:pathLst>
                  <a:path extrusionOk="0" h="102" w="177">
                    <a:moveTo>
                      <a:pt x="176" y="58"/>
                    </a:moveTo>
                    <a:cubicBezTo>
                      <a:pt x="176" y="58"/>
                      <a:pt x="98" y="53"/>
                      <a:pt x="0" y="0"/>
                    </a:cubicBezTo>
                    <a:cubicBezTo>
                      <a:pt x="0" y="0"/>
                      <a:pt x="33" y="91"/>
                      <a:pt x="177" y="102"/>
                    </a:cubicBezTo>
                    <a:lnTo>
                      <a:pt x="176" y="58"/>
                    </a:ln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6399181" y="1242499"/>
                <a:ext cx="96535" cy="31106"/>
              </a:xfrm>
              <a:custGeom>
                <a:rect b="b" l="l" r="r" t="t"/>
                <a:pathLst>
                  <a:path extrusionOk="0" h="29" w="90">
                    <a:moveTo>
                      <a:pt x="90" y="13"/>
                    </a:moveTo>
                    <a:cubicBezTo>
                      <a:pt x="89" y="19"/>
                      <a:pt x="69" y="17"/>
                      <a:pt x="46" y="21"/>
                    </a:cubicBezTo>
                    <a:cubicBezTo>
                      <a:pt x="23" y="24"/>
                      <a:pt x="4" y="32"/>
                      <a:pt x="1" y="27"/>
                    </a:cubicBezTo>
                    <a:cubicBezTo>
                      <a:pt x="-1" y="25"/>
                      <a:pt x="2" y="20"/>
                      <a:pt x="10" y="14"/>
                    </a:cubicBezTo>
                    <a:cubicBezTo>
                      <a:pt x="17" y="9"/>
                      <a:pt x="29" y="3"/>
                      <a:pt x="43" y="1"/>
                    </a:cubicBezTo>
                    <a:cubicBezTo>
                      <a:pt x="56" y="-1"/>
                      <a:pt x="69" y="1"/>
                      <a:pt x="78" y="4"/>
                    </a:cubicBezTo>
                    <a:cubicBezTo>
                      <a:pt x="87" y="7"/>
                      <a:pt x="91" y="11"/>
                      <a:pt x="90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6627647" y="1232845"/>
                <a:ext cx="72937" cy="23598"/>
              </a:xfrm>
              <a:custGeom>
                <a:rect b="b" l="l" r="r" t="t"/>
                <a:pathLst>
                  <a:path extrusionOk="0" h="22" w="68">
                    <a:moveTo>
                      <a:pt x="68" y="19"/>
                    </a:moveTo>
                    <a:cubicBezTo>
                      <a:pt x="65" y="24"/>
                      <a:pt x="51" y="20"/>
                      <a:pt x="34" y="20"/>
                    </a:cubicBezTo>
                    <a:cubicBezTo>
                      <a:pt x="18" y="20"/>
                      <a:pt x="4" y="25"/>
                      <a:pt x="1" y="20"/>
                    </a:cubicBezTo>
                    <a:cubicBezTo>
                      <a:pt x="-1" y="18"/>
                      <a:pt x="1" y="13"/>
                      <a:pt x="7" y="9"/>
                    </a:cubicBezTo>
                    <a:cubicBezTo>
                      <a:pt x="13" y="4"/>
                      <a:pt x="23" y="0"/>
                      <a:pt x="34" y="0"/>
                    </a:cubicBezTo>
                    <a:cubicBezTo>
                      <a:pt x="45" y="0"/>
                      <a:pt x="55" y="4"/>
                      <a:pt x="61" y="8"/>
                    </a:cubicBezTo>
                    <a:cubicBezTo>
                      <a:pt x="67" y="13"/>
                      <a:pt x="69" y="17"/>
                      <a:pt x="68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6385237" y="1010813"/>
                <a:ext cx="419391" cy="394722"/>
              </a:xfrm>
              <a:custGeom>
                <a:rect b="b" l="l" r="r" t="t"/>
                <a:pathLst>
                  <a:path extrusionOk="0" h="368" w="391">
                    <a:moveTo>
                      <a:pt x="391" y="301"/>
                    </a:moveTo>
                    <a:cubicBezTo>
                      <a:pt x="390" y="278"/>
                      <a:pt x="383" y="255"/>
                      <a:pt x="367" y="239"/>
                    </a:cubicBezTo>
                    <a:cubicBezTo>
                      <a:pt x="359" y="230"/>
                      <a:pt x="348" y="223"/>
                      <a:pt x="341" y="213"/>
                    </a:cubicBezTo>
                    <a:cubicBezTo>
                      <a:pt x="325" y="192"/>
                      <a:pt x="327" y="163"/>
                      <a:pt x="320" y="137"/>
                    </a:cubicBezTo>
                    <a:cubicBezTo>
                      <a:pt x="311" y="103"/>
                      <a:pt x="285" y="75"/>
                      <a:pt x="253" y="64"/>
                    </a:cubicBezTo>
                    <a:cubicBezTo>
                      <a:pt x="226" y="54"/>
                      <a:pt x="195" y="56"/>
                      <a:pt x="170" y="42"/>
                    </a:cubicBezTo>
                    <a:cubicBezTo>
                      <a:pt x="151" y="32"/>
                      <a:pt x="137" y="15"/>
                      <a:pt x="118" y="6"/>
                    </a:cubicBezTo>
                    <a:cubicBezTo>
                      <a:pt x="80" y="-11"/>
                      <a:pt x="37" y="8"/>
                      <a:pt x="2" y="30"/>
                    </a:cubicBezTo>
                    <a:cubicBezTo>
                      <a:pt x="-5" y="58"/>
                      <a:pt x="12" y="82"/>
                      <a:pt x="30" y="105"/>
                    </a:cubicBezTo>
                    <a:cubicBezTo>
                      <a:pt x="47" y="129"/>
                      <a:pt x="75" y="144"/>
                      <a:pt x="103" y="146"/>
                    </a:cubicBezTo>
                    <a:cubicBezTo>
                      <a:pt x="126" y="147"/>
                      <a:pt x="152" y="142"/>
                      <a:pt x="168" y="158"/>
                    </a:cubicBezTo>
                    <a:cubicBezTo>
                      <a:pt x="184" y="175"/>
                      <a:pt x="178" y="204"/>
                      <a:pt x="192" y="224"/>
                    </a:cubicBezTo>
                    <a:cubicBezTo>
                      <a:pt x="211" y="251"/>
                      <a:pt x="256" y="241"/>
                      <a:pt x="285" y="258"/>
                    </a:cubicBezTo>
                    <a:cubicBezTo>
                      <a:pt x="307" y="271"/>
                      <a:pt x="317" y="298"/>
                      <a:pt x="328" y="321"/>
                    </a:cubicBezTo>
                    <a:cubicBezTo>
                      <a:pt x="339" y="345"/>
                      <a:pt x="359" y="369"/>
                      <a:pt x="385" y="368"/>
                    </a:cubicBezTo>
                    <a:cubicBezTo>
                      <a:pt x="389" y="346"/>
                      <a:pt x="393" y="323"/>
                      <a:pt x="391" y="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6179296" y="1097695"/>
                <a:ext cx="268153" cy="350745"/>
              </a:xfrm>
              <a:custGeom>
                <a:rect b="b" l="l" r="r" t="t"/>
                <a:pathLst>
                  <a:path extrusionOk="0" h="327" w="250">
                    <a:moveTo>
                      <a:pt x="250" y="0"/>
                    </a:moveTo>
                    <a:cubicBezTo>
                      <a:pt x="184" y="-1"/>
                      <a:pt x="118" y="11"/>
                      <a:pt x="57" y="35"/>
                    </a:cubicBezTo>
                    <a:cubicBezTo>
                      <a:pt x="39" y="42"/>
                      <a:pt x="20" y="51"/>
                      <a:pt x="10" y="67"/>
                    </a:cubicBezTo>
                    <a:cubicBezTo>
                      <a:pt x="1" y="82"/>
                      <a:pt x="0" y="100"/>
                      <a:pt x="0" y="117"/>
                    </a:cubicBezTo>
                    <a:cubicBezTo>
                      <a:pt x="1" y="171"/>
                      <a:pt x="22" y="237"/>
                      <a:pt x="43" y="286"/>
                    </a:cubicBezTo>
                    <a:lnTo>
                      <a:pt x="110" y="327"/>
                    </a:lnTo>
                    <a:cubicBezTo>
                      <a:pt x="162" y="314"/>
                      <a:pt x="138" y="225"/>
                      <a:pt x="136" y="180"/>
                    </a:cubicBezTo>
                    <a:cubicBezTo>
                      <a:pt x="172" y="164"/>
                      <a:pt x="197" y="126"/>
                      <a:pt x="197" y="87"/>
                    </a:cubicBezTo>
                    <a:cubicBezTo>
                      <a:pt x="227" y="68"/>
                      <a:pt x="247" y="35"/>
                      <a:pt x="2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6198603" y="1395883"/>
                <a:ext cx="99753" cy="142658"/>
              </a:xfrm>
              <a:custGeom>
                <a:rect b="b" l="l" r="r" t="t"/>
                <a:pathLst>
                  <a:path extrusionOk="0" h="133" w="93">
                    <a:moveTo>
                      <a:pt x="91" y="29"/>
                    </a:moveTo>
                    <a:cubicBezTo>
                      <a:pt x="89" y="-1"/>
                      <a:pt x="51" y="-7"/>
                      <a:pt x="25" y="8"/>
                    </a:cubicBezTo>
                    <a:cubicBezTo>
                      <a:pt x="10" y="17"/>
                      <a:pt x="-1" y="34"/>
                      <a:pt x="1" y="67"/>
                    </a:cubicBezTo>
                    <a:cubicBezTo>
                      <a:pt x="6" y="154"/>
                      <a:pt x="93" y="131"/>
                      <a:pt x="93" y="129"/>
                    </a:cubicBezTo>
                    <a:cubicBezTo>
                      <a:pt x="93" y="127"/>
                      <a:pt x="94" y="65"/>
                      <a:pt x="91" y="29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anchorCtr="1" anchor="ctr" bIns="2875" lIns="90000" spcFirstLastPara="1" rIns="90000" wrap="square" tIns="2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6223273" y="1426989"/>
                <a:ext cx="43977" cy="81519"/>
              </a:xfrm>
              <a:custGeom>
                <a:rect b="b" l="l" r="r" t="t"/>
                <a:pathLst>
                  <a:path extrusionOk="0" h="76" w="41">
                    <a:moveTo>
                      <a:pt x="41" y="68"/>
                    </a:moveTo>
                    <a:cubicBezTo>
                      <a:pt x="41" y="68"/>
                      <a:pt x="40" y="69"/>
                      <a:pt x="37" y="71"/>
                    </a:cubicBezTo>
                    <a:cubicBezTo>
                      <a:pt x="35" y="72"/>
                      <a:pt x="31" y="73"/>
                      <a:pt x="26" y="71"/>
                    </a:cubicBezTo>
                    <a:cubicBezTo>
                      <a:pt x="17" y="69"/>
                      <a:pt x="8" y="54"/>
                      <a:pt x="7" y="39"/>
                    </a:cubicBezTo>
                    <a:cubicBezTo>
                      <a:pt x="6" y="31"/>
                      <a:pt x="7" y="23"/>
                      <a:pt x="10" y="17"/>
                    </a:cubicBezTo>
                    <a:cubicBezTo>
                      <a:pt x="12" y="10"/>
                      <a:pt x="16" y="6"/>
                      <a:pt x="20" y="4"/>
                    </a:cubicBezTo>
                    <a:cubicBezTo>
                      <a:pt x="25" y="3"/>
                      <a:pt x="28" y="6"/>
                      <a:pt x="30" y="8"/>
                    </a:cubicBezTo>
                    <a:cubicBezTo>
                      <a:pt x="31" y="10"/>
                      <a:pt x="30" y="12"/>
                      <a:pt x="31" y="12"/>
                    </a:cubicBezTo>
                    <a:cubicBezTo>
                      <a:pt x="31" y="13"/>
                      <a:pt x="33" y="11"/>
                      <a:pt x="32" y="7"/>
                    </a:cubicBezTo>
                    <a:cubicBezTo>
                      <a:pt x="31" y="5"/>
                      <a:pt x="30" y="3"/>
                      <a:pt x="28" y="2"/>
                    </a:cubicBezTo>
                    <a:cubicBezTo>
                      <a:pt x="26" y="0"/>
                      <a:pt x="23" y="0"/>
                      <a:pt x="19" y="0"/>
                    </a:cubicBezTo>
                    <a:cubicBezTo>
                      <a:pt x="13" y="1"/>
                      <a:pt x="7" y="8"/>
                      <a:pt x="4" y="15"/>
                    </a:cubicBezTo>
                    <a:cubicBezTo>
                      <a:pt x="1" y="22"/>
                      <a:pt x="0" y="30"/>
                      <a:pt x="1" y="39"/>
                    </a:cubicBezTo>
                    <a:cubicBezTo>
                      <a:pt x="2" y="57"/>
                      <a:pt x="12" y="73"/>
                      <a:pt x="25" y="75"/>
                    </a:cubicBezTo>
                    <a:cubicBezTo>
                      <a:pt x="31" y="77"/>
                      <a:pt x="36" y="75"/>
                      <a:pt x="39" y="72"/>
                    </a:cubicBezTo>
                    <a:cubicBezTo>
                      <a:pt x="41" y="70"/>
                      <a:pt x="42" y="68"/>
                      <a:pt x="41" y="68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6074180" y="1090187"/>
                <a:ext cx="365760" cy="500911"/>
              </a:xfrm>
              <a:custGeom>
                <a:rect b="b" l="l" r="r" t="t"/>
                <a:pathLst>
                  <a:path extrusionOk="0" h="467" w="341">
                    <a:moveTo>
                      <a:pt x="171" y="419"/>
                    </a:moveTo>
                    <a:lnTo>
                      <a:pt x="170" y="420"/>
                    </a:lnTo>
                    <a:cubicBezTo>
                      <a:pt x="170" y="421"/>
                      <a:pt x="170" y="422"/>
                      <a:pt x="169" y="423"/>
                    </a:cubicBezTo>
                    <a:cubicBezTo>
                      <a:pt x="168" y="426"/>
                      <a:pt x="164" y="430"/>
                      <a:pt x="159" y="432"/>
                    </a:cubicBezTo>
                    <a:cubicBezTo>
                      <a:pt x="154" y="435"/>
                      <a:pt x="146" y="436"/>
                      <a:pt x="138" y="437"/>
                    </a:cubicBezTo>
                    <a:cubicBezTo>
                      <a:pt x="133" y="437"/>
                      <a:pt x="129" y="437"/>
                      <a:pt x="124" y="436"/>
                    </a:cubicBezTo>
                    <a:cubicBezTo>
                      <a:pt x="119" y="435"/>
                      <a:pt x="113" y="434"/>
                      <a:pt x="108" y="431"/>
                    </a:cubicBezTo>
                    <a:lnTo>
                      <a:pt x="109" y="431"/>
                    </a:lnTo>
                    <a:cubicBezTo>
                      <a:pt x="108" y="443"/>
                      <a:pt x="100" y="455"/>
                      <a:pt x="86" y="462"/>
                    </a:cubicBezTo>
                    <a:cubicBezTo>
                      <a:pt x="73" y="469"/>
                      <a:pt x="55" y="469"/>
                      <a:pt x="40" y="458"/>
                    </a:cubicBezTo>
                    <a:lnTo>
                      <a:pt x="42" y="458"/>
                    </a:lnTo>
                    <a:cubicBezTo>
                      <a:pt x="39" y="462"/>
                      <a:pt x="35" y="465"/>
                      <a:pt x="31" y="466"/>
                    </a:cubicBezTo>
                    <a:cubicBezTo>
                      <a:pt x="26" y="467"/>
                      <a:pt x="21" y="466"/>
                      <a:pt x="16" y="464"/>
                    </a:cubicBezTo>
                    <a:cubicBezTo>
                      <a:pt x="12" y="463"/>
                      <a:pt x="8" y="460"/>
                      <a:pt x="5" y="455"/>
                    </a:cubicBezTo>
                    <a:cubicBezTo>
                      <a:pt x="2" y="451"/>
                      <a:pt x="1" y="446"/>
                      <a:pt x="1" y="441"/>
                    </a:cubicBezTo>
                    <a:cubicBezTo>
                      <a:pt x="0" y="431"/>
                      <a:pt x="4" y="420"/>
                      <a:pt x="10" y="412"/>
                    </a:cubicBezTo>
                    <a:cubicBezTo>
                      <a:pt x="16" y="403"/>
                      <a:pt x="25" y="396"/>
                      <a:pt x="33" y="389"/>
                    </a:cubicBezTo>
                    <a:lnTo>
                      <a:pt x="33" y="391"/>
                    </a:lnTo>
                    <a:cubicBezTo>
                      <a:pt x="26" y="387"/>
                      <a:pt x="21" y="379"/>
                      <a:pt x="19" y="371"/>
                    </a:cubicBezTo>
                    <a:cubicBezTo>
                      <a:pt x="18" y="362"/>
                      <a:pt x="19" y="353"/>
                      <a:pt x="22" y="345"/>
                    </a:cubicBezTo>
                    <a:cubicBezTo>
                      <a:pt x="25" y="337"/>
                      <a:pt x="31" y="330"/>
                      <a:pt x="37" y="323"/>
                    </a:cubicBezTo>
                    <a:cubicBezTo>
                      <a:pt x="43" y="317"/>
                      <a:pt x="51" y="311"/>
                      <a:pt x="58" y="306"/>
                    </a:cubicBezTo>
                    <a:lnTo>
                      <a:pt x="58" y="308"/>
                    </a:lnTo>
                    <a:cubicBezTo>
                      <a:pt x="51" y="301"/>
                      <a:pt x="48" y="292"/>
                      <a:pt x="49" y="283"/>
                    </a:cubicBezTo>
                    <a:cubicBezTo>
                      <a:pt x="49" y="273"/>
                      <a:pt x="53" y="264"/>
                      <a:pt x="59" y="257"/>
                    </a:cubicBezTo>
                    <a:cubicBezTo>
                      <a:pt x="70" y="242"/>
                      <a:pt x="86" y="234"/>
                      <a:pt x="101" y="227"/>
                    </a:cubicBezTo>
                    <a:lnTo>
                      <a:pt x="101" y="228"/>
                    </a:lnTo>
                    <a:cubicBezTo>
                      <a:pt x="96" y="209"/>
                      <a:pt x="102" y="189"/>
                      <a:pt x="114" y="175"/>
                    </a:cubicBezTo>
                    <a:cubicBezTo>
                      <a:pt x="127" y="161"/>
                      <a:pt x="146" y="155"/>
                      <a:pt x="163" y="157"/>
                    </a:cubicBezTo>
                    <a:lnTo>
                      <a:pt x="162" y="158"/>
                    </a:lnTo>
                    <a:cubicBezTo>
                      <a:pt x="158" y="143"/>
                      <a:pt x="164" y="127"/>
                      <a:pt x="174" y="116"/>
                    </a:cubicBezTo>
                    <a:cubicBezTo>
                      <a:pt x="183" y="105"/>
                      <a:pt x="197" y="98"/>
                      <a:pt x="210" y="98"/>
                    </a:cubicBezTo>
                    <a:lnTo>
                      <a:pt x="209" y="99"/>
                    </a:lnTo>
                    <a:cubicBezTo>
                      <a:pt x="209" y="83"/>
                      <a:pt x="218" y="69"/>
                      <a:pt x="229" y="61"/>
                    </a:cubicBezTo>
                    <a:cubicBezTo>
                      <a:pt x="240" y="52"/>
                      <a:pt x="254" y="49"/>
                      <a:pt x="265" y="51"/>
                    </a:cubicBezTo>
                    <a:lnTo>
                      <a:pt x="264" y="52"/>
                    </a:lnTo>
                    <a:cubicBezTo>
                      <a:pt x="265" y="43"/>
                      <a:pt x="268" y="36"/>
                      <a:pt x="272" y="29"/>
                    </a:cubicBezTo>
                    <a:cubicBezTo>
                      <a:pt x="275" y="23"/>
                      <a:pt x="280" y="18"/>
                      <a:pt x="285" y="14"/>
                    </a:cubicBezTo>
                    <a:cubicBezTo>
                      <a:pt x="295" y="5"/>
                      <a:pt x="306" y="1"/>
                      <a:pt x="315" y="1"/>
                    </a:cubicBezTo>
                    <a:cubicBezTo>
                      <a:pt x="316" y="1"/>
                      <a:pt x="317" y="1"/>
                      <a:pt x="318" y="0"/>
                    </a:cubicBezTo>
                    <a:cubicBezTo>
                      <a:pt x="319" y="0"/>
                      <a:pt x="320" y="1"/>
                      <a:pt x="321" y="1"/>
                    </a:cubicBezTo>
                    <a:cubicBezTo>
                      <a:pt x="323" y="1"/>
                      <a:pt x="325" y="1"/>
                      <a:pt x="326" y="1"/>
                    </a:cubicBezTo>
                    <a:cubicBezTo>
                      <a:pt x="330" y="2"/>
                      <a:pt x="333" y="3"/>
                      <a:pt x="335" y="4"/>
                    </a:cubicBezTo>
                    <a:cubicBezTo>
                      <a:pt x="337" y="4"/>
                      <a:pt x="338" y="5"/>
                      <a:pt x="339" y="6"/>
                    </a:cubicBezTo>
                    <a:cubicBezTo>
                      <a:pt x="341" y="6"/>
                      <a:pt x="341" y="6"/>
                      <a:pt x="341" y="6"/>
                    </a:cubicBezTo>
                    <a:cubicBezTo>
                      <a:pt x="341" y="6"/>
                      <a:pt x="340" y="7"/>
                      <a:pt x="339" y="6"/>
                    </a:cubicBezTo>
                    <a:cubicBezTo>
                      <a:pt x="337" y="6"/>
                      <a:pt x="337" y="5"/>
                      <a:pt x="334" y="4"/>
                    </a:cubicBezTo>
                    <a:cubicBezTo>
                      <a:pt x="332" y="3"/>
                      <a:pt x="329" y="3"/>
                      <a:pt x="326" y="2"/>
                    </a:cubicBezTo>
                    <a:cubicBezTo>
                      <a:pt x="325" y="2"/>
                      <a:pt x="323" y="2"/>
                      <a:pt x="321" y="1"/>
                    </a:cubicBezTo>
                    <a:cubicBezTo>
                      <a:pt x="320" y="1"/>
                      <a:pt x="319" y="1"/>
                      <a:pt x="318" y="1"/>
                    </a:cubicBezTo>
                    <a:cubicBezTo>
                      <a:pt x="317" y="1"/>
                      <a:pt x="316" y="1"/>
                      <a:pt x="314" y="2"/>
                    </a:cubicBezTo>
                    <a:cubicBezTo>
                      <a:pt x="306" y="2"/>
                      <a:pt x="295" y="6"/>
                      <a:pt x="285" y="15"/>
                    </a:cubicBezTo>
                    <a:cubicBezTo>
                      <a:pt x="281" y="19"/>
                      <a:pt x="276" y="24"/>
                      <a:pt x="273" y="30"/>
                    </a:cubicBezTo>
                    <a:cubicBezTo>
                      <a:pt x="269" y="36"/>
                      <a:pt x="266" y="44"/>
                      <a:pt x="266" y="52"/>
                    </a:cubicBezTo>
                    <a:lnTo>
                      <a:pt x="266" y="53"/>
                    </a:lnTo>
                    <a:lnTo>
                      <a:pt x="265" y="53"/>
                    </a:lnTo>
                    <a:cubicBezTo>
                      <a:pt x="254" y="51"/>
                      <a:pt x="241" y="54"/>
                      <a:pt x="230" y="63"/>
                    </a:cubicBezTo>
                    <a:cubicBezTo>
                      <a:pt x="220" y="71"/>
                      <a:pt x="211" y="84"/>
                      <a:pt x="211" y="99"/>
                    </a:cubicBezTo>
                    <a:lnTo>
                      <a:pt x="211" y="100"/>
                    </a:lnTo>
                    <a:lnTo>
                      <a:pt x="210" y="100"/>
                    </a:lnTo>
                    <a:cubicBezTo>
                      <a:pt x="197" y="100"/>
                      <a:pt x="184" y="107"/>
                      <a:pt x="175" y="118"/>
                    </a:cubicBezTo>
                    <a:cubicBezTo>
                      <a:pt x="166" y="128"/>
                      <a:pt x="161" y="143"/>
                      <a:pt x="164" y="158"/>
                    </a:cubicBezTo>
                    <a:lnTo>
                      <a:pt x="164" y="160"/>
                    </a:lnTo>
                    <a:lnTo>
                      <a:pt x="163" y="159"/>
                    </a:lnTo>
                    <a:cubicBezTo>
                      <a:pt x="146" y="158"/>
                      <a:pt x="128" y="164"/>
                      <a:pt x="116" y="177"/>
                    </a:cubicBezTo>
                    <a:cubicBezTo>
                      <a:pt x="104" y="190"/>
                      <a:pt x="98" y="210"/>
                      <a:pt x="103" y="228"/>
                    </a:cubicBezTo>
                    <a:lnTo>
                      <a:pt x="103" y="229"/>
                    </a:lnTo>
                    <a:lnTo>
                      <a:pt x="102" y="229"/>
                    </a:lnTo>
                    <a:cubicBezTo>
                      <a:pt x="87" y="237"/>
                      <a:pt x="71" y="245"/>
                      <a:pt x="61" y="258"/>
                    </a:cubicBezTo>
                    <a:cubicBezTo>
                      <a:pt x="55" y="265"/>
                      <a:pt x="52" y="274"/>
                      <a:pt x="51" y="283"/>
                    </a:cubicBezTo>
                    <a:cubicBezTo>
                      <a:pt x="51" y="291"/>
                      <a:pt x="53" y="300"/>
                      <a:pt x="59" y="306"/>
                    </a:cubicBezTo>
                    <a:lnTo>
                      <a:pt x="60" y="307"/>
                    </a:lnTo>
                    <a:lnTo>
                      <a:pt x="59" y="308"/>
                    </a:lnTo>
                    <a:cubicBezTo>
                      <a:pt x="45" y="319"/>
                      <a:pt x="31" y="330"/>
                      <a:pt x="24" y="346"/>
                    </a:cubicBezTo>
                    <a:cubicBezTo>
                      <a:pt x="21" y="354"/>
                      <a:pt x="19" y="362"/>
                      <a:pt x="21" y="370"/>
                    </a:cubicBezTo>
                    <a:cubicBezTo>
                      <a:pt x="22" y="378"/>
                      <a:pt x="28" y="385"/>
                      <a:pt x="34" y="389"/>
                    </a:cubicBezTo>
                    <a:lnTo>
                      <a:pt x="36" y="390"/>
                    </a:lnTo>
                    <a:lnTo>
                      <a:pt x="34" y="391"/>
                    </a:lnTo>
                    <a:cubicBezTo>
                      <a:pt x="26" y="398"/>
                      <a:pt x="18" y="405"/>
                      <a:pt x="12" y="413"/>
                    </a:cubicBezTo>
                    <a:cubicBezTo>
                      <a:pt x="6" y="421"/>
                      <a:pt x="2" y="431"/>
                      <a:pt x="3" y="441"/>
                    </a:cubicBezTo>
                    <a:cubicBezTo>
                      <a:pt x="3" y="450"/>
                      <a:pt x="8" y="459"/>
                      <a:pt x="17" y="462"/>
                    </a:cubicBezTo>
                    <a:cubicBezTo>
                      <a:pt x="25" y="465"/>
                      <a:pt x="35" y="464"/>
                      <a:pt x="40" y="457"/>
                    </a:cubicBezTo>
                    <a:lnTo>
                      <a:pt x="41" y="456"/>
                    </a:lnTo>
                    <a:lnTo>
                      <a:pt x="41" y="456"/>
                    </a:lnTo>
                    <a:cubicBezTo>
                      <a:pt x="55" y="466"/>
                      <a:pt x="73" y="467"/>
                      <a:pt x="85" y="460"/>
                    </a:cubicBezTo>
                    <a:cubicBezTo>
                      <a:pt x="98" y="454"/>
                      <a:pt x="106" y="442"/>
                      <a:pt x="108" y="430"/>
                    </a:cubicBezTo>
                    <a:lnTo>
                      <a:pt x="108" y="429"/>
                    </a:lnTo>
                    <a:lnTo>
                      <a:pt x="109" y="430"/>
                    </a:lnTo>
                    <a:cubicBezTo>
                      <a:pt x="114" y="432"/>
                      <a:pt x="119" y="433"/>
                      <a:pt x="123" y="434"/>
                    </a:cubicBezTo>
                    <a:cubicBezTo>
                      <a:pt x="128" y="435"/>
                      <a:pt x="133" y="435"/>
                      <a:pt x="137" y="435"/>
                    </a:cubicBezTo>
                    <a:cubicBezTo>
                      <a:pt x="146" y="435"/>
                      <a:pt x="153" y="434"/>
                      <a:pt x="158" y="431"/>
                    </a:cubicBezTo>
                    <a:cubicBezTo>
                      <a:pt x="164" y="429"/>
                      <a:pt x="167" y="425"/>
                      <a:pt x="169" y="423"/>
                    </a:cubicBezTo>
                    <a:cubicBezTo>
                      <a:pt x="170" y="420"/>
                      <a:pt x="170" y="418"/>
                      <a:pt x="170" y="418"/>
                    </a:cubicBezTo>
                    <a:lnTo>
                      <a:pt x="171" y="41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5891837" y="1039774"/>
                <a:ext cx="526652" cy="400085"/>
              </a:xfrm>
              <a:custGeom>
                <a:rect b="b" l="l" r="r" t="t"/>
                <a:pathLst>
                  <a:path extrusionOk="0" h="373" w="491">
                    <a:moveTo>
                      <a:pt x="9" y="373"/>
                    </a:moveTo>
                    <a:cubicBezTo>
                      <a:pt x="9" y="373"/>
                      <a:pt x="6" y="371"/>
                      <a:pt x="5" y="367"/>
                    </a:cubicBezTo>
                    <a:cubicBezTo>
                      <a:pt x="3" y="364"/>
                      <a:pt x="1" y="358"/>
                      <a:pt x="1" y="350"/>
                    </a:cubicBezTo>
                    <a:cubicBezTo>
                      <a:pt x="0" y="342"/>
                      <a:pt x="2" y="332"/>
                      <a:pt x="8" y="323"/>
                    </a:cubicBezTo>
                    <a:cubicBezTo>
                      <a:pt x="14" y="313"/>
                      <a:pt x="25" y="305"/>
                      <a:pt x="40" y="303"/>
                    </a:cubicBezTo>
                    <a:lnTo>
                      <a:pt x="39" y="304"/>
                    </a:lnTo>
                    <a:cubicBezTo>
                      <a:pt x="36" y="290"/>
                      <a:pt x="38" y="275"/>
                      <a:pt x="47" y="261"/>
                    </a:cubicBezTo>
                    <a:cubicBezTo>
                      <a:pt x="51" y="254"/>
                      <a:pt x="56" y="248"/>
                      <a:pt x="64" y="243"/>
                    </a:cubicBezTo>
                    <a:cubicBezTo>
                      <a:pt x="71" y="238"/>
                      <a:pt x="79" y="235"/>
                      <a:pt x="88" y="231"/>
                    </a:cubicBezTo>
                    <a:cubicBezTo>
                      <a:pt x="92" y="230"/>
                      <a:pt x="96" y="228"/>
                      <a:pt x="99" y="225"/>
                    </a:cubicBezTo>
                    <a:cubicBezTo>
                      <a:pt x="102" y="223"/>
                      <a:pt x="105" y="218"/>
                      <a:pt x="107" y="214"/>
                    </a:cubicBezTo>
                    <a:cubicBezTo>
                      <a:pt x="111" y="206"/>
                      <a:pt x="112" y="196"/>
                      <a:pt x="117" y="187"/>
                    </a:cubicBezTo>
                    <a:cubicBezTo>
                      <a:pt x="127" y="169"/>
                      <a:pt x="148" y="157"/>
                      <a:pt x="170" y="160"/>
                    </a:cubicBezTo>
                    <a:lnTo>
                      <a:pt x="168" y="162"/>
                    </a:lnTo>
                    <a:cubicBezTo>
                      <a:pt x="165" y="142"/>
                      <a:pt x="172" y="120"/>
                      <a:pt x="187" y="104"/>
                    </a:cubicBezTo>
                    <a:cubicBezTo>
                      <a:pt x="202" y="88"/>
                      <a:pt x="225" y="80"/>
                      <a:pt x="246" y="83"/>
                    </a:cubicBezTo>
                    <a:lnTo>
                      <a:pt x="244" y="84"/>
                    </a:lnTo>
                    <a:cubicBezTo>
                      <a:pt x="242" y="58"/>
                      <a:pt x="256" y="34"/>
                      <a:pt x="277" y="23"/>
                    </a:cubicBezTo>
                    <a:cubicBezTo>
                      <a:pt x="298" y="12"/>
                      <a:pt x="322" y="15"/>
                      <a:pt x="339" y="27"/>
                    </a:cubicBezTo>
                    <a:lnTo>
                      <a:pt x="338" y="27"/>
                    </a:lnTo>
                    <a:cubicBezTo>
                      <a:pt x="347" y="18"/>
                      <a:pt x="358" y="12"/>
                      <a:pt x="368" y="8"/>
                    </a:cubicBezTo>
                    <a:cubicBezTo>
                      <a:pt x="379" y="4"/>
                      <a:pt x="390" y="2"/>
                      <a:pt x="400" y="1"/>
                    </a:cubicBezTo>
                    <a:cubicBezTo>
                      <a:pt x="420" y="-1"/>
                      <a:pt x="437" y="1"/>
                      <a:pt x="451" y="4"/>
                    </a:cubicBezTo>
                    <a:cubicBezTo>
                      <a:pt x="465" y="8"/>
                      <a:pt x="475" y="13"/>
                      <a:pt x="482" y="17"/>
                    </a:cubicBezTo>
                    <a:cubicBezTo>
                      <a:pt x="485" y="19"/>
                      <a:pt x="487" y="21"/>
                      <a:pt x="489" y="22"/>
                    </a:cubicBezTo>
                    <a:cubicBezTo>
                      <a:pt x="491" y="23"/>
                      <a:pt x="491" y="24"/>
                      <a:pt x="491" y="24"/>
                    </a:cubicBezTo>
                    <a:cubicBezTo>
                      <a:pt x="491" y="24"/>
                      <a:pt x="488" y="22"/>
                      <a:pt x="482" y="18"/>
                    </a:cubicBezTo>
                    <a:cubicBezTo>
                      <a:pt x="475" y="14"/>
                      <a:pt x="465" y="9"/>
                      <a:pt x="451" y="6"/>
                    </a:cubicBezTo>
                    <a:cubicBezTo>
                      <a:pt x="437" y="3"/>
                      <a:pt x="420" y="0"/>
                      <a:pt x="400" y="3"/>
                    </a:cubicBezTo>
                    <a:cubicBezTo>
                      <a:pt x="390" y="4"/>
                      <a:pt x="380" y="6"/>
                      <a:pt x="369" y="10"/>
                    </a:cubicBezTo>
                    <a:cubicBezTo>
                      <a:pt x="359" y="14"/>
                      <a:pt x="348" y="20"/>
                      <a:pt x="340" y="28"/>
                    </a:cubicBezTo>
                    <a:lnTo>
                      <a:pt x="339" y="29"/>
                    </a:lnTo>
                    <a:lnTo>
                      <a:pt x="338" y="29"/>
                    </a:lnTo>
                    <a:cubicBezTo>
                      <a:pt x="322" y="17"/>
                      <a:pt x="298" y="15"/>
                      <a:pt x="278" y="25"/>
                    </a:cubicBezTo>
                    <a:cubicBezTo>
                      <a:pt x="258" y="36"/>
                      <a:pt x="244" y="59"/>
                      <a:pt x="247" y="84"/>
                    </a:cubicBezTo>
                    <a:lnTo>
                      <a:pt x="247" y="85"/>
                    </a:lnTo>
                    <a:lnTo>
                      <a:pt x="245" y="85"/>
                    </a:lnTo>
                    <a:cubicBezTo>
                      <a:pt x="225" y="83"/>
                      <a:pt x="203" y="90"/>
                      <a:pt x="189" y="106"/>
                    </a:cubicBezTo>
                    <a:cubicBezTo>
                      <a:pt x="174" y="121"/>
                      <a:pt x="168" y="142"/>
                      <a:pt x="171" y="161"/>
                    </a:cubicBezTo>
                    <a:lnTo>
                      <a:pt x="171" y="163"/>
                    </a:lnTo>
                    <a:lnTo>
                      <a:pt x="169" y="163"/>
                    </a:lnTo>
                    <a:cubicBezTo>
                      <a:pt x="149" y="160"/>
                      <a:pt x="128" y="171"/>
                      <a:pt x="119" y="188"/>
                    </a:cubicBezTo>
                    <a:cubicBezTo>
                      <a:pt x="114" y="196"/>
                      <a:pt x="113" y="206"/>
                      <a:pt x="109" y="215"/>
                    </a:cubicBezTo>
                    <a:cubicBezTo>
                      <a:pt x="107" y="219"/>
                      <a:pt x="104" y="223"/>
                      <a:pt x="100" y="226"/>
                    </a:cubicBezTo>
                    <a:cubicBezTo>
                      <a:pt x="97" y="229"/>
                      <a:pt x="93" y="232"/>
                      <a:pt x="88" y="233"/>
                    </a:cubicBezTo>
                    <a:cubicBezTo>
                      <a:pt x="80" y="237"/>
                      <a:pt x="72" y="239"/>
                      <a:pt x="65" y="244"/>
                    </a:cubicBezTo>
                    <a:cubicBezTo>
                      <a:pt x="58" y="249"/>
                      <a:pt x="52" y="255"/>
                      <a:pt x="48" y="262"/>
                    </a:cubicBezTo>
                    <a:cubicBezTo>
                      <a:pt x="40" y="275"/>
                      <a:pt x="38" y="290"/>
                      <a:pt x="41" y="303"/>
                    </a:cubicBezTo>
                    <a:lnTo>
                      <a:pt x="41" y="304"/>
                    </a:lnTo>
                    <a:lnTo>
                      <a:pt x="40" y="304"/>
                    </a:lnTo>
                    <a:cubicBezTo>
                      <a:pt x="26" y="306"/>
                      <a:pt x="15" y="314"/>
                      <a:pt x="9" y="323"/>
                    </a:cubicBezTo>
                    <a:cubicBezTo>
                      <a:pt x="3" y="332"/>
                      <a:pt x="2" y="342"/>
                      <a:pt x="2" y="350"/>
                    </a:cubicBezTo>
                    <a:cubicBezTo>
                      <a:pt x="2" y="358"/>
                      <a:pt x="4" y="363"/>
                      <a:pt x="6" y="367"/>
                    </a:cubicBezTo>
                    <a:cubicBezTo>
                      <a:pt x="8" y="371"/>
                      <a:pt x="9" y="372"/>
                      <a:pt x="9" y="372"/>
                    </a:cubicBezTo>
                    <a:lnTo>
                      <a:pt x="9" y="373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6443158" y="1045137"/>
                <a:ext cx="410810" cy="419392"/>
              </a:xfrm>
              <a:custGeom>
                <a:rect b="b" l="l" r="r" t="t"/>
                <a:pathLst>
                  <a:path extrusionOk="0" h="391" w="383">
                    <a:moveTo>
                      <a:pt x="328" y="391"/>
                    </a:moveTo>
                    <a:cubicBezTo>
                      <a:pt x="328" y="391"/>
                      <a:pt x="326" y="389"/>
                      <a:pt x="327" y="384"/>
                    </a:cubicBezTo>
                    <a:cubicBezTo>
                      <a:pt x="328" y="382"/>
                      <a:pt x="330" y="379"/>
                      <a:pt x="333" y="377"/>
                    </a:cubicBezTo>
                    <a:cubicBezTo>
                      <a:pt x="335" y="374"/>
                      <a:pt x="338" y="373"/>
                      <a:pt x="343" y="371"/>
                    </a:cubicBezTo>
                    <a:cubicBezTo>
                      <a:pt x="347" y="370"/>
                      <a:pt x="352" y="369"/>
                      <a:pt x="357" y="366"/>
                    </a:cubicBezTo>
                    <a:cubicBezTo>
                      <a:pt x="361" y="363"/>
                      <a:pt x="365" y="358"/>
                      <a:pt x="367" y="352"/>
                    </a:cubicBezTo>
                    <a:cubicBezTo>
                      <a:pt x="369" y="346"/>
                      <a:pt x="369" y="339"/>
                      <a:pt x="369" y="332"/>
                    </a:cubicBezTo>
                    <a:cubicBezTo>
                      <a:pt x="369" y="325"/>
                      <a:pt x="367" y="317"/>
                      <a:pt x="367" y="309"/>
                    </a:cubicBezTo>
                    <a:cubicBezTo>
                      <a:pt x="367" y="292"/>
                      <a:pt x="374" y="275"/>
                      <a:pt x="379" y="257"/>
                    </a:cubicBezTo>
                    <a:cubicBezTo>
                      <a:pt x="381" y="248"/>
                      <a:pt x="381" y="238"/>
                      <a:pt x="380" y="229"/>
                    </a:cubicBezTo>
                    <a:cubicBezTo>
                      <a:pt x="378" y="219"/>
                      <a:pt x="373" y="209"/>
                      <a:pt x="364" y="204"/>
                    </a:cubicBezTo>
                    <a:cubicBezTo>
                      <a:pt x="355" y="199"/>
                      <a:pt x="344" y="197"/>
                      <a:pt x="333" y="194"/>
                    </a:cubicBezTo>
                    <a:cubicBezTo>
                      <a:pt x="328" y="192"/>
                      <a:pt x="323" y="190"/>
                      <a:pt x="318" y="187"/>
                    </a:cubicBezTo>
                    <a:cubicBezTo>
                      <a:pt x="313" y="183"/>
                      <a:pt x="309" y="178"/>
                      <a:pt x="307" y="173"/>
                    </a:cubicBezTo>
                    <a:cubicBezTo>
                      <a:pt x="302" y="162"/>
                      <a:pt x="300" y="150"/>
                      <a:pt x="298" y="139"/>
                    </a:cubicBezTo>
                    <a:cubicBezTo>
                      <a:pt x="296" y="133"/>
                      <a:pt x="294" y="127"/>
                      <a:pt x="291" y="122"/>
                    </a:cubicBezTo>
                    <a:cubicBezTo>
                      <a:pt x="289" y="117"/>
                      <a:pt x="284" y="113"/>
                      <a:pt x="279" y="111"/>
                    </a:cubicBezTo>
                    <a:cubicBezTo>
                      <a:pt x="271" y="108"/>
                      <a:pt x="263" y="108"/>
                      <a:pt x="255" y="107"/>
                    </a:cubicBezTo>
                    <a:cubicBezTo>
                      <a:pt x="250" y="107"/>
                      <a:pt x="246" y="106"/>
                      <a:pt x="242" y="104"/>
                    </a:cubicBezTo>
                    <a:cubicBezTo>
                      <a:pt x="239" y="103"/>
                      <a:pt x="235" y="100"/>
                      <a:pt x="233" y="96"/>
                    </a:cubicBezTo>
                    <a:cubicBezTo>
                      <a:pt x="228" y="89"/>
                      <a:pt x="226" y="81"/>
                      <a:pt x="224" y="74"/>
                    </a:cubicBezTo>
                    <a:cubicBezTo>
                      <a:pt x="221" y="67"/>
                      <a:pt x="218" y="60"/>
                      <a:pt x="213" y="54"/>
                    </a:cubicBezTo>
                    <a:cubicBezTo>
                      <a:pt x="203" y="43"/>
                      <a:pt x="189" y="36"/>
                      <a:pt x="175" y="36"/>
                    </a:cubicBezTo>
                    <a:cubicBezTo>
                      <a:pt x="161" y="36"/>
                      <a:pt x="147" y="41"/>
                      <a:pt x="138" y="50"/>
                    </a:cubicBezTo>
                    <a:lnTo>
                      <a:pt x="137" y="51"/>
                    </a:lnTo>
                    <a:lnTo>
                      <a:pt x="136" y="49"/>
                    </a:lnTo>
                    <a:cubicBezTo>
                      <a:pt x="125" y="25"/>
                      <a:pt x="104" y="10"/>
                      <a:pt x="84" y="4"/>
                    </a:cubicBezTo>
                    <a:cubicBezTo>
                      <a:pt x="74" y="2"/>
                      <a:pt x="64" y="1"/>
                      <a:pt x="55" y="2"/>
                    </a:cubicBezTo>
                    <a:cubicBezTo>
                      <a:pt x="46" y="3"/>
                      <a:pt x="38" y="5"/>
                      <a:pt x="31" y="9"/>
                    </a:cubicBezTo>
                    <a:cubicBezTo>
                      <a:pt x="18" y="15"/>
                      <a:pt x="10" y="25"/>
                      <a:pt x="6" y="32"/>
                    </a:cubicBezTo>
                    <a:cubicBezTo>
                      <a:pt x="4" y="35"/>
                      <a:pt x="2" y="38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42"/>
                    </a:lnTo>
                    <a:lnTo>
                      <a:pt x="1" y="40"/>
                    </a:lnTo>
                    <a:cubicBezTo>
                      <a:pt x="2" y="38"/>
                      <a:pt x="3" y="35"/>
                      <a:pt x="5" y="32"/>
                    </a:cubicBezTo>
                    <a:cubicBezTo>
                      <a:pt x="9" y="25"/>
                      <a:pt x="17" y="15"/>
                      <a:pt x="31" y="7"/>
                    </a:cubicBezTo>
                    <a:cubicBezTo>
                      <a:pt x="38" y="4"/>
                      <a:pt x="46" y="1"/>
                      <a:pt x="55" y="0"/>
                    </a:cubicBezTo>
                    <a:cubicBezTo>
                      <a:pt x="64" y="-1"/>
                      <a:pt x="75" y="0"/>
                      <a:pt x="85" y="3"/>
                    </a:cubicBezTo>
                    <a:cubicBezTo>
                      <a:pt x="105" y="8"/>
                      <a:pt x="127" y="24"/>
                      <a:pt x="138" y="48"/>
                    </a:cubicBezTo>
                    <a:lnTo>
                      <a:pt x="136" y="48"/>
                    </a:lnTo>
                    <a:cubicBezTo>
                      <a:pt x="146" y="39"/>
                      <a:pt x="160" y="33"/>
                      <a:pt x="175" y="34"/>
                    </a:cubicBezTo>
                    <a:cubicBezTo>
                      <a:pt x="190" y="34"/>
                      <a:pt x="205" y="41"/>
                      <a:pt x="215" y="53"/>
                    </a:cubicBezTo>
                    <a:cubicBezTo>
                      <a:pt x="220" y="58"/>
                      <a:pt x="224" y="66"/>
                      <a:pt x="226" y="73"/>
                    </a:cubicBezTo>
                    <a:cubicBezTo>
                      <a:pt x="229" y="81"/>
                      <a:pt x="231" y="88"/>
                      <a:pt x="235" y="95"/>
                    </a:cubicBezTo>
                    <a:cubicBezTo>
                      <a:pt x="239" y="101"/>
                      <a:pt x="247" y="104"/>
                      <a:pt x="255" y="105"/>
                    </a:cubicBezTo>
                    <a:cubicBezTo>
                      <a:pt x="263" y="106"/>
                      <a:pt x="272" y="105"/>
                      <a:pt x="280" y="108"/>
                    </a:cubicBezTo>
                    <a:cubicBezTo>
                      <a:pt x="286" y="111"/>
                      <a:pt x="291" y="116"/>
                      <a:pt x="294" y="121"/>
                    </a:cubicBezTo>
                    <a:cubicBezTo>
                      <a:pt x="297" y="127"/>
                      <a:pt x="299" y="132"/>
                      <a:pt x="301" y="138"/>
                    </a:cubicBezTo>
                    <a:cubicBezTo>
                      <a:pt x="303" y="150"/>
                      <a:pt x="305" y="161"/>
                      <a:pt x="310" y="172"/>
                    </a:cubicBezTo>
                    <a:cubicBezTo>
                      <a:pt x="312" y="177"/>
                      <a:pt x="315" y="181"/>
                      <a:pt x="320" y="184"/>
                    </a:cubicBezTo>
                    <a:cubicBezTo>
                      <a:pt x="324" y="188"/>
                      <a:pt x="329" y="190"/>
                      <a:pt x="335" y="191"/>
                    </a:cubicBezTo>
                    <a:cubicBezTo>
                      <a:pt x="345" y="195"/>
                      <a:pt x="356" y="196"/>
                      <a:pt x="366" y="202"/>
                    </a:cubicBezTo>
                    <a:cubicBezTo>
                      <a:pt x="370" y="205"/>
                      <a:pt x="374" y="209"/>
                      <a:pt x="377" y="213"/>
                    </a:cubicBezTo>
                    <a:cubicBezTo>
                      <a:pt x="380" y="218"/>
                      <a:pt x="381" y="223"/>
                      <a:pt x="382" y="228"/>
                    </a:cubicBezTo>
                    <a:cubicBezTo>
                      <a:pt x="384" y="238"/>
                      <a:pt x="383" y="248"/>
                      <a:pt x="381" y="258"/>
                    </a:cubicBezTo>
                    <a:cubicBezTo>
                      <a:pt x="377" y="276"/>
                      <a:pt x="370" y="293"/>
                      <a:pt x="370" y="309"/>
                    </a:cubicBezTo>
                    <a:cubicBezTo>
                      <a:pt x="370" y="317"/>
                      <a:pt x="371" y="324"/>
                      <a:pt x="371" y="332"/>
                    </a:cubicBezTo>
                    <a:cubicBezTo>
                      <a:pt x="371" y="339"/>
                      <a:pt x="371" y="346"/>
                      <a:pt x="368" y="352"/>
                    </a:cubicBezTo>
                    <a:cubicBezTo>
                      <a:pt x="366" y="358"/>
                      <a:pt x="363" y="363"/>
                      <a:pt x="358" y="367"/>
                    </a:cubicBezTo>
                    <a:cubicBezTo>
                      <a:pt x="353" y="370"/>
                      <a:pt x="348" y="371"/>
                      <a:pt x="344" y="372"/>
                    </a:cubicBezTo>
                    <a:cubicBezTo>
                      <a:pt x="340" y="374"/>
                      <a:pt x="335" y="375"/>
                      <a:pt x="333" y="377"/>
                    </a:cubicBezTo>
                    <a:cubicBezTo>
                      <a:pt x="330" y="379"/>
                      <a:pt x="329" y="382"/>
                      <a:pt x="328" y="384"/>
                    </a:cubicBezTo>
                    <a:cubicBezTo>
                      <a:pt x="326" y="389"/>
                      <a:pt x="328" y="391"/>
                      <a:pt x="328" y="3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6424924" y="977562"/>
                <a:ext cx="551322" cy="342164"/>
              </a:xfrm>
              <a:custGeom>
                <a:rect b="b" l="l" r="r" t="t"/>
                <a:pathLst>
                  <a:path extrusionOk="0" h="319" w="514">
                    <a:moveTo>
                      <a:pt x="514" y="319"/>
                    </a:moveTo>
                    <a:lnTo>
                      <a:pt x="513" y="317"/>
                    </a:lnTo>
                    <a:cubicBezTo>
                      <a:pt x="512" y="316"/>
                      <a:pt x="512" y="315"/>
                      <a:pt x="511" y="313"/>
                    </a:cubicBezTo>
                    <a:cubicBezTo>
                      <a:pt x="509" y="308"/>
                      <a:pt x="505" y="302"/>
                      <a:pt x="502" y="294"/>
                    </a:cubicBezTo>
                    <a:cubicBezTo>
                      <a:pt x="498" y="285"/>
                      <a:pt x="493" y="275"/>
                      <a:pt x="487" y="264"/>
                    </a:cubicBezTo>
                    <a:cubicBezTo>
                      <a:pt x="481" y="253"/>
                      <a:pt x="472" y="241"/>
                      <a:pt x="458" y="233"/>
                    </a:cubicBezTo>
                    <a:cubicBezTo>
                      <a:pt x="451" y="229"/>
                      <a:pt x="443" y="226"/>
                      <a:pt x="434" y="223"/>
                    </a:cubicBezTo>
                    <a:cubicBezTo>
                      <a:pt x="430" y="221"/>
                      <a:pt x="426" y="219"/>
                      <a:pt x="423" y="216"/>
                    </a:cubicBezTo>
                    <a:cubicBezTo>
                      <a:pt x="419" y="213"/>
                      <a:pt x="416" y="209"/>
                      <a:pt x="414" y="204"/>
                    </a:cubicBezTo>
                    <a:cubicBezTo>
                      <a:pt x="409" y="195"/>
                      <a:pt x="409" y="185"/>
                      <a:pt x="406" y="176"/>
                    </a:cubicBezTo>
                    <a:cubicBezTo>
                      <a:pt x="404" y="171"/>
                      <a:pt x="402" y="167"/>
                      <a:pt x="398" y="164"/>
                    </a:cubicBezTo>
                    <a:cubicBezTo>
                      <a:pt x="394" y="161"/>
                      <a:pt x="389" y="159"/>
                      <a:pt x="384" y="157"/>
                    </a:cubicBezTo>
                    <a:cubicBezTo>
                      <a:pt x="379" y="156"/>
                      <a:pt x="373" y="154"/>
                      <a:pt x="368" y="152"/>
                    </a:cubicBezTo>
                    <a:cubicBezTo>
                      <a:pt x="363" y="149"/>
                      <a:pt x="359" y="144"/>
                      <a:pt x="356" y="139"/>
                    </a:cubicBezTo>
                    <a:cubicBezTo>
                      <a:pt x="351" y="129"/>
                      <a:pt x="351" y="117"/>
                      <a:pt x="349" y="105"/>
                    </a:cubicBezTo>
                    <a:cubicBezTo>
                      <a:pt x="348" y="100"/>
                      <a:pt x="346" y="94"/>
                      <a:pt x="343" y="89"/>
                    </a:cubicBezTo>
                    <a:cubicBezTo>
                      <a:pt x="340" y="85"/>
                      <a:pt x="335" y="82"/>
                      <a:pt x="329" y="80"/>
                    </a:cubicBezTo>
                    <a:cubicBezTo>
                      <a:pt x="318" y="78"/>
                      <a:pt x="306" y="82"/>
                      <a:pt x="293" y="80"/>
                    </a:cubicBezTo>
                    <a:cubicBezTo>
                      <a:pt x="287" y="79"/>
                      <a:pt x="281" y="76"/>
                      <a:pt x="276" y="71"/>
                    </a:cubicBezTo>
                    <a:cubicBezTo>
                      <a:pt x="272" y="67"/>
                      <a:pt x="268" y="61"/>
                      <a:pt x="265" y="56"/>
                    </a:cubicBezTo>
                    <a:cubicBezTo>
                      <a:pt x="262" y="51"/>
                      <a:pt x="259" y="46"/>
                      <a:pt x="256" y="41"/>
                    </a:cubicBezTo>
                    <a:cubicBezTo>
                      <a:pt x="252" y="36"/>
                      <a:pt x="248" y="33"/>
                      <a:pt x="243" y="30"/>
                    </a:cubicBezTo>
                    <a:cubicBezTo>
                      <a:pt x="233" y="25"/>
                      <a:pt x="221" y="28"/>
                      <a:pt x="210" y="31"/>
                    </a:cubicBezTo>
                    <a:cubicBezTo>
                      <a:pt x="199" y="33"/>
                      <a:pt x="188" y="36"/>
                      <a:pt x="177" y="33"/>
                    </a:cubicBezTo>
                    <a:cubicBezTo>
                      <a:pt x="166" y="31"/>
                      <a:pt x="157" y="26"/>
                      <a:pt x="148" y="20"/>
                    </a:cubicBezTo>
                    <a:cubicBezTo>
                      <a:pt x="139" y="15"/>
                      <a:pt x="131" y="9"/>
                      <a:pt x="122" y="6"/>
                    </a:cubicBezTo>
                    <a:cubicBezTo>
                      <a:pt x="105" y="0"/>
                      <a:pt x="86" y="1"/>
                      <a:pt x="71" y="4"/>
                    </a:cubicBezTo>
                    <a:cubicBezTo>
                      <a:pt x="55" y="8"/>
                      <a:pt x="42" y="16"/>
                      <a:pt x="32" y="24"/>
                    </a:cubicBezTo>
                    <a:cubicBezTo>
                      <a:pt x="23" y="32"/>
                      <a:pt x="16" y="42"/>
                      <a:pt x="11" y="49"/>
                    </a:cubicBezTo>
                    <a:cubicBezTo>
                      <a:pt x="7" y="57"/>
                      <a:pt x="4" y="63"/>
                      <a:pt x="2" y="68"/>
                    </a:cubicBezTo>
                    <a:cubicBezTo>
                      <a:pt x="1" y="70"/>
                      <a:pt x="1" y="72"/>
                      <a:pt x="0" y="73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4"/>
                      <a:pt x="0" y="73"/>
                    </a:cubicBezTo>
                    <a:cubicBezTo>
                      <a:pt x="1" y="72"/>
                      <a:pt x="1" y="70"/>
                      <a:pt x="2" y="68"/>
                    </a:cubicBezTo>
                    <a:cubicBezTo>
                      <a:pt x="3" y="63"/>
                      <a:pt x="6" y="57"/>
                      <a:pt x="11" y="49"/>
                    </a:cubicBezTo>
                    <a:cubicBezTo>
                      <a:pt x="15" y="41"/>
                      <a:pt x="22" y="32"/>
                      <a:pt x="32" y="23"/>
                    </a:cubicBezTo>
                    <a:cubicBezTo>
                      <a:pt x="41" y="15"/>
                      <a:pt x="54" y="7"/>
                      <a:pt x="70" y="3"/>
                    </a:cubicBezTo>
                    <a:cubicBezTo>
                      <a:pt x="86" y="-1"/>
                      <a:pt x="105" y="-2"/>
                      <a:pt x="123" y="4"/>
                    </a:cubicBezTo>
                    <a:cubicBezTo>
                      <a:pt x="132" y="7"/>
                      <a:pt x="140" y="13"/>
                      <a:pt x="149" y="18"/>
                    </a:cubicBezTo>
                    <a:cubicBezTo>
                      <a:pt x="157" y="24"/>
                      <a:pt x="167" y="29"/>
                      <a:pt x="177" y="31"/>
                    </a:cubicBezTo>
                    <a:cubicBezTo>
                      <a:pt x="188" y="33"/>
                      <a:pt x="199" y="31"/>
                      <a:pt x="209" y="28"/>
                    </a:cubicBezTo>
                    <a:cubicBezTo>
                      <a:pt x="215" y="27"/>
                      <a:pt x="220" y="26"/>
                      <a:pt x="226" y="25"/>
                    </a:cubicBezTo>
                    <a:cubicBezTo>
                      <a:pt x="232" y="25"/>
                      <a:pt x="238" y="26"/>
                      <a:pt x="244" y="28"/>
                    </a:cubicBezTo>
                    <a:cubicBezTo>
                      <a:pt x="250" y="31"/>
                      <a:pt x="254" y="35"/>
                      <a:pt x="258" y="40"/>
                    </a:cubicBezTo>
                    <a:cubicBezTo>
                      <a:pt x="261" y="44"/>
                      <a:pt x="264" y="50"/>
                      <a:pt x="267" y="55"/>
                    </a:cubicBezTo>
                    <a:cubicBezTo>
                      <a:pt x="271" y="60"/>
                      <a:pt x="274" y="65"/>
                      <a:pt x="278" y="69"/>
                    </a:cubicBezTo>
                    <a:cubicBezTo>
                      <a:pt x="282" y="74"/>
                      <a:pt x="288" y="76"/>
                      <a:pt x="293" y="77"/>
                    </a:cubicBezTo>
                    <a:cubicBezTo>
                      <a:pt x="305" y="79"/>
                      <a:pt x="317" y="75"/>
                      <a:pt x="330" y="78"/>
                    </a:cubicBezTo>
                    <a:cubicBezTo>
                      <a:pt x="336" y="79"/>
                      <a:pt x="342" y="83"/>
                      <a:pt x="345" y="88"/>
                    </a:cubicBezTo>
                    <a:cubicBezTo>
                      <a:pt x="349" y="93"/>
                      <a:pt x="350" y="99"/>
                      <a:pt x="352" y="105"/>
                    </a:cubicBezTo>
                    <a:cubicBezTo>
                      <a:pt x="354" y="117"/>
                      <a:pt x="354" y="128"/>
                      <a:pt x="359" y="138"/>
                    </a:cubicBezTo>
                    <a:cubicBezTo>
                      <a:pt x="361" y="143"/>
                      <a:pt x="365" y="147"/>
                      <a:pt x="369" y="149"/>
                    </a:cubicBezTo>
                    <a:cubicBezTo>
                      <a:pt x="374" y="152"/>
                      <a:pt x="379" y="153"/>
                      <a:pt x="384" y="155"/>
                    </a:cubicBezTo>
                    <a:cubicBezTo>
                      <a:pt x="390" y="157"/>
                      <a:pt x="395" y="159"/>
                      <a:pt x="399" y="162"/>
                    </a:cubicBezTo>
                    <a:cubicBezTo>
                      <a:pt x="404" y="165"/>
                      <a:pt x="407" y="170"/>
                      <a:pt x="408" y="175"/>
                    </a:cubicBezTo>
                    <a:cubicBezTo>
                      <a:pt x="412" y="185"/>
                      <a:pt x="412" y="195"/>
                      <a:pt x="416" y="204"/>
                    </a:cubicBezTo>
                    <a:cubicBezTo>
                      <a:pt x="419" y="212"/>
                      <a:pt x="427" y="217"/>
                      <a:pt x="435" y="221"/>
                    </a:cubicBezTo>
                    <a:cubicBezTo>
                      <a:pt x="443" y="225"/>
                      <a:pt x="451" y="227"/>
                      <a:pt x="459" y="231"/>
                    </a:cubicBezTo>
                    <a:cubicBezTo>
                      <a:pt x="473" y="239"/>
                      <a:pt x="482" y="252"/>
                      <a:pt x="488" y="263"/>
                    </a:cubicBezTo>
                    <a:cubicBezTo>
                      <a:pt x="495" y="275"/>
                      <a:pt x="499" y="285"/>
                      <a:pt x="503" y="293"/>
                    </a:cubicBezTo>
                    <a:cubicBezTo>
                      <a:pt x="506" y="301"/>
                      <a:pt x="509" y="308"/>
                      <a:pt x="511" y="312"/>
                    </a:cubicBezTo>
                    <a:cubicBezTo>
                      <a:pt x="512" y="314"/>
                      <a:pt x="513" y="316"/>
                      <a:pt x="513" y="317"/>
                    </a:cubicBezTo>
                    <a:cubicBezTo>
                      <a:pt x="514" y="318"/>
                      <a:pt x="514" y="319"/>
                      <a:pt x="514" y="3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6686641" y="1222119"/>
                <a:ext cx="228466" cy="512710"/>
              </a:xfrm>
              <a:custGeom>
                <a:rect b="b" l="l" r="r" t="t"/>
                <a:pathLst>
                  <a:path extrusionOk="0" h="478" w="213">
                    <a:moveTo>
                      <a:pt x="177" y="0"/>
                    </a:moveTo>
                    <a:cubicBezTo>
                      <a:pt x="177" y="0"/>
                      <a:pt x="178" y="0"/>
                      <a:pt x="179" y="0"/>
                    </a:cubicBezTo>
                    <a:cubicBezTo>
                      <a:pt x="180" y="0"/>
                      <a:pt x="182" y="0"/>
                      <a:pt x="183" y="1"/>
                    </a:cubicBezTo>
                    <a:cubicBezTo>
                      <a:pt x="187" y="3"/>
                      <a:pt x="192" y="8"/>
                      <a:pt x="192" y="16"/>
                    </a:cubicBezTo>
                    <a:cubicBezTo>
                      <a:pt x="192" y="20"/>
                      <a:pt x="191" y="25"/>
                      <a:pt x="190" y="29"/>
                    </a:cubicBezTo>
                    <a:cubicBezTo>
                      <a:pt x="189" y="34"/>
                      <a:pt x="188" y="39"/>
                      <a:pt x="188" y="44"/>
                    </a:cubicBezTo>
                    <a:cubicBezTo>
                      <a:pt x="188" y="50"/>
                      <a:pt x="191" y="55"/>
                      <a:pt x="194" y="60"/>
                    </a:cubicBezTo>
                    <a:cubicBezTo>
                      <a:pt x="197" y="66"/>
                      <a:pt x="202" y="71"/>
                      <a:pt x="205" y="77"/>
                    </a:cubicBezTo>
                    <a:cubicBezTo>
                      <a:pt x="209" y="83"/>
                      <a:pt x="211" y="91"/>
                      <a:pt x="207" y="99"/>
                    </a:cubicBezTo>
                    <a:cubicBezTo>
                      <a:pt x="205" y="106"/>
                      <a:pt x="199" y="113"/>
                      <a:pt x="197" y="120"/>
                    </a:cubicBezTo>
                    <a:cubicBezTo>
                      <a:pt x="194" y="128"/>
                      <a:pt x="195" y="136"/>
                      <a:pt x="199" y="144"/>
                    </a:cubicBezTo>
                    <a:cubicBezTo>
                      <a:pt x="202" y="152"/>
                      <a:pt x="207" y="160"/>
                      <a:pt x="211" y="169"/>
                    </a:cubicBezTo>
                    <a:cubicBezTo>
                      <a:pt x="212" y="173"/>
                      <a:pt x="213" y="178"/>
                      <a:pt x="213" y="183"/>
                    </a:cubicBezTo>
                    <a:cubicBezTo>
                      <a:pt x="213" y="188"/>
                      <a:pt x="212" y="192"/>
                      <a:pt x="210" y="197"/>
                    </a:cubicBezTo>
                    <a:cubicBezTo>
                      <a:pt x="206" y="206"/>
                      <a:pt x="199" y="214"/>
                      <a:pt x="194" y="222"/>
                    </a:cubicBezTo>
                    <a:cubicBezTo>
                      <a:pt x="188" y="230"/>
                      <a:pt x="183" y="239"/>
                      <a:pt x="184" y="249"/>
                    </a:cubicBezTo>
                    <a:cubicBezTo>
                      <a:pt x="185" y="259"/>
                      <a:pt x="191" y="269"/>
                      <a:pt x="195" y="279"/>
                    </a:cubicBezTo>
                    <a:cubicBezTo>
                      <a:pt x="197" y="284"/>
                      <a:pt x="198" y="290"/>
                      <a:pt x="198" y="295"/>
                    </a:cubicBezTo>
                    <a:cubicBezTo>
                      <a:pt x="198" y="301"/>
                      <a:pt x="197" y="306"/>
                      <a:pt x="194" y="310"/>
                    </a:cubicBezTo>
                    <a:cubicBezTo>
                      <a:pt x="189" y="320"/>
                      <a:pt x="182" y="327"/>
                      <a:pt x="175" y="335"/>
                    </a:cubicBezTo>
                    <a:cubicBezTo>
                      <a:pt x="169" y="343"/>
                      <a:pt x="163" y="351"/>
                      <a:pt x="160" y="360"/>
                    </a:cubicBezTo>
                    <a:cubicBezTo>
                      <a:pt x="157" y="369"/>
                      <a:pt x="155" y="378"/>
                      <a:pt x="151" y="387"/>
                    </a:cubicBezTo>
                    <a:cubicBezTo>
                      <a:pt x="149" y="391"/>
                      <a:pt x="146" y="395"/>
                      <a:pt x="142" y="398"/>
                    </a:cubicBezTo>
                    <a:cubicBezTo>
                      <a:pt x="138" y="401"/>
                      <a:pt x="134" y="402"/>
                      <a:pt x="130" y="404"/>
                    </a:cubicBezTo>
                    <a:cubicBezTo>
                      <a:pt x="126" y="405"/>
                      <a:pt x="122" y="406"/>
                      <a:pt x="118" y="408"/>
                    </a:cubicBezTo>
                    <a:cubicBezTo>
                      <a:pt x="114" y="410"/>
                      <a:pt x="111" y="412"/>
                      <a:pt x="108" y="415"/>
                    </a:cubicBezTo>
                    <a:cubicBezTo>
                      <a:pt x="102" y="421"/>
                      <a:pt x="98" y="427"/>
                      <a:pt x="93" y="434"/>
                    </a:cubicBezTo>
                    <a:cubicBezTo>
                      <a:pt x="89" y="440"/>
                      <a:pt x="86" y="447"/>
                      <a:pt x="82" y="452"/>
                    </a:cubicBezTo>
                    <a:cubicBezTo>
                      <a:pt x="73" y="464"/>
                      <a:pt x="62" y="471"/>
                      <a:pt x="51" y="475"/>
                    </a:cubicBezTo>
                    <a:cubicBezTo>
                      <a:pt x="40" y="478"/>
                      <a:pt x="30" y="478"/>
                      <a:pt x="23" y="477"/>
                    </a:cubicBezTo>
                    <a:cubicBezTo>
                      <a:pt x="15" y="476"/>
                      <a:pt x="9" y="474"/>
                      <a:pt x="5" y="472"/>
                    </a:cubicBezTo>
                    <a:cubicBezTo>
                      <a:pt x="2" y="470"/>
                      <a:pt x="0" y="469"/>
                      <a:pt x="0" y="469"/>
                    </a:cubicBezTo>
                    <a:cubicBezTo>
                      <a:pt x="0" y="468"/>
                      <a:pt x="7" y="474"/>
                      <a:pt x="23" y="476"/>
                    </a:cubicBezTo>
                    <a:cubicBezTo>
                      <a:pt x="30" y="477"/>
                      <a:pt x="40" y="477"/>
                      <a:pt x="51" y="473"/>
                    </a:cubicBezTo>
                    <a:cubicBezTo>
                      <a:pt x="61" y="470"/>
                      <a:pt x="72" y="463"/>
                      <a:pt x="80" y="451"/>
                    </a:cubicBezTo>
                    <a:cubicBezTo>
                      <a:pt x="84" y="445"/>
                      <a:pt x="88" y="439"/>
                      <a:pt x="92" y="433"/>
                    </a:cubicBezTo>
                    <a:cubicBezTo>
                      <a:pt x="96" y="426"/>
                      <a:pt x="100" y="419"/>
                      <a:pt x="106" y="413"/>
                    </a:cubicBezTo>
                    <a:cubicBezTo>
                      <a:pt x="109" y="411"/>
                      <a:pt x="113" y="408"/>
                      <a:pt x="117" y="406"/>
                    </a:cubicBezTo>
                    <a:cubicBezTo>
                      <a:pt x="121" y="404"/>
                      <a:pt x="125" y="404"/>
                      <a:pt x="129" y="402"/>
                    </a:cubicBezTo>
                    <a:cubicBezTo>
                      <a:pt x="133" y="401"/>
                      <a:pt x="137" y="399"/>
                      <a:pt x="141" y="396"/>
                    </a:cubicBezTo>
                    <a:cubicBezTo>
                      <a:pt x="144" y="393"/>
                      <a:pt x="147" y="390"/>
                      <a:pt x="149" y="386"/>
                    </a:cubicBezTo>
                    <a:cubicBezTo>
                      <a:pt x="153" y="378"/>
                      <a:pt x="155" y="368"/>
                      <a:pt x="158" y="359"/>
                    </a:cubicBezTo>
                    <a:cubicBezTo>
                      <a:pt x="161" y="349"/>
                      <a:pt x="167" y="341"/>
                      <a:pt x="173" y="333"/>
                    </a:cubicBezTo>
                    <a:cubicBezTo>
                      <a:pt x="180" y="326"/>
                      <a:pt x="187" y="318"/>
                      <a:pt x="192" y="309"/>
                    </a:cubicBezTo>
                    <a:cubicBezTo>
                      <a:pt x="194" y="305"/>
                      <a:pt x="195" y="300"/>
                      <a:pt x="196" y="295"/>
                    </a:cubicBezTo>
                    <a:cubicBezTo>
                      <a:pt x="196" y="290"/>
                      <a:pt x="194" y="285"/>
                      <a:pt x="192" y="280"/>
                    </a:cubicBezTo>
                    <a:cubicBezTo>
                      <a:pt x="189" y="270"/>
                      <a:pt x="183" y="260"/>
                      <a:pt x="182" y="250"/>
                    </a:cubicBezTo>
                    <a:cubicBezTo>
                      <a:pt x="181" y="244"/>
                      <a:pt x="182" y="239"/>
                      <a:pt x="184" y="234"/>
                    </a:cubicBezTo>
                    <a:cubicBezTo>
                      <a:pt x="186" y="229"/>
                      <a:pt x="189" y="224"/>
                      <a:pt x="192" y="220"/>
                    </a:cubicBezTo>
                    <a:cubicBezTo>
                      <a:pt x="197" y="212"/>
                      <a:pt x="204" y="204"/>
                      <a:pt x="208" y="196"/>
                    </a:cubicBezTo>
                    <a:cubicBezTo>
                      <a:pt x="210" y="191"/>
                      <a:pt x="211" y="187"/>
                      <a:pt x="211" y="182"/>
                    </a:cubicBezTo>
                    <a:cubicBezTo>
                      <a:pt x="211" y="178"/>
                      <a:pt x="210" y="173"/>
                      <a:pt x="208" y="169"/>
                    </a:cubicBezTo>
                    <a:cubicBezTo>
                      <a:pt x="205" y="161"/>
                      <a:pt x="200" y="153"/>
                      <a:pt x="197" y="145"/>
                    </a:cubicBezTo>
                    <a:cubicBezTo>
                      <a:pt x="193" y="137"/>
                      <a:pt x="192" y="127"/>
                      <a:pt x="195" y="119"/>
                    </a:cubicBezTo>
                    <a:cubicBezTo>
                      <a:pt x="198" y="111"/>
                      <a:pt x="203" y="105"/>
                      <a:pt x="206" y="98"/>
                    </a:cubicBezTo>
                    <a:cubicBezTo>
                      <a:pt x="208" y="91"/>
                      <a:pt x="207" y="83"/>
                      <a:pt x="204" y="77"/>
                    </a:cubicBezTo>
                    <a:cubicBezTo>
                      <a:pt x="200" y="71"/>
                      <a:pt x="196" y="67"/>
                      <a:pt x="193" y="61"/>
                    </a:cubicBezTo>
                    <a:cubicBezTo>
                      <a:pt x="189" y="56"/>
                      <a:pt x="187" y="50"/>
                      <a:pt x="186" y="44"/>
                    </a:cubicBezTo>
                    <a:cubicBezTo>
                      <a:pt x="186" y="38"/>
                      <a:pt x="188" y="33"/>
                      <a:pt x="189" y="28"/>
                    </a:cubicBezTo>
                    <a:cubicBezTo>
                      <a:pt x="190" y="24"/>
                      <a:pt x="191" y="20"/>
                      <a:pt x="191" y="16"/>
                    </a:cubicBezTo>
                    <a:cubicBezTo>
                      <a:pt x="191" y="8"/>
                      <a:pt x="187" y="3"/>
                      <a:pt x="183" y="1"/>
                    </a:cubicBezTo>
                    <a:cubicBezTo>
                      <a:pt x="179" y="-1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6510733" y="1518161"/>
                <a:ext cx="90099" cy="76156"/>
              </a:xfrm>
              <a:custGeom>
                <a:rect b="b" l="l" r="r" t="t"/>
                <a:pathLst>
                  <a:path extrusionOk="0" h="71" w="84">
                    <a:moveTo>
                      <a:pt x="9" y="6"/>
                    </a:moveTo>
                    <a:cubicBezTo>
                      <a:pt x="11" y="1"/>
                      <a:pt x="18" y="-2"/>
                      <a:pt x="24" y="0"/>
                    </a:cubicBezTo>
                    <a:cubicBezTo>
                      <a:pt x="42" y="7"/>
                      <a:pt x="60" y="13"/>
                      <a:pt x="78" y="20"/>
                    </a:cubicBezTo>
                    <a:lnTo>
                      <a:pt x="84" y="22"/>
                    </a:lnTo>
                    <a:cubicBezTo>
                      <a:pt x="82" y="32"/>
                      <a:pt x="77" y="46"/>
                      <a:pt x="72" y="54"/>
                    </a:cubicBezTo>
                    <a:cubicBezTo>
                      <a:pt x="67" y="62"/>
                      <a:pt x="58" y="70"/>
                      <a:pt x="49" y="71"/>
                    </a:cubicBezTo>
                    <a:cubicBezTo>
                      <a:pt x="41" y="72"/>
                      <a:pt x="32" y="69"/>
                      <a:pt x="26" y="65"/>
                    </a:cubicBezTo>
                    <a:cubicBezTo>
                      <a:pt x="14" y="58"/>
                      <a:pt x="4" y="50"/>
                      <a:pt x="1" y="37"/>
                    </a:cubicBezTo>
                    <a:cubicBezTo>
                      <a:pt x="0" y="28"/>
                      <a:pt x="5" y="15"/>
                      <a:pt x="9" y="6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6163207" y="1516016"/>
                <a:ext cx="146948" cy="139440"/>
              </a:xfrm>
              <a:custGeom>
                <a:rect b="b" l="l" r="r" t="t"/>
                <a:pathLst>
                  <a:path extrusionOk="0" h="130" w="137">
                    <a:moveTo>
                      <a:pt x="36" y="7"/>
                    </a:moveTo>
                    <a:cubicBezTo>
                      <a:pt x="36" y="7"/>
                      <a:pt x="31" y="9"/>
                      <a:pt x="23" y="15"/>
                    </a:cubicBezTo>
                    <a:cubicBezTo>
                      <a:pt x="16" y="21"/>
                      <a:pt x="5" y="32"/>
                      <a:pt x="2" y="50"/>
                    </a:cubicBezTo>
                    <a:cubicBezTo>
                      <a:pt x="0" y="58"/>
                      <a:pt x="0" y="68"/>
                      <a:pt x="3" y="78"/>
                    </a:cubicBezTo>
                    <a:cubicBezTo>
                      <a:pt x="5" y="88"/>
                      <a:pt x="11" y="98"/>
                      <a:pt x="19" y="107"/>
                    </a:cubicBezTo>
                    <a:cubicBezTo>
                      <a:pt x="26" y="116"/>
                      <a:pt x="37" y="123"/>
                      <a:pt x="49" y="127"/>
                    </a:cubicBezTo>
                    <a:cubicBezTo>
                      <a:pt x="61" y="131"/>
                      <a:pt x="75" y="131"/>
                      <a:pt x="88" y="128"/>
                    </a:cubicBezTo>
                    <a:cubicBezTo>
                      <a:pt x="101" y="124"/>
                      <a:pt x="112" y="117"/>
                      <a:pt x="121" y="107"/>
                    </a:cubicBezTo>
                    <a:cubicBezTo>
                      <a:pt x="130" y="98"/>
                      <a:pt x="135" y="86"/>
                      <a:pt x="137" y="75"/>
                    </a:cubicBezTo>
                    <a:cubicBezTo>
                      <a:pt x="140" y="52"/>
                      <a:pt x="132" y="30"/>
                      <a:pt x="120" y="18"/>
                    </a:cubicBezTo>
                    <a:cubicBezTo>
                      <a:pt x="113" y="11"/>
                      <a:pt x="106" y="8"/>
                      <a:pt x="100" y="5"/>
                    </a:cubicBezTo>
                    <a:cubicBezTo>
                      <a:pt x="93" y="2"/>
                      <a:pt x="87" y="1"/>
                      <a:pt x="83" y="0"/>
                    </a:cubicBezTo>
                    <a:cubicBezTo>
                      <a:pt x="78" y="0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73" y="0"/>
                      <a:pt x="82" y="2"/>
                    </a:cubicBezTo>
                    <a:cubicBezTo>
                      <a:pt x="87" y="2"/>
                      <a:pt x="93" y="4"/>
                      <a:pt x="99" y="7"/>
                    </a:cubicBezTo>
                    <a:cubicBezTo>
                      <a:pt x="105" y="9"/>
                      <a:pt x="112" y="13"/>
                      <a:pt x="118" y="19"/>
                    </a:cubicBezTo>
                    <a:cubicBezTo>
                      <a:pt x="129" y="31"/>
                      <a:pt x="137" y="52"/>
                      <a:pt x="134" y="74"/>
                    </a:cubicBezTo>
                    <a:cubicBezTo>
                      <a:pt x="132" y="85"/>
                      <a:pt x="127" y="96"/>
                      <a:pt x="119" y="105"/>
                    </a:cubicBezTo>
                    <a:cubicBezTo>
                      <a:pt x="110" y="114"/>
                      <a:pt x="99" y="122"/>
                      <a:pt x="87" y="125"/>
                    </a:cubicBezTo>
                    <a:cubicBezTo>
                      <a:pt x="74" y="129"/>
                      <a:pt x="61" y="128"/>
                      <a:pt x="50" y="124"/>
                    </a:cubicBezTo>
                    <a:cubicBezTo>
                      <a:pt x="38" y="120"/>
                      <a:pt x="28" y="113"/>
                      <a:pt x="21" y="105"/>
                    </a:cubicBezTo>
                    <a:cubicBezTo>
                      <a:pt x="13" y="97"/>
                      <a:pt x="8" y="87"/>
                      <a:pt x="5" y="78"/>
                    </a:cubicBezTo>
                    <a:cubicBezTo>
                      <a:pt x="3" y="68"/>
                      <a:pt x="3" y="58"/>
                      <a:pt x="4" y="50"/>
                    </a:cubicBezTo>
                    <a:cubicBezTo>
                      <a:pt x="7" y="33"/>
                      <a:pt x="17" y="22"/>
                      <a:pt x="24" y="16"/>
                    </a:cubicBezTo>
                    <a:cubicBezTo>
                      <a:pt x="31" y="10"/>
                      <a:pt x="36" y="8"/>
                      <a:pt x="3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6454957" y="1386229"/>
                <a:ext cx="40759" cy="38614"/>
              </a:xfrm>
              <a:custGeom>
                <a:rect b="b" l="l" r="r" t="t"/>
                <a:pathLst>
                  <a:path extrusionOk="0" h="36" w="38">
                    <a:moveTo>
                      <a:pt x="38" y="16"/>
                    </a:moveTo>
                    <a:cubicBezTo>
                      <a:pt x="39" y="26"/>
                      <a:pt x="31" y="35"/>
                      <a:pt x="21" y="36"/>
                    </a:cubicBezTo>
                    <a:cubicBezTo>
                      <a:pt x="11" y="37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-1"/>
                      <a:pt x="38" y="6"/>
                      <a:pt x="3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6644809" y="1386229"/>
                <a:ext cx="39687" cy="38614"/>
              </a:xfrm>
              <a:custGeom>
                <a:rect b="b" l="l" r="r" t="t"/>
                <a:pathLst>
                  <a:path extrusionOk="0" h="36" w="37">
                    <a:moveTo>
                      <a:pt x="37" y="16"/>
                    </a:moveTo>
                    <a:cubicBezTo>
                      <a:pt x="38" y="26"/>
                      <a:pt x="30" y="35"/>
                      <a:pt x="20" y="36"/>
                    </a:cubicBezTo>
                    <a:cubicBezTo>
                      <a:pt x="9" y="37"/>
                      <a:pt x="0" y="30"/>
                      <a:pt x="0" y="20"/>
                    </a:cubicBezTo>
                    <a:cubicBezTo>
                      <a:pt x="-1" y="10"/>
                      <a:pt x="7" y="1"/>
                      <a:pt x="17" y="0"/>
                    </a:cubicBezTo>
                    <a:cubicBezTo>
                      <a:pt x="27" y="-1"/>
                      <a:pt x="36" y="6"/>
                      <a:pt x="37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6624429" y="1304710"/>
                <a:ext cx="74010" cy="26815"/>
              </a:xfrm>
              <a:custGeom>
                <a:rect b="b" l="l" r="r" t="t"/>
                <a:pathLst>
                  <a:path extrusionOk="0" h="25" w="69">
                    <a:moveTo>
                      <a:pt x="69" y="18"/>
                    </a:moveTo>
                    <a:cubicBezTo>
                      <a:pt x="67" y="21"/>
                      <a:pt x="53" y="11"/>
                      <a:pt x="34" y="13"/>
                    </a:cubicBezTo>
                    <a:cubicBezTo>
                      <a:pt x="16" y="15"/>
                      <a:pt x="3" y="27"/>
                      <a:pt x="1" y="25"/>
                    </a:cubicBezTo>
                    <a:cubicBezTo>
                      <a:pt x="0" y="24"/>
                      <a:pt x="1" y="19"/>
                      <a:pt x="7" y="13"/>
                    </a:cubicBezTo>
                    <a:cubicBezTo>
                      <a:pt x="12" y="7"/>
                      <a:pt x="21" y="2"/>
                      <a:pt x="33" y="0"/>
                    </a:cubicBezTo>
                    <a:cubicBezTo>
                      <a:pt x="45" y="-1"/>
                      <a:pt x="55" y="3"/>
                      <a:pt x="61" y="8"/>
                    </a:cubicBezTo>
                    <a:cubicBezTo>
                      <a:pt x="67" y="12"/>
                      <a:pt x="70" y="17"/>
                      <a:pt x="69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6419561" y="1315436"/>
                <a:ext cx="89027" cy="25743"/>
              </a:xfrm>
              <a:custGeom>
                <a:rect b="b" l="l" r="r" t="t"/>
                <a:pathLst>
                  <a:path extrusionOk="0" h="24" w="83">
                    <a:moveTo>
                      <a:pt x="83" y="23"/>
                    </a:moveTo>
                    <a:cubicBezTo>
                      <a:pt x="80" y="26"/>
                      <a:pt x="64" y="14"/>
                      <a:pt x="42" y="14"/>
                    </a:cubicBezTo>
                    <a:cubicBezTo>
                      <a:pt x="20" y="14"/>
                      <a:pt x="3" y="26"/>
                      <a:pt x="1" y="23"/>
                    </a:cubicBezTo>
                    <a:cubicBezTo>
                      <a:pt x="0" y="22"/>
                      <a:pt x="2" y="17"/>
                      <a:pt x="9" y="11"/>
                    </a:cubicBezTo>
                    <a:cubicBezTo>
                      <a:pt x="16" y="6"/>
                      <a:pt x="28" y="0"/>
                      <a:pt x="42" y="0"/>
                    </a:cubicBezTo>
                    <a:cubicBezTo>
                      <a:pt x="56" y="0"/>
                      <a:pt x="68" y="6"/>
                      <a:pt x="75" y="11"/>
                    </a:cubicBezTo>
                    <a:cubicBezTo>
                      <a:pt x="81" y="17"/>
                      <a:pt x="84" y="22"/>
                      <a:pt x="83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6507515" y="1512798"/>
                <a:ext cx="84736" cy="81519"/>
              </a:xfrm>
              <a:custGeom>
                <a:rect b="b" l="l" r="r" t="t"/>
                <a:pathLst>
                  <a:path extrusionOk="0" h="76" w="79">
                    <a:moveTo>
                      <a:pt x="64" y="69"/>
                    </a:moveTo>
                    <a:cubicBezTo>
                      <a:pt x="64" y="69"/>
                      <a:pt x="62" y="71"/>
                      <a:pt x="58" y="73"/>
                    </a:cubicBezTo>
                    <a:cubicBezTo>
                      <a:pt x="54" y="75"/>
                      <a:pt x="46" y="77"/>
                      <a:pt x="38" y="75"/>
                    </a:cubicBezTo>
                    <a:cubicBezTo>
                      <a:pt x="29" y="73"/>
                      <a:pt x="19" y="69"/>
                      <a:pt x="11" y="61"/>
                    </a:cubicBezTo>
                    <a:cubicBezTo>
                      <a:pt x="7" y="57"/>
                      <a:pt x="3" y="51"/>
                      <a:pt x="2" y="45"/>
                    </a:cubicBezTo>
                    <a:cubicBezTo>
                      <a:pt x="0" y="38"/>
                      <a:pt x="0" y="31"/>
                      <a:pt x="2" y="25"/>
                    </a:cubicBezTo>
                    <a:cubicBezTo>
                      <a:pt x="3" y="19"/>
                      <a:pt x="7" y="13"/>
                      <a:pt x="9" y="7"/>
                    </a:cubicBezTo>
                    <a:cubicBezTo>
                      <a:pt x="11" y="4"/>
                      <a:pt x="13" y="1"/>
                      <a:pt x="17" y="0"/>
                    </a:cubicBezTo>
                    <a:cubicBezTo>
                      <a:pt x="22" y="-1"/>
                      <a:pt x="25" y="0"/>
                      <a:pt x="27" y="1"/>
                    </a:cubicBezTo>
                    <a:cubicBezTo>
                      <a:pt x="37" y="5"/>
                      <a:pt x="46" y="9"/>
                      <a:pt x="54" y="12"/>
                    </a:cubicBezTo>
                    <a:cubicBezTo>
                      <a:pt x="70" y="19"/>
                      <a:pt x="79" y="24"/>
                      <a:pt x="79" y="24"/>
                    </a:cubicBezTo>
                    <a:cubicBezTo>
                      <a:pt x="78" y="25"/>
                      <a:pt x="68" y="21"/>
                      <a:pt x="53" y="16"/>
                    </a:cubicBezTo>
                    <a:cubicBezTo>
                      <a:pt x="44" y="13"/>
                      <a:pt x="35" y="10"/>
                      <a:pt x="25" y="6"/>
                    </a:cubicBezTo>
                    <a:cubicBezTo>
                      <a:pt x="20" y="4"/>
                      <a:pt x="17" y="4"/>
                      <a:pt x="14" y="10"/>
                    </a:cubicBezTo>
                    <a:cubicBezTo>
                      <a:pt x="12" y="15"/>
                      <a:pt x="9" y="21"/>
                      <a:pt x="8" y="26"/>
                    </a:cubicBezTo>
                    <a:cubicBezTo>
                      <a:pt x="5" y="38"/>
                      <a:pt x="8" y="50"/>
                      <a:pt x="15" y="57"/>
                    </a:cubicBezTo>
                    <a:cubicBezTo>
                      <a:pt x="22" y="64"/>
                      <a:pt x="31" y="69"/>
                      <a:pt x="39" y="71"/>
                    </a:cubicBezTo>
                    <a:cubicBezTo>
                      <a:pt x="46" y="73"/>
                      <a:pt x="53" y="72"/>
                      <a:pt x="57" y="71"/>
                    </a:cubicBezTo>
                    <a:cubicBezTo>
                      <a:pt x="62" y="70"/>
                      <a:pt x="64" y="68"/>
                      <a:pt x="64" y="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6378802" y="844558"/>
                <a:ext cx="587790" cy="158747"/>
              </a:xfrm>
              <a:custGeom>
                <a:rect b="b" l="l" r="r" t="t"/>
                <a:pathLst>
                  <a:path extrusionOk="0" h="148" w="548">
                    <a:moveTo>
                      <a:pt x="548" y="84"/>
                    </a:moveTo>
                    <a:cubicBezTo>
                      <a:pt x="547" y="84"/>
                      <a:pt x="540" y="76"/>
                      <a:pt x="524" y="70"/>
                    </a:cubicBezTo>
                    <a:cubicBezTo>
                      <a:pt x="516" y="67"/>
                      <a:pt x="505" y="64"/>
                      <a:pt x="493" y="64"/>
                    </a:cubicBezTo>
                    <a:cubicBezTo>
                      <a:pt x="480" y="64"/>
                      <a:pt x="466" y="68"/>
                      <a:pt x="453" y="76"/>
                    </a:cubicBezTo>
                    <a:lnTo>
                      <a:pt x="451" y="77"/>
                    </a:lnTo>
                    <a:lnTo>
                      <a:pt x="450" y="75"/>
                    </a:lnTo>
                    <a:cubicBezTo>
                      <a:pt x="441" y="60"/>
                      <a:pt x="426" y="48"/>
                      <a:pt x="406" y="43"/>
                    </a:cubicBezTo>
                    <a:cubicBezTo>
                      <a:pt x="387" y="38"/>
                      <a:pt x="363" y="39"/>
                      <a:pt x="345" y="53"/>
                    </a:cubicBezTo>
                    <a:lnTo>
                      <a:pt x="343" y="54"/>
                    </a:lnTo>
                    <a:lnTo>
                      <a:pt x="341" y="52"/>
                    </a:lnTo>
                    <a:cubicBezTo>
                      <a:pt x="325" y="30"/>
                      <a:pt x="297" y="12"/>
                      <a:pt x="267" y="7"/>
                    </a:cubicBezTo>
                    <a:cubicBezTo>
                      <a:pt x="243" y="3"/>
                      <a:pt x="219" y="7"/>
                      <a:pt x="199" y="17"/>
                    </a:cubicBezTo>
                    <a:cubicBezTo>
                      <a:pt x="179" y="27"/>
                      <a:pt x="162" y="42"/>
                      <a:pt x="151" y="59"/>
                    </a:cubicBezTo>
                    <a:lnTo>
                      <a:pt x="151" y="60"/>
                    </a:lnTo>
                    <a:lnTo>
                      <a:pt x="149" y="60"/>
                    </a:lnTo>
                    <a:cubicBezTo>
                      <a:pt x="123" y="61"/>
                      <a:pt x="99" y="68"/>
                      <a:pt x="79" y="78"/>
                    </a:cubicBezTo>
                    <a:cubicBezTo>
                      <a:pt x="59" y="87"/>
                      <a:pt x="44" y="99"/>
                      <a:pt x="32" y="110"/>
                    </a:cubicBezTo>
                    <a:cubicBezTo>
                      <a:pt x="9" y="132"/>
                      <a:pt x="1" y="149"/>
                      <a:pt x="0" y="148"/>
                    </a:cubicBezTo>
                    <a:cubicBezTo>
                      <a:pt x="0" y="148"/>
                      <a:pt x="0" y="147"/>
                      <a:pt x="2" y="145"/>
                    </a:cubicBezTo>
                    <a:cubicBezTo>
                      <a:pt x="3" y="143"/>
                      <a:pt x="4" y="140"/>
                      <a:pt x="7" y="136"/>
                    </a:cubicBezTo>
                    <a:cubicBezTo>
                      <a:pt x="11" y="129"/>
                      <a:pt x="19" y="119"/>
                      <a:pt x="30" y="107"/>
                    </a:cubicBezTo>
                    <a:cubicBezTo>
                      <a:pt x="41" y="96"/>
                      <a:pt x="57" y="83"/>
                      <a:pt x="77" y="74"/>
                    </a:cubicBezTo>
                    <a:cubicBezTo>
                      <a:pt x="97" y="63"/>
                      <a:pt x="122" y="56"/>
                      <a:pt x="149" y="55"/>
                    </a:cubicBezTo>
                    <a:lnTo>
                      <a:pt x="147" y="56"/>
                    </a:lnTo>
                    <a:cubicBezTo>
                      <a:pt x="158" y="38"/>
                      <a:pt x="175" y="22"/>
                      <a:pt x="196" y="12"/>
                    </a:cubicBezTo>
                    <a:cubicBezTo>
                      <a:pt x="217" y="1"/>
                      <a:pt x="243" y="-3"/>
                      <a:pt x="268" y="1"/>
                    </a:cubicBezTo>
                    <a:cubicBezTo>
                      <a:pt x="300" y="6"/>
                      <a:pt x="328" y="25"/>
                      <a:pt x="346" y="49"/>
                    </a:cubicBezTo>
                    <a:lnTo>
                      <a:pt x="342" y="48"/>
                    </a:lnTo>
                    <a:cubicBezTo>
                      <a:pt x="362" y="34"/>
                      <a:pt x="387" y="32"/>
                      <a:pt x="408" y="38"/>
                    </a:cubicBezTo>
                    <a:cubicBezTo>
                      <a:pt x="428" y="44"/>
                      <a:pt x="445" y="57"/>
                      <a:pt x="454" y="73"/>
                    </a:cubicBezTo>
                    <a:lnTo>
                      <a:pt x="451" y="72"/>
                    </a:lnTo>
                    <a:cubicBezTo>
                      <a:pt x="465" y="63"/>
                      <a:pt x="480" y="61"/>
                      <a:pt x="493" y="61"/>
                    </a:cubicBezTo>
                    <a:cubicBezTo>
                      <a:pt x="506" y="61"/>
                      <a:pt x="517" y="64"/>
                      <a:pt x="525" y="68"/>
                    </a:cubicBezTo>
                    <a:cubicBezTo>
                      <a:pt x="533" y="71"/>
                      <a:pt x="539" y="75"/>
                      <a:pt x="543" y="78"/>
                    </a:cubicBezTo>
                    <a:cubicBezTo>
                      <a:pt x="546" y="82"/>
                      <a:pt x="548" y="83"/>
                      <a:pt x="548" y="83"/>
                    </a:cubicBezTo>
                    <a:lnTo>
                      <a:pt x="548" y="8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8275" lIns="90000" spcFirstLastPara="1" rIns="90000" wrap="square" tIns="8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6223273" y="729788"/>
                <a:ext cx="285314" cy="204869"/>
              </a:xfrm>
              <a:custGeom>
                <a:rect b="b" l="l" r="r" t="t"/>
                <a:pathLst>
                  <a:path extrusionOk="0" h="191" w="266">
                    <a:moveTo>
                      <a:pt x="102" y="160"/>
                    </a:moveTo>
                    <a:cubicBezTo>
                      <a:pt x="102" y="160"/>
                      <a:pt x="95" y="164"/>
                      <a:pt x="81" y="165"/>
                    </a:cubicBezTo>
                    <a:cubicBezTo>
                      <a:pt x="66" y="166"/>
                      <a:pt x="43" y="163"/>
                      <a:pt x="23" y="145"/>
                    </a:cubicBezTo>
                    <a:cubicBezTo>
                      <a:pt x="14" y="136"/>
                      <a:pt x="5" y="123"/>
                      <a:pt x="2" y="107"/>
                    </a:cubicBezTo>
                    <a:cubicBezTo>
                      <a:pt x="-1" y="92"/>
                      <a:pt x="0" y="74"/>
                      <a:pt x="7" y="58"/>
                    </a:cubicBezTo>
                    <a:cubicBezTo>
                      <a:pt x="14" y="41"/>
                      <a:pt x="29" y="27"/>
                      <a:pt x="47" y="19"/>
                    </a:cubicBezTo>
                    <a:cubicBezTo>
                      <a:pt x="65" y="12"/>
                      <a:pt x="87" y="11"/>
                      <a:pt x="107" y="19"/>
                    </a:cubicBezTo>
                    <a:lnTo>
                      <a:pt x="104" y="20"/>
                    </a:lnTo>
                    <a:cubicBezTo>
                      <a:pt x="111" y="10"/>
                      <a:pt x="123" y="3"/>
                      <a:pt x="136" y="1"/>
                    </a:cubicBezTo>
                    <a:cubicBezTo>
                      <a:pt x="147" y="-1"/>
                      <a:pt x="158" y="0"/>
                      <a:pt x="168" y="4"/>
                    </a:cubicBezTo>
                    <a:cubicBezTo>
                      <a:pt x="178" y="8"/>
                      <a:pt x="186" y="15"/>
                      <a:pt x="192" y="23"/>
                    </a:cubicBezTo>
                    <a:cubicBezTo>
                      <a:pt x="204" y="40"/>
                      <a:pt x="206" y="63"/>
                      <a:pt x="197" y="80"/>
                    </a:cubicBezTo>
                    <a:lnTo>
                      <a:pt x="193" y="76"/>
                    </a:lnTo>
                    <a:cubicBezTo>
                      <a:pt x="207" y="68"/>
                      <a:pt x="225" y="69"/>
                      <a:pt x="238" y="75"/>
                    </a:cubicBezTo>
                    <a:cubicBezTo>
                      <a:pt x="251" y="82"/>
                      <a:pt x="261" y="94"/>
                      <a:pt x="264" y="107"/>
                    </a:cubicBezTo>
                    <a:cubicBezTo>
                      <a:pt x="272" y="133"/>
                      <a:pt x="261" y="157"/>
                      <a:pt x="247" y="169"/>
                    </a:cubicBezTo>
                    <a:cubicBezTo>
                      <a:pt x="233" y="182"/>
                      <a:pt x="218" y="187"/>
                      <a:pt x="209" y="189"/>
                    </a:cubicBezTo>
                    <a:cubicBezTo>
                      <a:pt x="204" y="190"/>
                      <a:pt x="200" y="191"/>
                      <a:pt x="197" y="191"/>
                    </a:cubicBezTo>
                    <a:cubicBezTo>
                      <a:pt x="194" y="191"/>
                      <a:pt x="193" y="191"/>
                      <a:pt x="193" y="191"/>
                    </a:cubicBezTo>
                    <a:cubicBezTo>
                      <a:pt x="193" y="190"/>
                      <a:pt x="199" y="190"/>
                      <a:pt x="208" y="187"/>
                    </a:cubicBezTo>
                    <a:cubicBezTo>
                      <a:pt x="218" y="185"/>
                      <a:pt x="232" y="180"/>
                      <a:pt x="245" y="167"/>
                    </a:cubicBezTo>
                    <a:cubicBezTo>
                      <a:pt x="257" y="155"/>
                      <a:pt x="267" y="132"/>
                      <a:pt x="260" y="108"/>
                    </a:cubicBezTo>
                    <a:cubicBezTo>
                      <a:pt x="257" y="96"/>
                      <a:pt x="248" y="86"/>
                      <a:pt x="236" y="80"/>
                    </a:cubicBezTo>
                    <a:cubicBezTo>
                      <a:pt x="224" y="74"/>
                      <a:pt x="208" y="74"/>
                      <a:pt x="196" y="81"/>
                    </a:cubicBezTo>
                    <a:lnTo>
                      <a:pt x="188" y="86"/>
                    </a:lnTo>
                    <a:lnTo>
                      <a:pt x="192" y="77"/>
                    </a:lnTo>
                    <a:cubicBezTo>
                      <a:pt x="199" y="62"/>
                      <a:pt x="198" y="42"/>
                      <a:pt x="187" y="27"/>
                    </a:cubicBezTo>
                    <a:cubicBezTo>
                      <a:pt x="182" y="19"/>
                      <a:pt x="174" y="13"/>
                      <a:pt x="166" y="9"/>
                    </a:cubicBezTo>
                    <a:cubicBezTo>
                      <a:pt x="157" y="6"/>
                      <a:pt x="147" y="5"/>
                      <a:pt x="137" y="7"/>
                    </a:cubicBezTo>
                    <a:cubicBezTo>
                      <a:pt x="125" y="9"/>
                      <a:pt x="115" y="15"/>
                      <a:pt x="108" y="23"/>
                    </a:cubicBezTo>
                    <a:lnTo>
                      <a:pt x="106" y="25"/>
                    </a:lnTo>
                    <a:lnTo>
                      <a:pt x="104" y="24"/>
                    </a:lnTo>
                    <a:cubicBezTo>
                      <a:pt x="86" y="17"/>
                      <a:pt x="66" y="18"/>
                      <a:pt x="49" y="24"/>
                    </a:cubicBezTo>
                    <a:cubicBezTo>
                      <a:pt x="32" y="31"/>
                      <a:pt x="18" y="44"/>
                      <a:pt x="11" y="60"/>
                    </a:cubicBezTo>
                    <a:cubicBezTo>
                      <a:pt x="4" y="75"/>
                      <a:pt x="3" y="92"/>
                      <a:pt x="6" y="106"/>
                    </a:cubicBezTo>
                    <a:cubicBezTo>
                      <a:pt x="9" y="121"/>
                      <a:pt x="17" y="133"/>
                      <a:pt x="26" y="142"/>
                    </a:cubicBezTo>
                    <a:cubicBezTo>
                      <a:pt x="44" y="160"/>
                      <a:pt x="67" y="163"/>
                      <a:pt x="80" y="163"/>
                    </a:cubicBezTo>
                    <a:cubicBezTo>
                      <a:pt x="95" y="163"/>
                      <a:pt x="102" y="159"/>
                      <a:pt x="102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23750" lIns="90000" spcFirstLastPara="1" rIns="90000" wrap="square" tIns="23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880038" y="940021"/>
                <a:ext cx="448351" cy="204869"/>
              </a:xfrm>
              <a:custGeom>
                <a:rect b="b" l="l" r="r" t="t"/>
                <a:pathLst>
                  <a:path extrusionOk="0" h="191" w="418">
                    <a:moveTo>
                      <a:pt x="8" y="191"/>
                    </a:moveTo>
                    <a:cubicBezTo>
                      <a:pt x="8" y="191"/>
                      <a:pt x="8" y="190"/>
                      <a:pt x="7" y="187"/>
                    </a:cubicBezTo>
                    <a:cubicBezTo>
                      <a:pt x="6" y="185"/>
                      <a:pt x="4" y="182"/>
                      <a:pt x="3" y="177"/>
                    </a:cubicBezTo>
                    <a:cubicBezTo>
                      <a:pt x="1" y="168"/>
                      <a:pt x="-1" y="154"/>
                      <a:pt x="2" y="137"/>
                    </a:cubicBezTo>
                    <a:cubicBezTo>
                      <a:pt x="5" y="120"/>
                      <a:pt x="14" y="100"/>
                      <a:pt x="33" y="85"/>
                    </a:cubicBezTo>
                    <a:cubicBezTo>
                      <a:pt x="51" y="69"/>
                      <a:pt x="77" y="59"/>
                      <a:pt x="106" y="62"/>
                    </a:cubicBezTo>
                    <a:lnTo>
                      <a:pt x="103" y="64"/>
                    </a:lnTo>
                    <a:cubicBezTo>
                      <a:pt x="114" y="41"/>
                      <a:pt x="135" y="20"/>
                      <a:pt x="162" y="8"/>
                    </a:cubicBezTo>
                    <a:cubicBezTo>
                      <a:pt x="182" y="0"/>
                      <a:pt x="203" y="-2"/>
                      <a:pt x="223" y="1"/>
                    </a:cubicBezTo>
                    <a:cubicBezTo>
                      <a:pt x="243" y="5"/>
                      <a:pt x="261" y="13"/>
                      <a:pt x="275" y="24"/>
                    </a:cubicBezTo>
                    <a:lnTo>
                      <a:pt x="272" y="23"/>
                    </a:lnTo>
                    <a:cubicBezTo>
                      <a:pt x="293" y="12"/>
                      <a:pt x="315" y="8"/>
                      <a:pt x="334" y="9"/>
                    </a:cubicBezTo>
                    <a:cubicBezTo>
                      <a:pt x="353" y="9"/>
                      <a:pt x="370" y="13"/>
                      <a:pt x="382" y="19"/>
                    </a:cubicBezTo>
                    <a:cubicBezTo>
                      <a:pt x="395" y="24"/>
                      <a:pt x="404" y="30"/>
                      <a:pt x="410" y="35"/>
                    </a:cubicBezTo>
                    <a:cubicBezTo>
                      <a:pt x="416" y="39"/>
                      <a:pt x="419" y="42"/>
                      <a:pt x="418" y="42"/>
                    </a:cubicBezTo>
                    <a:cubicBezTo>
                      <a:pt x="418" y="43"/>
                      <a:pt x="406" y="31"/>
                      <a:pt x="381" y="21"/>
                    </a:cubicBezTo>
                    <a:cubicBezTo>
                      <a:pt x="369" y="17"/>
                      <a:pt x="352" y="13"/>
                      <a:pt x="334" y="13"/>
                    </a:cubicBezTo>
                    <a:cubicBezTo>
                      <a:pt x="315" y="13"/>
                      <a:pt x="294" y="17"/>
                      <a:pt x="274" y="28"/>
                    </a:cubicBezTo>
                    <a:lnTo>
                      <a:pt x="273" y="29"/>
                    </a:lnTo>
                    <a:lnTo>
                      <a:pt x="271" y="28"/>
                    </a:lnTo>
                    <a:cubicBezTo>
                      <a:pt x="258" y="18"/>
                      <a:pt x="241" y="10"/>
                      <a:pt x="222" y="7"/>
                    </a:cubicBezTo>
                    <a:cubicBezTo>
                      <a:pt x="203" y="4"/>
                      <a:pt x="183" y="6"/>
                      <a:pt x="164" y="14"/>
                    </a:cubicBezTo>
                    <a:cubicBezTo>
                      <a:pt x="139" y="24"/>
                      <a:pt x="119" y="44"/>
                      <a:pt x="108" y="66"/>
                    </a:cubicBezTo>
                    <a:lnTo>
                      <a:pt x="107" y="68"/>
                    </a:lnTo>
                    <a:lnTo>
                      <a:pt x="105" y="68"/>
                    </a:lnTo>
                    <a:cubicBezTo>
                      <a:pt x="78" y="64"/>
                      <a:pt x="53" y="74"/>
                      <a:pt x="36" y="88"/>
                    </a:cubicBezTo>
                    <a:cubicBezTo>
                      <a:pt x="18" y="103"/>
                      <a:pt x="9" y="122"/>
                      <a:pt x="6" y="138"/>
                    </a:cubicBezTo>
                    <a:cubicBezTo>
                      <a:pt x="2" y="154"/>
                      <a:pt x="3" y="168"/>
                      <a:pt x="5" y="177"/>
                    </a:cubicBezTo>
                    <a:cubicBezTo>
                      <a:pt x="7" y="186"/>
                      <a:pt x="9" y="190"/>
                      <a:pt x="8" y="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23750" lIns="90000" spcFirstLastPara="1" rIns="90000" wrap="square" tIns="23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4" name="Google Shape;1714;p48"/>
            <p:cNvGrpSpPr/>
            <p:nvPr/>
          </p:nvGrpSpPr>
          <p:grpSpPr>
            <a:xfrm>
              <a:off x="7532930" y="2380544"/>
              <a:ext cx="718649" cy="691837"/>
              <a:chOff x="7532930" y="2380544"/>
              <a:chExt cx="718649" cy="691837"/>
            </a:xfrm>
          </p:grpSpPr>
          <p:sp>
            <p:nvSpPr>
              <p:cNvPr id="1715" name="Google Shape;1715;p48"/>
              <p:cNvSpPr/>
              <p:nvPr/>
            </p:nvSpPr>
            <p:spPr>
              <a:xfrm>
                <a:off x="7532930" y="2381617"/>
                <a:ext cx="716503" cy="690764"/>
              </a:xfrm>
              <a:custGeom>
                <a:rect b="b" l="l" r="r" t="t"/>
                <a:pathLst>
                  <a:path extrusionOk="0" h="644" w="668">
                    <a:moveTo>
                      <a:pt x="0" y="517"/>
                    </a:moveTo>
                    <a:lnTo>
                      <a:pt x="106" y="535"/>
                    </a:lnTo>
                    <a:cubicBezTo>
                      <a:pt x="144" y="578"/>
                      <a:pt x="195" y="612"/>
                      <a:pt x="254" y="630"/>
                    </a:cubicBezTo>
                    <a:cubicBezTo>
                      <a:pt x="423" y="681"/>
                      <a:pt x="603" y="585"/>
                      <a:pt x="654" y="415"/>
                    </a:cubicBezTo>
                    <a:cubicBezTo>
                      <a:pt x="705" y="245"/>
                      <a:pt x="610" y="65"/>
                      <a:pt x="440" y="14"/>
                    </a:cubicBezTo>
                    <a:cubicBezTo>
                      <a:pt x="271" y="-37"/>
                      <a:pt x="91" y="59"/>
                      <a:pt x="39" y="229"/>
                    </a:cubicBezTo>
                    <a:cubicBezTo>
                      <a:pt x="18" y="300"/>
                      <a:pt x="22" y="373"/>
                      <a:pt x="47" y="437"/>
                    </a:cubicBezTo>
                    <a:lnTo>
                      <a:pt x="47" y="43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7532930" y="2380544"/>
                <a:ext cx="718649" cy="691837"/>
              </a:xfrm>
              <a:custGeom>
                <a:rect b="b" l="l" r="r" t="t"/>
                <a:pathLst>
                  <a:path extrusionOk="0" h="645" w="670">
                    <a:moveTo>
                      <a:pt x="0" y="518"/>
                    </a:moveTo>
                    <a:cubicBezTo>
                      <a:pt x="0" y="518"/>
                      <a:pt x="1" y="516"/>
                      <a:pt x="3" y="512"/>
                    </a:cubicBezTo>
                    <a:cubicBezTo>
                      <a:pt x="5" y="509"/>
                      <a:pt x="8" y="504"/>
                      <a:pt x="12" y="497"/>
                    </a:cubicBezTo>
                    <a:cubicBezTo>
                      <a:pt x="20" y="483"/>
                      <a:pt x="31" y="463"/>
                      <a:pt x="46" y="437"/>
                    </a:cubicBezTo>
                    <a:lnTo>
                      <a:pt x="47" y="437"/>
                    </a:lnTo>
                    <a:lnTo>
                      <a:pt x="47" y="437"/>
                    </a:lnTo>
                    <a:lnTo>
                      <a:pt x="47" y="437"/>
                    </a:lnTo>
                    <a:lnTo>
                      <a:pt x="46" y="438"/>
                    </a:lnTo>
                    <a:cubicBezTo>
                      <a:pt x="31" y="400"/>
                      <a:pt x="19" y="346"/>
                      <a:pt x="27" y="282"/>
                    </a:cubicBezTo>
                    <a:cubicBezTo>
                      <a:pt x="29" y="266"/>
                      <a:pt x="32" y="250"/>
                      <a:pt x="37" y="233"/>
                    </a:cubicBezTo>
                    <a:cubicBezTo>
                      <a:pt x="39" y="225"/>
                      <a:pt x="43" y="216"/>
                      <a:pt x="46" y="208"/>
                    </a:cubicBezTo>
                    <a:cubicBezTo>
                      <a:pt x="48" y="199"/>
                      <a:pt x="52" y="191"/>
                      <a:pt x="56" y="183"/>
                    </a:cubicBezTo>
                    <a:cubicBezTo>
                      <a:pt x="72" y="149"/>
                      <a:pt x="95" y="116"/>
                      <a:pt x="126" y="88"/>
                    </a:cubicBezTo>
                    <a:cubicBezTo>
                      <a:pt x="156" y="59"/>
                      <a:pt x="194" y="35"/>
                      <a:pt x="236" y="19"/>
                    </a:cubicBezTo>
                    <a:cubicBezTo>
                      <a:pt x="279" y="4"/>
                      <a:pt x="327" y="-3"/>
                      <a:pt x="376" y="1"/>
                    </a:cubicBezTo>
                    <a:cubicBezTo>
                      <a:pt x="425" y="5"/>
                      <a:pt x="474" y="21"/>
                      <a:pt x="518" y="49"/>
                    </a:cubicBezTo>
                    <a:cubicBezTo>
                      <a:pt x="529" y="55"/>
                      <a:pt x="539" y="64"/>
                      <a:pt x="549" y="71"/>
                    </a:cubicBezTo>
                    <a:cubicBezTo>
                      <a:pt x="555" y="75"/>
                      <a:pt x="559" y="80"/>
                      <a:pt x="564" y="84"/>
                    </a:cubicBezTo>
                    <a:cubicBezTo>
                      <a:pt x="569" y="89"/>
                      <a:pt x="574" y="93"/>
                      <a:pt x="578" y="98"/>
                    </a:cubicBezTo>
                    <a:cubicBezTo>
                      <a:pt x="587" y="108"/>
                      <a:pt x="597" y="117"/>
                      <a:pt x="604" y="128"/>
                    </a:cubicBezTo>
                    <a:cubicBezTo>
                      <a:pt x="608" y="133"/>
                      <a:pt x="612" y="139"/>
                      <a:pt x="616" y="144"/>
                    </a:cubicBezTo>
                    <a:cubicBezTo>
                      <a:pt x="619" y="150"/>
                      <a:pt x="623" y="156"/>
                      <a:pt x="626" y="161"/>
                    </a:cubicBezTo>
                    <a:cubicBezTo>
                      <a:pt x="653" y="207"/>
                      <a:pt x="667" y="258"/>
                      <a:pt x="669" y="308"/>
                    </a:cubicBezTo>
                    <a:cubicBezTo>
                      <a:pt x="671" y="358"/>
                      <a:pt x="662" y="408"/>
                      <a:pt x="642" y="452"/>
                    </a:cubicBezTo>
                    <a:cubicBezTo>
                      <a:pt x="623" y="496"/>
                      <a:pt x="595" y="533"/>
                      <a:pt x="562" y="563"/>
                    </a:cubicBezTo>
                    <a:cubicBezTo>
                      <a:pt x="529" y="593"/>
                      <a:pt x="490" y="614"/>
                      <a:pt x="452" y="628"/>
                    </a:cubicBezTo>
                    <a:cubicBezTo>
                      <a:pt x="413" y="641"/>
                      <a:pt x="374" y="646"/>
                      <a:pt x="337" y="645"/>
                    </a:cubicBezTo>
                    <a:cubicBezTo>
                      <a:pt x="319" y="645"/>
                      <a:pt x="301" y="642"/>
                      <a:pt x="284" y="640"/>
                    </a:cubicBezTo>
                    <a:cubicBezTo>
                      <a:pt x="268" y="635"/>
                      <a:pt x="251" y="632"/>
                      <a:pt x="236" y="626"/>
                    </a:cubicBezTo>
                    <a:cubicBezTo>
                      <a:pt x="176" y="604"/>
                      <a:pt x="133" y="568"/>
                      <a:pt x="106" y="537"/>
                    </a:cubicBezTo>
                    <a:lnTo>
                      <a:pt x="106" y="537"/>
                    </a:lnTo>
                    <a:cubicBezTo>
                      <a:pt x="72" y="531"/>
                      <a:pt x="45" y="526"/>
                      <a:pt x="27" y="522"/>
                    </a:cubicBezTo>
                    <a:cubicBezTo>
                      <a:pt x="18" y="521"/>
                      <a:pt x="11" y="519"/>
                      <a:pt x="7" y="519"/>
                    </a:cubicBezTo>
                    <a:cubicBezTo>
                      <a:pt x="2" y="518"/>
                      <a:pt x="0" y="517"/>
                      <a:pt x="0" y="517"/>
                    </a:cubicBezTo>
                    <a:cubicBezTo>
                      <a:pt x="0" y="517"/>
                      <a:pt x="3" y="518"/>
                      <a:pt x="7" y="518"/>
                    </a:cubicBezTo>
                    <a:cubicBezTo>
                      <a:pt x="12" y="519"/>
                      <a:pt x="19" y="520"/>
                      <a:pt x="28" y="522"/>
                    </a:cubicBezTo>
                    <a:cubicBezTo>
                      <a:pt x="46" y="525"/>
                      <a:pt x="72" y="529"/>
                      <a:pt x="106" y="535"/>
                    </a:cubicBezTo>
                    <a:cubicBezTo>
                      <a:pt x="107" y="535"/>
                      <a:pt x="107" y="535"/>
                      <a:pt x="107" y="536"/>
                    </a:cubicBezTo>
                    <a:cubicBezTo>
                      <a:pt x="134" y="566"/>
                      <a:pt x="177" y="602"/>
                      <a:pt x="237" y="623"/>
                    </a:cubicBezTo>
                    <a:cubicBezTo>
                      <a:pt x="252" y="629"/>
                      <a:pt x="268" y="632"/>
                      <a:pt x="285" y="637"/>
                    </a:cubicBezTo>
                    <a:cubicBezTo>
                      <a:pt x="301" y="639"/>
                      <a:pt x="319" y="642"/>
                      <a:pt x="337" y="642"/>
                    </a:cubicBezTo>
                    <a:cubicBezTo>
                      <a:pt x="373" y="643"/>
                      <a:pt x="412" y="638"/>
                      <a:pt x="451" y="624"/>
                    </a:cubicBezTo>
                    <a:cubicBezTo>
                      <a:pt x="489" y="611"/>
                      <a:pt x="526" y="590"/>
                      <a:pt x="559" y="560"/>
                    </a:cubicBezTo>
                    <a:cubicBezTo>
                      <a:pt x="592" y="531"/>
                      <a:pt x="620" y="493"/>
                      <a:pt x="639" y="450"/>
                    </a:cubicBezTo>
                    <a:cubicBezTo>
                      <a:pt x="658" y="407"/>
                      <a:pt x="667" y="358"/>
                      <a:pt x="665" y="308"/>
                    </a:cubicBezTo>
                    <a:cubicBezTo>
                      <a:pt x="663" y="259"/>
                      <a:pt x="649" y="208"/>
                      <a:pt x="623" y="163"/>
                    </a:cubicBezTo>
                    <a:cubicBezTo>
                      <a:pt x="619" y="158"/>
                      <a:pt x="616" y="152"/>
                      <a:pt x="613" y="146"/>
                    </a:cubicBezTo>
                    <a:cubicBezTo>
                      <a:pt x="609" y="141"/>
                      <a:pt x="605" y="135"/>
                      <a:pt x="601" y="130"/>
                    </a:cubicBezTo>
                    <a:cubicBezTo>
                      <a:pt x="594" y="119"/>
                      <a:pt x="584" y="110"/>
                      <a:pt x="576" y="100"/>
                    </a:cubicBezTo>
                    <a:cubicBezTo>
                      <a:pt x="571" y="95"/>
                      <a:pt x="566" y="91"/>
                      <a:pt x="561" y="87"/>
                    </a:cubicBezTo>
                    <a:cubicBezTo>
                      <a:pt x="556" y="82"/>
                      <a:pt x="552" y="78"/>
                      <a:pt x="547" y="74"/>
                    </a:cubicBezTo>
                    <a:cubicBezTo>
                      <a:pt x="536" y="66"/>
                      <a:pt x="527" y="58"/>
                      <a:pt x="515" y="52"/>
                    </a:cubicBezTo>
                    <a:cubicBezTo>
                      <a:pt x="472" y="25"/>
                      <a:pt x="424" y="9"/>
                      <a:pt x="375" y="4"/>
                    </a:cubicBezTo>
                    <a:cubicBezTo>
                      <a:pt x="327" y="0"/>
                      <a:pt x="280" y="7"/>
                      <a:pt x="238" y="22"/>
                    </a:cubicBezTo>
                    <a:cubicBezTo>
                      <a:pt x="195" y="38"/>
                      <a:pt x="158" y="62"/>
                      <a:pt x="128" y="90"/>
                    </a:cubicBezTo>
                    <a:cubicBezTo>
                      <a:pt x="98" y="118"/>
                      <a:pt x="75" y="151"/>
                      <a:pt x="59" y="184"/>
                    </a:cubicBezTo>
                    <a:cubicBezTo>
                      <a:pt x="55" y="192"/>
                      <a:pt x="51" y="200"/>
                      <a:pt x="48" y="209"/>
                    </a:cubicBezTo>
                    <a:cubicBezTo>
                      <a:pt x="45" y="217"/>
                      <a:pt x="42" y="225"/>
                      <a:pt x="39" y="234"/>
                    </a:cubicBezTo>
                    <a:cubicBezTo>
                      <a:pt x="35" y="250"/>
                      <a:pt x="31" y="266"/>
                      <a:pt x="29" y="282"/>
                    </a:cubicBezTo>
                    <a:cubicBezTo>
                      <a:pt x="21" y="346"/>
                      <a:pt x="33" y="399"/>
                      <a:pt x="47" y="437"/>
                    </a:cubicBezTo>
                    <a:cubicBezTo>
                      <a:pt x="47" y="438"/>
                      <a:pt x="47" y="438"/>
                      <a:pt x="47" y="438"/>
                    </a:cubicBezTo>
                    <a:cubicBezTo>
                      <a:pt x="46" y="438"/>
                      <a:pt x="46" y="438"/>
                      <a:pt x="46" y="438"/>
                    </a:cubicBezTo>
                    <a:lnTo>
                      <a:pt x="46" y="438"/>
                    </a:lnTo>
                    <a:lnTo>
                      <a:pt x="47" y="438"/>
                    </a:lnTo>
                    <a:cubicBezTo>
                      <a:pt x="32" y="463"/>
                      <a:pt x="20" y="483"/>
                      <a:pt x="12" y="497"/>
                    </a:cubicBezTo>
                    <a:cubicBezTo>
                      <a:pt x="9" y="503"/>
                      <a:pt x="5" y="508"/>
                      <a:pt x="3" y="512"/>
                    </a:cubicBezTo>
                    <a:cubicBezTo>
                      <a:pt x="1" y="515"/>
                      <a:pt x="0" y="517"/>
                      <a:pt x="0" y="517"/>
                    </a:cubicBezTo>
                    <a:lnTo>
                      <a:pt x="0" y="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8010241" y="2701257"/>
                <a:ext cx="70792" cy="70793"/>
              </a:xfrm>
              <a:custGeom>
                <a:rect b="b" l="l" r="r" t="t"/>
                <a:pathLst>
                  <a:path extrusionOk="0" h="66" w="66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7870802" y="2701257"/>
                <a:ext cx="69720" cy="70793"/>
              </a:xfrm>
              <a:custGeom>
                <a:rect b="b" l="l" r="r" t="t"/>
                <a:pathLst>
                  <a:path extrusionOk="0" h="66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6"/>
                      <a:pt x="32" y="66"/>
                    </a:cubicBezTo>
                    <a:cubicBezTo>
                      <a:pt x="14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7726000" y="2702329"/>
                <a:ext cx="70792" cy="69720"/>
              </a:xfrm>
              <a:custGeom>
                <a:rect b="b" l="l" r="r" t="t"/>
                <a:pathLst>
                  <a:path extrusionOk="0" h="65" w="66">
                    <a:moveTo>
                      <a:pt x="4" y="48"/>
                    </a:moveTo>
                    <a:cubicBezTo>
                      <a:pt x="-5" y="33"/>
                      <a:pt x="0" y="13"/>
                      <a:pt x="16" y="4"/>
                    </a:cubicBezTo>
                    <a:cubicBezTo>
                      <a:pt x="32" y="-5"/>
                      <a:pt x="52" y="0"/>
                      <a:pt x="61" y="16"/>
                    </a:cubicBezTo>
                    <a:cubicBezTo>
                      <a:pt x="70" y="31"/>
                      <a:pt x="64" y="51"/>
                      <a:pt x="49" y="60"/>
                    </a:cubicBezTo>
                    <a:cubicBezTo>
                      <a:pt x="33" y="69"/>
                      <a:pt x="13" y="64"/>
                      <a:pt x="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0" name="Google Shape;1720;p48"/>
            <p:cNvGrpSpPr/>
            <p:nvPr/>
          </p:nvGrpSpPr>
          <p:grpSpPr>
            <a:xfrm>
              <a:off x="5188205" y="269636"/>
              <a:ext cx="718649" cy="691837"/>
              <a:chOff x="5188205" y="269636"/>
              <a:chExt cx="718649" cy="691837"/>
            </a:xfrm>
          </p:grpSpPr>
          <p:sp>
            <p:nvSpPr>
              <p:cNvPr id="1721" name="Google Shape;1721;p48"/>
              <p:cNvSpPr/>
              <p:nvPr/>
            </p:nvSpPr>
            <p:spPr>
              <a:xfrm>
                <a:off x="5188205" y="269636"/>
                <a:ext cx="718649" cy="691837"/>
              </a:xfrm>
              <a:custGeom>
                <a:rect b="b" l="l" r="r" t="t"/>
                <a:pathLst>
                  <a:path extrusionOk="0" h="645" w="670">
                    <a:moveTo>
                      <a:pt x="670" y="517"/>
                    </a:moveTo>
                    <a:cubicBezTo>
                      <a:pt x="670" y="517"/>
                      <a:pt x="669" y="515"/>
                      <a:pt x="667" y="512"/>
                    </a:cubicBezTo>
                    <a:cubicBezTo>
                      <a:pt x="665" y="509"/>
                      <a:pt x="662" y="503"/>
                      <a:pt x="658" y="497"/>
                    </a:cubicBezTo>
                    <a:cubicBezTo>
                      <a:pt x="650" y="483"/>
                      <a:pt x="638" y="463"/>
                      <a:pt x="623" y="438"/>
                    </a:cubicBezTo>
                    <a:lnTo>
                      <a:pt x="624" y="438"/>
                    </a:lnTo>
                    <a:lnTo>
                      <a:pt x="624" y="438"/>
                    </a:lnTo>
                    <a:lnTo>
                      <a:pt x="623" y="438"/>
                    </a:lnTo>
                    <a:lnTo>
                      <a:pt x="623" y="437"/>
                    </a:lnTo>
                    <a:cubicBezTo>
                      <a:pt x="637" y="400"/>
                      <a:pt x="649" y="346"/>
                      <a:pt x="641" y="282"/>
                    </a:cubicBezTo>
                    <a:cubicBezTo>
                      <a:pt x="639" y="266"/>
                      <a:pt x="636" y="250"/>
                      <a:pt x="631" y="234"/>
                    </a:cubicBezTo>
                    <a:cubicBezTo>
                      <a:pt x="628" y="225"/>
                      <a:pt x="625" y="217"/>
                      <a:pt x="622" y="209"/>
                    </a:cubicBezTo>
                    <a:cubicBezTo>
                      <a:pt x="619" y="200"/>
                      <a:pt x="615" y="192"/>
                      <a:pt x="611" y="184"/>
                    </a:cubicBezTo>
                    <a:cubicBezTo>
                      <a:pt x="595" y="151"/>
                      <a:pt x="572" y="118"/>
                      <a:pt x="542" y="90"/>
                    </a:cubicBezTo>
                    <a:cubicBezTo>
                      <a:pt x="512" y="62"/>
                      <a:pt x="475" y="38"/>
                      <a:pt x="433" y="23"/>
                    </a:cubicBezTo>
                    <a:cubicBezTo>
                      <a:pt x="390" y="7"/>
                      <a:pt x="343" y="0"/>
                      <a:pt x="295" y="4"/>
                    </a:cubicBezTo>
                    <a:cubicBezTo>
                      <a:pt x="246" y="9"/>
                      <a:pt x="198" y="25"/>
                      <a:pt x="155" y="52"/>
                    </a:cubicBezTo>
                    <a:cubicBezTo>
                      <a:pt x="143" y="58"/>
                      <a:pt x="134" y="66"/>
                      <a:pt x="123" y="74"/>
                    </a:cubicBezTo>
                    <a:cubicBezTo>
                      <a:pt x="118" y="78"/>
                      <a:pt x="114" y="83"/>
                      <a:pt x="109" y="87"/>
                    </a:cubicBezTo>
                    <a:cubicBezTo>
                      <a:pt x="104" y="91"/>
                      <a:pt x="99" y="95"/>
                      <a:pt x="95" y="100"/>
                    </a:cubicBezTo>
                    <a:cubicBezTo>
                      <a:pt x="86" y="110"/>
                      <a:pt x="77" y="119"/>
                      <a:pt x="69" y="130"/>
                    </a:cubicBezTo>
                    <a:cubicBezTo>
                      <a:pt x="65" y="136"/>
                      <a:pt x="61" y="141"/>
                      <a:pt x="58" y="146"/>
                    </a:cubicBezTo>
                    <a:cubicBezTo>
                      <a:pt x="54" y="152"/>
                      <a:pt x="51" y="158"/>
                      <a:pt x="47" y="163"/>
                    </a:cubicBezTo>
                    <a:cubicBezTo>
                      <a:pt x="21" y="208"/>
                      <a:pt x="8" y="259"/>
                      <a:pt x="5" y="308"/>
                    </a:cubicBezTo>
                    <a:cubicBezTo>
                      <a:pt x="3" y="358"/>
                      <a:pt x="12" y="407"/>
                      <a:pt x="31" y="450"/>
                    </a:cubicBezTo>
                    <a:cubicBezTo>
                      <a:pt x="50" y="493"/>
                      <a:pt x="78" y="531"/>
                      <a:pt x="111" y="560"/>
                    </a:cubicBezTo>
                    <a:cubicBezTo>
                      <a:pt x="144" y="590"/>
                      <a:pt x="181" y="611"/>
                      <a:pt x="219" y="625"/>
                    </a:cubicBezTo>
                    <a:cubicBezTo>
                      <a:pt x="258" y="638"/>
                      <a:pt x="297" y="643"/>
                      <a:pt x="333" y="642"/>
                    </a:cubicBezTo>
                    <a:cubicBezTo>
                      <a:pt x="351" y="642"/>
                      <a:pt x="369" y="639"/>
                      <a:pt x="386" y="637"/>
                    </a:cubicBezTo>
                    <a:cubicBezTo>
                      <a:pt x="402" y="632"/>
                      <a:pt x="418" y="629"/>
                      <a:pt x="433" y="624"/>
                    </a:cubicBezTo>
                    <a:cubicBezTo>
                      <a:pt x="493" y="602"/>
                      <a:pt x="536" y="566"/>
                      <a:pt x="563" y="536"/>
                    </a:cubicBezTo>
                    <a:lnTo>
                      <a:pt x="564" y="535"/>
                    </a:lnTo>
                    <a:cubicBezTo>
                      <a:pt x="598" y="530"/>
                      <a:pt x="624" y="525"/>
                      <a:pt x="642" y="522"/>
                    </a:cubicBezTo>
                    <a:cubicBezTo>
                      <a:pt x="651" y="520"/>
                      <a:pt x="658" y="519"/>
                      <a:pt x="663" y="519"/>
                    </a:cubicBezTo>
                    <a:cubicBezTo>
                      <a:pt x="667" y="518"/>
                      <a:pt x="670" y="517"/>
                      <a:pt x="670" y="517"/>
                    </a:cubicBezTo>
                    <a:cubicBezTo>
                      <a:pt x="670" y="517"/>
                      <a:pt x="668" y="518"/>
                      <a:pt x="663" y="519"/>
                    </a:cubicBezTo>
                    <a:cubicBezTo>
                      <a:pt x="659" y="520"/>
                      <a:pt x="652" y="521"/>
                      <a:pt x="643" y="523"/>
                    </a:cubicBezTo>
                    <a:cubicBezTo>
                      <a:pt x="625" y="526"/>
                      <a:pt x="598" y="531"/>
                      <a:pt x="564" y="537"/>
                    </a:cubicBezTo>
                    <a:lnTo>
                      <a:pt x="564" y="537"/>
                    </a:lnTo>
                    <a:cubicBezTo>
                      <a:pt x="537" y="568"/>
                      <a:pt x="494" y="604"/>
                      <a:pt x="434" y="626"/>
                    </a:cubicBezTo>
                    <a:cubicBezTo>
                      <a:pt x="419" y="632"/>
                      <a:pt x="403" y="635"/>
                      <a:pt x="386" y="640"/>
                    </a:cubicBezTo>
                    <a:cubicBezTo>
                      <a:pt x="369" y="642"/>
                      <a:pt x="351" y="645"/>
                      <a:pt x="333" y="645"/>
                    </a:cubicBezTo>
                    <a:cubicBezTo>
                      <a:pt x="296" y="646"/>
                      <a:pt x="257" y="641"/>
                      <a:pt x="218" y="628"/>
                    </a:cubicBezTo>
                    <a:cubicBezTo>
                      <a:pt x="180" y="615"/>
                      <a:pt x="142" y="593"/>
                      <a:pt x="108" y="563"/>
                    </a:cubicBezTo>
                    <a:cubicBezTo>
                      <a:pt x="75" y="533"/>
                      <a:pt x="47" y="496"/>
                      <a:pt x="28" y="452"/>
                    </a:cubicBezTo>
                    <a:cubicBezTo>
                      <a:pt x="8" y="408"/>
                      <a:pt x="-1" y="359"/>
                      <a:pt x="1" y="308"/>
                    </a:cubicBezTo>
                    <a:cubicBezTo>
                      <a:pt x="4" y="258"/>
                      <a:pt x="17" y="207"/>
                      <a:pt x="44" y="162"/>
                    </a:cubicBezTo>
                    <a:cubicBezTo>
                      <a:pt x="47" y="156"/>
                      <a:pt x="51" y="150"/>
                      <a:pt x="54" y="144"/>
                    </a:cubicBezTo>
                    <a:cubicBezTo>
                      <a:pt x="58" y="139"/>
                      <a:pt x="62" y="133"/>
                      <a:pt x="66" y="128"/>
                    </a:cubicBezTo>
                    <a:cubicBezTo>
                      <a:pt x="73" y="117"/>
                      <a:pt x="83" y="108"/>
                      <a:pt x="92" y="98"/>
                    </a:cubicBezTo>
                    <a:cubicBezTo>
                      <a:pt x="96" y="93"/>
                      <a:pt x="101" y="89"/>
                      <a:pt x="106" y="84"/>
                    </a:cubicBezTo>
                    <a:cubicBezTo>
                      <a:pt x="111" y="80"/>
                      <a:pt x="115" y="75"/>
                      <a:pt x="121" y="71"/>
                    </a:cubicBezTo>
                    <a:cubicBezTo>
                      <a:pt x="131" y="64"/>
                      <a:pt x="141" y="55"/>
                      <a:pt x="152" y="49"/>
                    </a:cubicBezTo>
                    <a:cubicBezTo>
                      <a:pt x="196" y="22"/>
                      <a:pt x="246" y="6"/>
                      <a:pt x="294" y="1"/>
                    </a:cubicBezTo>
                    <a:cubicBezTo>
                      <a:pt x="343" y="-3"/>
                      <a:pt x="391" y="4"/>
                      <a:pt x="434" y="20"/>
                    </a:cubicBezTo>
                    <a:cubicBezTo>
                      <a:pt x="476" y="35"/>
                      <a:pt x="514" y="59"/>
                      <a:pt x="544" y="88"/>
                    </a:cubicBezTo>
                    <a:cubicBezTo>
                      <a:pt x="575" y="116"/>
                      <a:pt x="598" y="149"/>
                      <a:pt x="614" y="183"/>
                    </a:cubicBezTo>
                    <a:cubicBezTo>
                      <a:pt x="618" y="191"/>
                      <a:pt x="622" y="199"/>
                      <a:pt x="624" y="208"/>
                    </a:cubicBezTo>
                    <a:cubicBezTo>
                      <a:pt x="627" y="217"/>
                      <a:pt x="631" y="225"/>
                      <a:pt x="633" y="233"/>
                    </a:cubicBezTo>
                    <a:cubicBezTo>
                      <a:pt x="638" y="250"/>
                      <a:pt x="641" y="266"/>
                      <a:pt x="643" y="282"/>
                    </a:cubicBezTo>
                    <a:cubicBezTo>
                      <a:pt x="651" y="346"/>
                      <a:pt x="639" y="400"/>
                      <a:pt x="624" y="438"/>
                    </a:cubicBezTo>
                    <a:lnTo>
                      <a:pt x="623" y="437"/>
                    </a:lnTo>
                    <a:lnTo>
                      <a:pt x="623" y="437"/>
                    </a:lnTo>
                    <a:lnTo>
                      <a:pt x="624" y="437"/>
                    </a:lnTo>
                    <a:lnTo>
                      <a:pt x="624" y="437"/>
                    </a:lnTo>
                    <a:cubicBezTo>
                      <a:pt x="639" y="463"/>
                      <a:pt x="650" y="483"/>
                      <a:pt x="658" y="497"/>
                    </a:cubicBezTo>
                    <a:cubicBezTo>
                      <a:pt x="662" y="504"/>
                      <a:pt x="665" y="509"/>
                      <a:pt x="667" y="512"/>
                    </a:cubicBezTo>
                    <a:cubicBezTo>
                      <a:pt x="669" y="516"/>
                      <a:pt x="670" y="517"/>
                      <a:pt x="67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5359822" y="590348"/>
                <a:ext cx="69720" cy="70793"/>
              </a:xfrm>
              <a:custGeom>
                <a:rect b="b" l="l" r="r" t="t"/>
                <a:pathLst>
                  <a:path extrusionOk="0" h="66" w="65">
                    <a:moveTo>
                      <a:pt x="65" y="33"/>
                    </a:moveTo>
                    <a:cubicBezTo>
                      <a:pt x="65" y="15"/>
                      <a:pt x="51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3" y="66"/>
                    </a:cubicBezTo>
                    <a:cubicBezTo>
                      <a:pt x="51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5500334" y="590348"/>
                <a:ext cx="69720" cy="70793"/>
              </a:xfrm>
              <a:custGeom>
                <a:rect b="b" l="l" r="r" t="t"/>
                <a:pathLst>
                  <a:path extrusionOk="0" h="66" w="65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>
                <a:off x="5644064" y="591421"/>
                <a:ext cx="69720" cy="69720"/>
              </a:xfrm>
              <a:custGeom>
                <a:rect b="b" l="l" r="r" t="t"/>
                <a:pathLst>
                  <a:path extrusionOk="0" h="65" w="65">
                    <a:moveTo>
                      <a:pt x="61" y="48"/>
                    </a:moveTo>
                    <a:cubicBezTo>
                      <a:pt x="70" y="33"/>
                      <a:pt x="65" y="13"/>
                      <a:pt x="49" y="4"/>
                    </a:cubicBezTo>
                    <a:cubicBezTo>
                      <a:pt x="34" y="-5"/>
                      <a:pt x="14" y="0"/>
                      <a:pt x="5" y="15"/>
                    </a:cubicBezTo>
                    <a:cubicBezTo>
                      <a:pt x="-4" y="31"/>
                      <a:pt x="1" y="51"/>
                      <a:pt x="17" y="60"/>
                    </a:cubicBezTo>
                    <a:cubicBezTo>
                      <a:pt x="32" y="69"/>
                      <a:pt x="52" y="64"/>
                      <a:pt x="6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5" name="Google Shape;1725;p48"/>
          <p:cNvSpPr/>
          <p:nvPr/>
        </p:nvSpPr>
        <p:spPr>
          <a:xfrm>
            <a:off x="805225" y="3553275"/>
            <a:ext cx="4715700" cy="89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48"/>
          <p:cNvSpPr txBox="1"/>
          <p:nvPr>
            <p:ph type="title"/>
          </p:nvPr>
        </p:nvSpPr>
        <p:spPr>
          <a:xfrm>
            <a:off x="805225" y="765950"/>
            <a:ext cx="6765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Our Difficulties </a:t>
            </a:r>
            <a:endParaRPr sz="3000"/>
          </a:p>
        </p:txBody>
      </p:sp>
      <p:sp>
        <p:nvSpPr>
          <p:cNvPr id="1727" name="Google Shape;1727;p48"/>
          <p:cNvSpPr txBox="1"/>
          <p:nvPr/>
        </p:nvSpPr>
        <p:spPr>
          <a:xfrm>
            <a:off x="805225" y="1337850"/>
            <a:ext cx="42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Struggle to fetch the data from the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Struggle to pin the location in the map view </a:t>
            </a:r>
            <a:endParaRPr/>
          </a:p>
        </p:txBody>
      </p:sp>
      <p:sp>
        <p:nvSpPr>
          <p:cNvPr id="1728" name="Google Shape;1728;p48"/>
          <p:cNvSpPr txBox="1"/>
          <p:nvPr>
            <p:ph type="title"/>
          </p:nvPr>
        </p:nvSpPr>
        <p:spPr>
          <a:xfrm>
            <a:off x="742625" y="2571750"/>
            <a:ext cx="6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Solve them</a:t>
            </a:r>
            <a:endParaRPr sz="3000"/>
          </a:p>
        </p:txBody>
      </p:sp>
      <p:sp>
        <p:nvSpPr>
          <p:cNvPr id="1729" name="Google Shape;1729;p48"/>
          <p:cNvSpPr txBox="1"/>
          <p:nvPr/>
        </p:nvSpPr>
        <p:spPr>
          <a:xfrm>
            <a:off x="805225" y="3096800"/>
            <a:ext cx="42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Do some research on YouTube and Google, StackOverFlow,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See the sample from the teacher’s code on lab for the map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9"/>
          <p:cNvSpPr txBox="1"/>
          <p:nvPr>
            <p:ph type="title"/>
          </p:nvPr>
        </p:nvSpPr>
        <p:spPr>
          <a:xfrm>
            <a:off x="4251825" y="2268675"/>
            <a:ext cx="46686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Application</a:t>
            </a:r>
            <a:endParaRPr/>
          </a:p>
        </p:txBody>
      </p:sp>
      <p:sp>
        <p:nvSpPr>
          <p:cNvPr id="1735" name="Google Shape;1735;p49"/>
          <p:cNvSpPr txBox="1"/>
          <p:nvPr>
            <p:ph idx="2" type="title"/>
          </p:nvPr>
        </p:nvSpPr>
        <p:spPr>
          <a:xfrm>
            <a:off x="6112125" y="1029938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grpSp>
        <p:nvGrpSpPr>
          <p:cNvPr id="1736" name="Google Shape;1736;p49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737" name="Google Shape;1737;p49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738" name="Google Shape;1738;p49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9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49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9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49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49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49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49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49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49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49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49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49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49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49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49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49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49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49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49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49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49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49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49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49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49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49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49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49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49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49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49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49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49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49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49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49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49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49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49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49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49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0" name="Google Shape;1800;p49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1" name="Google Shape;1801;p49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802" name="Google Shape;1802;p49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803" name="Google Shape;1803;p49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804" name="Google Shape;1804;p49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5" name="Google Shape;1805;p49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49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7" name="Google Shape;1807;p49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Google Shape;1808;p49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49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Google Shape;1810;p49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49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49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49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49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49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49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49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49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49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49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49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49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49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4" name="Google Shape;1824;p49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49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49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49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49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49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49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49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49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3" name="Google Shape;1833;p49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4" name="Google Shape;1834;p49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835" name="Google Shape;1835;p49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49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7" name="Google Shape;1837;p49"/>
          <p:cNvSpPr txBox="1"/>
          <p:nvPr>
            <p:ph idx="4294967295" type="subTitle"/>
          </p:nvPr>
        </p:nvSpPr>
        <p:spPr>
          <a:xfrm>
            <a:off x="4937925" y="3809088"/>
            <a:ext cx="3425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Xcode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6"/>
          <p:cNvSpPr txBox="1"/>
          <p:nvPr>
            <p:ph type="title"/>
          </p:nvPr>
        </p:nvSpPr>
        <p:spPr>
          <a:xfrm>
            <a:off x="4251825" y="2480500"/>
            <a:ext cx="46686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</a:t>
            </a:r>
            <a:endParaRPr/>
          </a:p>
        </p:txBody>
      </p:sp>
      <p:sp>
        <p:nvSpPr>
          <p:cNvPr id="990" name="Google Shape;990;p36"/>
          <p:cNvSpPr txBox="1"/>
          <p:nvPr>
            <p:ph idx="2" type="title"/>
          </p:nvPr>
        </p:nvSpPr>
        <p:spPr>
          <a:xfrm>
            <a:off x="6123875" y="1339800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grpSp>
        <p:nvGrpSpPr>
          <p:cNvPr id="991" name="Google Shape;991;p36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992" name="Google Shape;992;p36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993" name="Google Shape;993;p36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6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6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6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6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6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6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6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6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6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6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6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6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6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6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6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6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5" name="Google Shape;1055;p36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36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57" name="Google Shape;1057;p36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58" name="Google Shape;1058;p36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59" name="Google Shape;1059;p36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" name="Google Shape;1071;p36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36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6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6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6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6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6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6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6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8" name="Google Shape;1088;p36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9" name="Google Shape;1089;p36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090" name="Google Shape;1090;p36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7"/>
          <p:cNvSpPr txBox="1"/>
          <p:nvPr>
            <p:ph type="title"/>
          </p:nvPr>
        </p:nvSpPr>
        <p:spPr>
          <a:xfrm>
            <a:off x="425400" y="82932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Audience </a:t>
            </a:r>
            <a:endParaRPr/>
          </a:p>
        </p:txBody>
      </p:sp>
      <p:sp>
        <p:nvSpPr>
          <p:cNvPr id="1097" name="Google Shape;1097;p37"/>
          <p:cNvSpPr txBox="1"/>
          <p:nvPr>
            <p:ph idx="1" type="subTitle"/>
          </p:nvPr>
        </p:nvSpPr>
        <p:spPr>
          <a:xfrm>
            <a:off x="503000" y="1465288"/>
            <a:ext cx="4294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Young adult (18-26 years old) who is curious to know and learn about other countries information.</a:t>
            </a:r>
            <a:endParaRPr/>
          </a:p>
        </p:txBody>
      </p:sp>
      <p:grpSp>
        <p:nvGrpSpPr>
          <p:cNvPr id="1098" name="Google Shape;1098;p37"/>
          <p:cNvGrpSpPr/>
          <p:nvPr/>
        </p:nvGrpSpPr>
        <p:grpSpPr>
          <a:xfrm>
            <a:off x="4990776" y="173915"/>
            <a:ext cx="3565103" cy="4781911"/>
            <a:chOff x="4990776" y="173915"/>
            <a:chExt cx="3565103" cy="4781911"/>
          </a:xfrm>
        </p:grpSpPr>
        <p:grpSp>
          <p:nvGrpSpPr>
            <p:cNvPr id="1099" name="Google Shape;1099;p37"/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2" name="Google Shape;1102;p37"/>
            <p:cNvSpPr/>
            <p:nvPr/>
          </p:nvSpPr>
          <p:spPr>
            <a:xfrm>
              <a:off x="7232649" y="173915"/>
              <a:ext cx="1095950" cy="1095950"/>
            </a:xfrm>
            <a:custGeom>
              <a:rect b="b" l="l" r="r" t="t"/>
              <a:pathLst>
                <a:path extrusionOk="0" h="478" w="478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 </a:t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3" name="Google Shape;1103;p37"/>
            <p:cNvGrpSpPr/>
            <p:nvPr/>
          </p:nvGrpSpPr>
          <p:grpSpPr>
            <a:xfrm flipH="1" rot="10800000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1104" name="Google Shape;1104;p37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6" name="Google Shape;1106;p37"/>
            <p:cNvSpPr/>
            <p:nvPr/>
          </p:nvSpPr>
          <p:spPr>
            <a:xfrm>
              <a:off x="5458047" y="1631785"/>
              <a:ext cx="516838" cy="516838"/>
            </a:xfrm>
            <a:custGeom>
              <a:rect b="b" l="l" r="r" t="t"/>
              <a:pathLst>
                <a:path extrusionOk="0" h="332" w="332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7" name="Google Shape;1107;p37"/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1108" name="Google Shape;1108;p37"/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rect b="b" l="l" r="r" t="t"/>
                <a:pathLst>
                  <a:path extrusionOk="0" h="2327" w="1236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rect b="b" l="l" r="r" t="t"/>
                <a:pathLst>
                  <a:path extrusionOk="0" h="2330" w="1238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rect b="b" l="l" r="r" t="t"/>
                <a:pathLst>
                  <a:path extrusionOk="0" h="406" w="419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rect b="b" l="l" r="r" t="t"/>
                <a:pathLst>
                  <a:path extrusionOk="0" h="209" w="355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30225" lIns="90000" spcFirstLastPara="1" rIns="90000" wrap="square" tIns="302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rect b="b" l="l" r="r" t="t"/>
                <a:pathLst>
                  <a:path extrusionOk="0" h="60" w="61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rect b="b" l="l" r="r" t="t"/>
                <a:pathLst>
                  <a:path extrusionOk="0" h="343" w="358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5" name="Google Shape;1115;p37"/>
            <p:cNvSpPr/>
            <p:nvPr/>
          </p:nvSpPr>
          <p:spPr>
            <a:xfrm>
              <a:off x="8155796" y="3367253"/>
              <a:ext cx="400082" cy="400082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8328599" y="1725188"/>
              <a:ext cx="54486" cy="54486"/>
            </a:xfrm>
            <a:custGeom>
              <a:rect b="b" l="l" r="r" t="t"/>
              <a:pathLst>
                <a:path extrusionOk="0" h="35" w="35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936301" y="1508801"/>
              <a:ext cx="418763" cy="249078"/>
            </a:xfrm>
            <a:custGeom>
              <a:rect b="b" l="l" r="r" t="t"/>
              <a:pathLst>
                <a:path extrusionOk="0" h="160" w="269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8" name="Google Shape;1118;p37"/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1119" name="Google Shape;1119;p37"/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rect b="b" l="l" r="r" t="t"/>
                <a:pathLst>
                  <a:path extrusionOk="0" h="362" w="362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rect b="b" l="l" r="r" t="t"/>
                <a:pathLst>
                  <a:path extrusionOk="0" h="139" w="128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5025" lIns="90000" spcFirstLastPara="1" rIns="90000" wrap="square" tIns="5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21" name="Google Shape;1121;p37"/>
          <p:cNvPicPr preferRelativeResize="0"/>
          <p:nvPr/>
        </p:nvPicPr>
        <p:blipFill rotWithShape="1">
          <a:blip r:embed="rId3">
            <a:alphaModFix/>
          </a:blip>
          <a:srcRect b="0" l="23146" r="13646" t="0"/>
          <a:stretch/>
        </p:blipFill>
        <p:spPr>
          <a:xfrm>
            <a:off x="5855125" y="1361400"/>
            <a:ext cx="1836401" cy="198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37"/>
          <p:cNvSpPr txBox="1"/>
          <p:nvPr>
            <p:ph idx="4294967295" type="subTitle"/>
          </p:nvPr>
        </p:nvSpPr>
        <p:spPr>
          <a:xfrm>
            <a:off x="5855175" y="981300"/>
            <a:ext cx="1836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Tom - 23 </a:t>
            </a:r>
            <a:r>
              <a:rPr b="1" lang="en-GB" sz="1400"/>
              <a:t>years</a:t>
            </a:r>
            <a:r>
              <a:rPr b="1" lang="en-GB" sz="1400"/>
              <a:t> old</a:t>
            </a:r>
            <a:endParaRPr b="1" sz="1000"/>
          </a:p>
        </p:txBody>
      </p:sp>
      <p:sp>
        <p:nvSpPr>
          <p:cNvPr id="1123" name="Google Shape;1123;p37"/>
          <p:cNvSpPr txBox="1"/>
          <p:nvPr>
            <p:ph idx="4294967295" type="subTitle"/>
          </p:nvPr>
        </p:nvSpPr>
        <p:spPr>
          <a:xfrm>
            <a:off x="5786925" y="3488150"/>
            <a:ext cx="19728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"While I enjoy travelling, there are times when I lack knowledge about the places I want to see."</a:t>
            </a:r>
            <a:endParaRPr b="1" sz="1100"/>
          </a:p>
        </p:txBody>
      </p:sp>
      <p:sp>
        <p:nvSpPr>
          <p:cNvPr id="1124" name="Google Shape;1124;p37"/>
          <p:cNvSpPr txBox="1"/>
          <p:nvPr>
            <p:ph type="title"/>
          </p:nvPr>
        </p:nvSpPr>
        <p:spPr>
          <a:xfrm>
            <a:off x="473875" y="25717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to solve </a:t>
            </a:r>
            <a:endParaRPr/>
          </a:p>
        </p:txBody>
      </p:sp>
      <p:sp>
        <p:nvSpPr>
          <p:cNvPr id="1125" name="Google Shape;1125;p37"/>
          <p:cNvSpPr txBox="1"/>
          <p:nvPr>
            <p:ph idx="1" type="subTitle"/>
          </p:nvPr>
        </p:nvSpPr>
        <p:spPr>
          <a:xfrm>
            <a:off x="473875" y="3144452"/>
            <a:ext cx="42948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difficult to find an application that provides all information about the country (flag, map, currency, language, sub region, capital, population)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8"/>
          <p:cNvSpPr txBox="1"/>
          <p:nvPr>
            <p:ph type="title"/>
          </p:nvPr>
        </p:nvSpPr>
        <p:spPr>
          <a:xfrm>
            <a:off x="4251825" y="2480500"/>
            <a:ext cx="46686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</a:t>
            </a:r>
            <a:endParaRPr/>
          </a:p>
        </p:txBody>
      </p:sp>
      <p:sp>
        <p:nvSpPr>
          <p:cNvPr id="1131" name="Google Shape;1131;p38"/>
          <p:cNvSpPr txBox="1"/>
          <p:nvPr>
            <p:ph idx="2" type="title"/>
          </p:nvPr>
        </p:nvSpPr>
        <p:spPr>
          <a:xfrm>
            <a:off x="6123875" y="1339800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1132" name="Google Shape;1132;p38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133" name="Google Shape;1133;p38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134" name="Google Shape;1134;p38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6" name="Google Shape;1196;p38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198" name="Google Shape;1198;p38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199" name="Google Shape;1199;p38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200" name="Google Shape;1200;p38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8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38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38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38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38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38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38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38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38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38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38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38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38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38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38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38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38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38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38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38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38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38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38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38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38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38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38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38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9" name="Google Shape;1229;p38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0" name="Google Shape;1230;p38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231" name="Google Shape;1231;p38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3" name="Google Shape;1233;p38"/>
          <p:cNvSpPr txBox="1"/>
          <p:nvPr>
            <p:ph idx="4294967295" type="subTitle"/>
          </p:nvPr>
        </p:nvSpPr>
        <p:spPr>
          <a:xfrm>
            <a:off x="4949675" y="3389200"/>
            <a:ext cx="3425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Figma (High-fidelity Prototype)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9"/>
          <p:cNvSpPr txBox="1"/>
          <p:nvPr/>
        </p:nvSpPr>
        <p:spPr>
          <a:xfrm>
            <a:off x="853550" y="4566625"/>
            <a:ext cx="80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https://drive.google.com/file/d/1BeatrsTeeOtxfrNJlLUIP6uVBgCQjWLT/view?usp=drive_link</a:t>
            </a:r>
            <a:r>
              <a:rPr lang="en-GB" sz="1100"/>
              <a:t> - video </a:t>
            </a:r>
            <a:endParaRPr/>
          </a:p>
        </p:txBody>
      </p:sp>
      <p:pic>
        <p:nvPicPr>
          <p:cNvPr id="1239" name="Google Shape;1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975" y="573663"/>
            <a:ext cx="3716326" cy="37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39"/>
          <p:cNvSpPr/>
          <p:nvPr/>
        </p:nvSpPr>
        <p:spPr>
          <a:xfrm>
            <a:off x="4799075" y="2149213"/>
            <a:ext cx="1040400" cy="5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1" name="Google Shape;1241;p39" title="Prototype of Country Discovery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3250" y="481525"/>
            <a:ext cx="1910505" cy="39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0"/>
          <p:cNvSpPr txBox="1"/>
          <p:nvPr/>
        </p:nvSpPr>
        <p:spPr>
          <a:xfrm>
            <a:off x="853550" y="4389700"/>
            <a:ext cx="8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https://www.figma.com/design/SqJmnCisLAqoJeYkQffgq7/Countries-Discovery-Apps?node-id=0%3A1&amp;t=6kHUa4zfRKlBEQbw-1</a:t>
            </a:r>
            <a:r>
              <a:rPr lang="en-GB"/>
              <a:t> </a:t>
            </a:r>
            <a:endParaRPr/>
          </a:p>
        </p:txBody>
      </p:sp>
      <p:sp>
        <p:nvSpPr>
          <p:cNvPr id="1247" name="Google Shape;1247;p40"/>
          <p:cNvSpPr txBox="1"/>
          <p:nvPr>
            <p:ph type="title"/>
          </p:nvPr>
        </p:nvSpPr>
        <p:spPr>
          <a:xfrm>
            <a:off x="1314275" y="108275"/>
            <a:ext cx="655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 Feedback and Improve</a:t>
            </a:r>
            <a:endParaRPr/>
          </a:p>
        </p:txBody>
      </p:sp>
      <p:pic>
        <p:nvPicPr>
          <p:cNvPr id="1248" name="Google Shape;1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800" y="833050"/>
            <a:ext cx="1697500" cy="344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40"/>
          <p:cNvPicPr preferRelativeResize="0"/>
          <p:nvPr/>
        </p:nvPicPr>
        <p:blipFill rotWithShape="1">
          <a:blip r:embed="rId5">
            <a:alphaModFix/>
          </a:blip>
          <a:srcRect b="0" l="4058" r="0" t="0"/>
          <a:stretch/>
        </p:blipFill>
        <p:spPr>
          <a:xfrm>
            <a:off x="6062400" y="832763"/>
            <a:ext cx="1628600" cy="34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40"/>
          <p:cNvSpPr/>
          <p:nvPr/>
        </p:nvSpPr>
        <p:spPr>
          <a:xfrm>
            <a:off x="3052050" y="2274188"/>
            <a:ext cx="2784600" cy="5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40"/>
          <p:cNvSpPr txBox="1"/>
          <p:nvPr>
            <p:ph idx="4294967295" type="subTitle"/>
          </p:nvPr>
        </p:nvSpPr>
        <p:spPr>
          <a:xfrm>
            <a:off x="3295925" y="1695075"/>
            <a:ext cx="2129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ividing the information into the smaller boxes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1"/>
          <p:cNvSpPr txBox="1"/>
          <p:nvPr/>
        </p:nvSpPr>
        <p:spPr>
          <a:xfrm>
            <a:off x="853550" y="4389700"/>
            <a:ext cx="8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https://www.figma.com/design/SqJmnCisLAqoJeYkQffgq7/Countries-Discovery-Apps?node-id=0%3A1&amp;t=6kHUa4zfRKlBEQbw-1</a:t>
            </a:r>
            <a:r>
              <a:rPr lang="en-GB"/>
              <a:t> </a:t>
            </a:r>
            <a:endParaRPr/>
          </a:p>
        </p:txBody>
      </p:sp>
      <p:sp>
        <p:nvSpPr>
          <p:cNvPr id="1257" name="Google Shape;1257;p41"/>
          <p:cNvSpPr txBox="1"/>
          <p:nvPr>
            <p:ph type="title"/>
          </p:nvPr>
        </p:nvSpPr>
        <p:spPr>
          <a:xfrm>
            <a:off x="1314275" y="108275"/>
            <a:ext cx="655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 Feedback and Improve</a:t>
            </a:r>
            <a:endParaRPr/>
          </a:p>
        </p:txBody>
      </p:sp>
      <p:sp>
        <p:nvSpPr>
          <p:cNvPr id="1258" name="Google Shape;1258;p41"/>
          <p:cNvSpPr/>
          <p:nvPr/>
        </p:nvSpPr>
        <p:spPr>
          <a:xfrm>
            <a:off x="3182775" y="2334313"/>
            <a:ext cx="2784600" cy="5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41"/>
          <p:cNvSpPr txBox="1"/>
          <p:nvPr>
            <p:ph idx="4294967295" type="subTitle"/>
          </p:nvPr>
        </p:nvSpPr>
        <p:spPr>
          <a:xfrm>
            <a:off x="3381050" y="1816650"/>
            <a:ext cx="2129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the map in the favourite country view</a:t>
            </a:r>
            <a:endParaRPr/>
          </a:p>
        </p:txBody>
      </p:sp>
      <p:pic>
        <p:nvPicPr>
          <p:cNvPr id="1260" name="Google Shape;1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700" y="832775"/>
            <a:ext cx="1628600" cy="35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41" y="817213"/>
            <a:ext cx="1657956" cy="35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2"/>
          <p:cNvSpPr txBox="1"/>
          <p:nvPr/>
        </p:nvSpPr>
        <p:spPr>
          <a:xfrm>
            <a:off x="853550" y="4389700"/>
            <a:ext cx="8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https://www.figma.com/design/SqJmnCisLAqoJeYkQffgq7/Countries-Discovery-Apps?node-id=0%3A1&amp;t=6kHUa4zfRKlBEQbw-1</a:t>
            </a:r>
            <a:r>
              <a:rPr lang="en-GB"/>
              <a:t> </a:t>
            </a:r>
            <a:endParaRPr/>
          </a:p>
        </p:txBody>
      </p:sp>
      <p:sp>
        <p:nvSpPr>
          <p:cNvPr id="1267" name="Google Shape;1267;p42"/>
          <p:cNvSpPr txBox="1"/>
          <p:nvPr>
            <p:ph type="title"/>
          </p:nvPr>
        </p:nvSpPr>
        <p:spPr>
          <a:xfrm>
            <a:off x="1314275" y="108275"/>
            <a:ext cx="655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 Feedback and Improve</a:t>
            </a:r>
            <a:endParaRPr/>
          </a:p>
        </p:txBody>
      </p:sp>
      <p:sp>
        <p:nvSpPr>
          <p:cNvPr id="1268" name="Google Shape;1268;p42"/>
          <p:cNvSpPr/>
          <p:nvPr/>
        </p:nvSpPr>
        <p:spPr>
          <a:xfrm>
            <a:off x="3182775" y="2334313"/>
            <a:ext cx="2784600" cy="5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42"/>
          <p:cNvSpPr txBox="1"/>
          <p:nvPr>
            <p:ph idx="4294967295" type="subTitle"/>
          </p:nvPr>
        </p:nvSpPr>
        <p:spPr>
          <a:xfrm>
            <a:off x="3368850" y="1828800"/>
            <a:ext cx="2129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 this screen to the Map view</a:t>
            </a:r>
            <a:endParaRPr/>
          </a:p>
        </p:txBody>
      </p:sp>
      <p:pic>
        <p:nvPicPr>
          <p:cNvPr id="1270" name="Google Shape;1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678" y="817227"/>
            <a:ext cx="1657951" cy="359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950" y="803163"/>
            <a:ext cx="1657950" cy="36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/>
          <p:nvPr>
            <p:ph type="title"/>
          </p:nvPr>
        </p:nvSpPr>
        <p:spPr>
          <a:xfrm>
            <a:off x="4251825" y="2268675"/>
            <a:ext cx="46686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Application</a:t>
            </a:r>
            <a:endParaRPr/>
          </a:p>
        </p:txBody>
      </p:sp>
      <p:sp>
        <p:nvSpPr>
          <p:cNvPr id="1277" name="Google Shape;1277;p43"/>
          <p:cNvSpPr txBox="1"/>
          <p:nvPr>
            <p:ph idx="2" type="title"/>
          </p:nvPr>
        </p:nvSpPr>
        <p:spPr>
          <a:xfrm>
            <a:off x="6112125" y="1029938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grpSp>
        <p:nvGrpSpPr>
          <p:cNvPr id="1278" name="Google Shape;1278;p43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279" name="Google Shape;1279;p43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280" name="Google Shape;1280;p43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43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3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43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43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43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43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43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43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43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43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43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43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43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3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3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3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43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3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3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3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3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43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43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3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3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3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3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3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3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43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3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3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3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3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3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3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3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3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43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43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344" name="Google Shape;1344;p43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345" name="Google Shape;1345;p43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346" name="Google Shape;1346;p43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43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43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43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43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43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43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43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43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3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3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3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3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3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43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43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43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43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43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43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43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43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p43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43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2" name="Google Shape;1372;p43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3" name="Google Shape;1373;p43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43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75" name="Google Shape;1375;p43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43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377" name="Google Shape;1377;p43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