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</a:t>
            </a:r>
            <a:r>
              <a:rPr lang="en-US" dirty="0" err="1"/>
              <a:t>Sabala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Storying Telling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recommendations do you have for movie producers / investors / viewers?</a:t>
            </a:r>
          </a:p>
          <a:p>
            <a:pPr marL="0" indent="0">
              <a:buNone/>
            </a:pPr>
            <a:r>
              <a:rPr lang="en-US" dirty="0"/>
              <a:t>Based off the data my recommendations would be to have a focus on </a:t>
            </a:r>
            <a:r>
              <a:rPr lang="en-US" dirty="0" err="1"/>
              <a:t>aspect_ration</a:t>
            </a:r>
            <a:r>
              <a:rPr lang="en-US" dirty="0"/>
              <a:t>. Most viewers won’t necessarily know what it is or what is does but can tell a difference between the quality of the picture in relationship to sizing on the screen. </a:t>
            </a:r>
          </a:p>
          <a:p>
            <a:pPr marL="0" indent="0">
              <a:buNone/>
            </a:pPr>
            <a:r>
              <a:rPr lang="en-US" dirty="0"/>
              <a:t>Lastly, marketing seems to have  a large impact on viewers and ratings. Management should spend more time on marketing the movies, like posters.</a:t>
            </a:r>
          </a:p>
          <a:p>
            <a:r>
              <a:rPr lang="en-US" dirty="0"/>
              <a:t>What additional variables would you need to improve the model prediction? </a:t>
            </a:r>
          </a:p>
          <a:p>
            <a:pPr marL="0" indent="0">
              <a:buNone/>
            </a:pPr>
            <a:r>
              <a:rPr lang="en-US" dirty="0"/>
              <a:t>Another variable that could be added is the time of year, seasonality can shift views preference of a movie, for example a Christmas movie will receive higher scores around Christmas time than during the summer</a:t>
            </a:r>
          </a:p>
          <a:p>
            <a:pPr marL="0" indent="0">
              <a:buNone/>
            </a:pPr>
            <a:r>
              <a:rPr lang="en-US" dirty="0"/>
              <a:t>Another variable that might be important is the soundtrack and who produces it. Music can make or break a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Linear Regression Model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8F5C34-039F-44FB-8DEB-6BD4B677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92" y="35542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72A280-888D-42F0-BB0B-11EC8915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490E591-10A7-4C21-A1CD-855E87BA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46" y="3237784"/>
            <a:ext cx="4305673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13BDC-1472-4C33-B3F0-B5C1C586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596" y="668593"/>
            <a:ext cx="8271581" cy="4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6491-0519-468B-883D-1F41391E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6B0-E264-4F02-9EBC-7E05881F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2 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4B8E7B-6A0F-46C4-876B-3B3F4380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49" y="3078238"/>
            <a:ext cx="441236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671E23-6359-473D-ABF6-CB6E6DF4D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156" y="412955"/>
            <a:ext cx="8397490" cy="5188974"/>
          </a:xfrm>
        </p:spPr>
      </p:pic>
    </p:spTree>
    <p:extLst>
      <p:ext uri="{BB962C8B-B14F-4D97-AF65-F5344CB8AC3E}">
        <p14:creationId xmlns:p14="http://schemas.microsoft.com/office/powerpoint/2010/main" val="3601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Tree: </a:t>
            </a:r>
          </a:p>
          <a:p>
            <a:pPr lvl="1"/>
            <a:r>
              <a:rPr lang="en-US" dirty="0"/>
              <a:t>accuracy: 64%</a:t>
            </a:r>
          </a:p>
          <a:p>
            <a:r>
              <a:rPr lang="en-US" dirty="0"/>
              <a:t>Logistic Regression: used to reduce </a:t>
            </a:r>
            <a:r>
              <a:rPr lang="en-US" dirty="0" err="1"/>
              <a:t>multicolleanarity</a:t>
            </a:r>
            <a:endParaRPr lang="en-US" dirty="0"/>
          </a:p>
          <a:p>
            <a:pPr lvl="1"/>
            <a:r>
              <a:rPr lang="en-US" dirty="0"/>
              <a:t>accuracy: 65%</a:t>
            </a:r>
          </a:p>
          <a:p>
            <a:r>
              <a:rPr lang="en-US" dirty="0"/>
              <a:t>KNN: </a:t>
            </a:r>
          </a:p>
          <a:p>
            <a:pPr lvl="1"/>
            <a:r>
              <a:rPr lang="en-US" dirty="0"/>
              <a:t>accuracy: 50%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accuracy: 59%</a:t>
            </a:r>
          </a:p>
        </p:txBody>
      </p:sp>
    </p:spTree>
    <p:extLst>
      <p:ext uri="{BB962C8B-B14F-4D97-AF65-F5344CB8AC3E}">
        <p14:creationId xmlns:p14="http://schemas.microsoft.com/office/powerpoint/2010/main" val="30528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, used 4 cluster sizes </a:t>
            </a:r>
          </a:p>
          <a:p>
            <a:endParaRPr lang="en-US" dirty="0"/>
          </a:p>
          <a:p>
            <a:r>
              <a:rPr lang="en-US" dirty="0"/>
              <a:t>Most fell under cluster 2</a:t>
            </a:r>
          </a:p>
          <a:p>
            <a:r>
              <a:rPr lang="en-US" dirty="0" err="1"/>
              <a:t>Facenumber</a:t>
            </a:r>
            <a:r>
              <a:rPr lang="en-US" dirty="0"/>
              <a:t> in poster had a few far outliers in cluster 1 </a:t>
            </a:r>
          </a:p>
          <a:p>
            <a:r>
              <a:rPr lang="en-US" dirty="0"/>
              <a:t>I wanted to test what a cluster would look like with a non-significant variable and you can see the drastic difference between a uniform graph and </a:t>
            </a:r>
            <a:r>
              <a:rPr lang="en-US" dirty="0" err="1"/>
              <a:t>director_</a:t>
            </a:r>
            <a:r>
              <a:rPr lang="en-US" err="1"/>
              <a:t>facebook</a:t>
            </a:r>
            <a:r>
              <a:rPr lang="en-US"/>
              <a:t>_likes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16562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variables are considered important to predict </a:t>
            </a:r>
            <a:r>
              <a:rPr lang="en-US" dirty="0" err="1"/>
              <a:t>imdb_score</a:t>
            </a:r>
            <a:r>
              <a:rPr lang="en-US" dirty="0"/>
              <a:t> and movie success? </a:t>
            </a:r>
          </a:p>
          <a:p>
            <a:pPr marL="0" indent="0">
              <a:buNone/>
            </a:pPr>
            <a:r>
              <a:rPr lang="en-US" dirty="0"/>
              <a:t>After running multiple feature selection models my data showed that Recursive Feature Model has the lowest MSE score. The variables chosen were: </a:t>
            </a:r>
            <a:r>
              <a:rPr lang="en-US" dirty="0" err="1"/>
              <a:t>aspect_ratio</a:t>
            </a:r>
            <a:r>
              <a:rPr lang="en-US" dirty="0"/>
              <a:t>, </a:t>
            </a:r>
            <a:r>
              <a:rPr lang="en-US" dirty="0" err="1"/>
              <a:t>facenumber_in_poster</a:t>
            </a:r>
            <a:r>
              <a:rPr lang="en-US" dirty="0"/>
              <a:t>, </a:t>
            </a:r>
            <a:r>
              <a:rPr lang="en-US" dirty="0" err="1"/>
              <a:t>title_year</a:t>
            </a:r>
            <a:r>
              <a:rPr lang="en-US" dirty="0"/>
              <a:t>, and duration. To double check my data I ran both my output for </a:t>
            </a:r>
            <a:r>
              <a:rPr lang="en-US" dirty="0" err="1"/>
              <a:t>selectKbest</a:t>
            </a:r>
            <a:r>
              <a:rPr lang="en-US" dirty="0"/>
              <a:t> and RFE in two different linear regression models. The output from that data shows that the variables selected in RFE are more fitted for this project than </a:t>
            </a:r>
            <a:r>
              <a:rPr lang="en-US" dirty="0" err="1"/>
              <a:t>selectKbest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84883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120</TotalTime>
  <Words>370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Capstone project </vt:lpstr>
      <vt:lpstr>Regression Findings</vt:lpstr>
      <vt:lpstr>PowerPoint Presentation</vt:lpstr>
      <vt:lpstr>Regression Findings</vt:lpstr>
      <vt:lpstr>PowerPoint Presentation</vt:lpstr>
      <vt:lpstr>Classification Findings</vt:lpstr>
      <vt:lpstr>Clustering Findings</vt:lpstr>
      <vt:lpstr>BEST MODEL </vt:lpstr>
      <vt:lpstr>Story Telling</vt:lpstr>
      <vt:lpstr>Storying Telling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cba</dc:creator>
  <cp:lastModifiedBy>Olivia Sabala</cp:lastModifiedBy>
  <cp:revision>11</cp:revision>
  <dcterms:created xsi:type="dcterms:W3CDTF">2018-12-06T03:30:42Z</dcterms:created>
  <dcterms:modified xsi:type="dcterms:W3CDTF">2018-12-06T05:33:42Z</dcterms:modified>
</cp:coreProperties>
</file>