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>
        <p:scale>
          <a:sx n="96" d="100"/>
          <a:sy n="96" d="100"/>
        </p:scale>
        <p:origin x="11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0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3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2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038A-D1B3-4C57-A393-2886EFC453AF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8718-2921-4201-88D6-3B8540B3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si.stfc.ac.uk/Pages/ASD_HPT_ISIS-TS1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802419"/>
            <a:ext cx="5669206" cy="5587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9846" y="21980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 numbering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20" y="1204546"/>
            <a:ext cx="5174355" cy="5099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8145" y="617753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Vertical cut through either side of poison foil</a:t>
            </a:r>
          </a:p>
        </p:txBody>
      </p:sp>
    </p:spTree>
    <p:extLst>
      <p:ext uri="{BB962C8B-B14F-4D97-AF65-F5344CB8AC3E}">
        <p14:creationId xmlns:p14="http://schemas.microsoft.com/office/powerpoint/2010/main" val="222124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4" y="940777"/>
            <a:ext cx="3916542" cy="3860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9846" y="21980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Cell numbering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641" y="1362808"/>
            <a:ext cx="4032511" cy="3974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8777" y="6101862"/>
            <a:ext cx="26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Vertical cut through centre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834" y="5143500"/>
            <a:ext cx="29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Horizontal cut through centre</a:t>
            </a:r>
          </a:p>
        </p:txBody>
      </p:sp>
    </p:spTree>
    <p:extLst>
      <p:ext uri="{BB962C8B-B14F-4D97-AF65-F5344CB8AC3E}">
        <p14:creationId xmlns:p14="http://schemas.microsoft.com/office/powerpoint/2010/main" val="42496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F5591-D3A5-7C41-9777-28D00BE8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802419"/>
            <a:ext cx="5669206" cy="558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518FB-647A-5D4D-99F9-7BFDF282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20" y="1204546"/>
            <a:ext cx="5174355" cy="5099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7E94F-73DB-B54C-800C-86A52778B14E}"/>
              </a:ext>
            </a:extLst>
          </p:cNvPr>
          <p:cNvSpPr txBox="1"/>
          <p:nvPr/>
        </p:nvSpPr>
        <p:spPr>
          <a:xfrm>
            <a:off x="7110663" y="324853"/>
            <a:ext cx="4054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Cell numbers and corresponding dwell times estimate (s)</a:t>
            </a:r>
          </a:p>
          <a:p>
            <a:r>
              <a:rPr lang="en-US" sz="1400" dirty="0"/>
              <a:t>Based on the ¼ geometry diagram on the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EC98C-8F6A-A94C-8DC1-57A4B3FBCDC1}"/>
              </a:ext>
            </a:extLst>
          </p:cNvPr>
          <p:cNvSpPr txBox="1"/>
          <p:nvPr/>
        </p:nvSpPr>
        <p:spPr>
          <a:xfrm>
            <a:off x="7884694" y="225946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737C8-2AA3-CC40-B345-FB2AB2D47C81}"/>
              </a:ext>
            </a:extLst>
          </p:cNvPr>
          <p:cNvSpPr txBox="1"/>
          <p:nvPr/>
        </p:nvSpPr>
        <p:spPr>
          <a:xfrm>
            <a:off x="8438147" y="225946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93A3-35F6-A44F-B73D-9B065A554C16}"/>
              </a:ext>
            </a:extLst>
          </p:cNvPr>
          <p:cNvSpPr txBox="1"/>
          <p:nvPr/>
        </p:nvSpPr>
        <p:spPr>
          <a:xfrm>
            <a:off x="9605210" y="225946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8A845-48E0-4B49-AD07-D4D0512F4793}"/>
              </a:ext>
            </a:extLst>
          </p:cNvPr>
          <p:cNvSpPr txBox="1"/>
          <p:nvPr/>
        </p:nvSpPr>
        <p:spPr>
          <a:xfrm>
            <a:off x="7889214" y="32349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5D29D-C5F8-6146-AA89-513D794C5783}"/>
              </a:ext>
            </a:extLst>
          </p:cNvPr>
          <p:cNvSpPr txBox="1"/>
          <p:nvPr/>
        </p:nvSpPr>
        <p:spPr>
          <a:xfrm>
            <a:off x="9024702" y="225946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EA2-7477-AE49-8FCE-772DC95DE884}"/>
              </a:ext>
            </a:extLst>
          </p:cNvPr>
          <p:cNvSpPr txBox="1"/>
          <p:nvPr/>
        </p:nvSpPr>
        <p:spPr>
          <a:xfrm>
            <a:off x="8474750" y="32349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26217-0AF3-CC4C-AFAB-DECED1AAC337}"/>
              </a:ext>
            </a:extLst>
          </p:cNvPr>
          <p:cNvSpPr txBox="1"/>
          <p:nvPr/>
        </p:nvSpPr>
        <p:spPr>
          <a:xfrm>
            <a:off x="9024702" y="420611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5CC57-8581-8E4B-9A7F-918566854C98}"/>
              </a:ext>
            </a:extLst>
          </p:cNvPr>
          <p:cNvSpPr txBox="1"/>
          <p:nvPr/>
        </p:nvSpPr>
        <p:spPr>
          <a:xfrm>
            <a:off x="8474750" y="421043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932E2-2648-A348-8DF5-AD9EA9AFCEC5}"/>
              </a:ext>
            </a:extLst>
          </p:cNvPr>
          <p:cNvSpPr txBox="1"/>
          <p:nvPr/>
        </p:nvSpPr>
        <p:spPr>
          <a:xfrm>
            <a:off x="9060286" y="323649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960C2-AF8E-D043-A389-05C4B6CCEB12}"/>
              </a:ext>
            </a:extLst>
          </p:cNvPr>
          <p:cNvSpPr txBox="1"/>
          <p:nvPr/>
        </p:nvSpPr>
        <p:spPr>
          <a:xfrm>
            <a:off x="7884694" y="421305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00917-B7C1-8E40-8E07-689C6BA8CF96}"/>
              </a:ext>
            </a:extLst>
          </p:cNvPr>
          <p:cNvSpPr txBox="1"/>
          <p:nvPr/>
        </p:nvSpPr>
        <p:spPr>
          <a:xfrm>
            <a:off x="8438147" y="517607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DDE4C-E9EE-1849-BCBE-CC0AE767D802}"/>
              </a:ext>
            </a:extLst>
          </p:cNvPr>
          <p:cNvSpPr txBox="1"/>
          <p:nvPr/>
        </p:nvSpPr>
        <p:spPr>
          <a:xfrm>
            <a:off x="7884694" y="517607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6EAA6-8377-7A4A-ADD3-CD3FA32EE22E}"/>
              </a:ext>
            </a:extLst>
          </p:cNvPr>
          <p:cNvSpPr txBox="1"/>
          <p:nvPr/>
        </p:nvSpPr>
        <p:spPr>
          <a:xfrm>
            <a:off x="9601709" y="32349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7E091-F322-FB48-95E0-1C7B5181794A}"/>
              </a:ext>
            </a:extLst>
          </p:cNvPr>
          <p:cNvSpPr txBox="1"/>
          <p:nvPr/>
        </p:nvSpPr>
        <p:spPr>
          <a:xfrm>
            <a:off x="9629273" y="5190605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70F1D-6BB6-F642-9E52-CB2EEA218913}"/>
              </a:ext>
            </a:extLst>
          </p:cNvPr>
          <p:cNvSpPr txBox="1"/>
          <p:nvPr/>
        </p:nvSpPr>
        <p:spPr>
          <a:xfrm>
            <a:off x="9008660" y="5190605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9027C-361C-2F4C-866C-AB320DC8485B}"/>
              </a:ext>
            </a:extLst>
          </p:cNvPr>
          <p:cNvSpPr txBox="1"/>
          <p:nvPr/>
        </p:nvSpPr>
        <p:spPr>
          <a:xfrm>
            <a:off x="10263447" y="32349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147BA-462F-8C4E-B8C9-0B42169CB047}"/>
              </a:ext>
            </a:extLst>
          </p:cNvPr>
          <p:cNvSpPr txBox="1"/>
          <p:nvPr/>
        </p:nvSpPr>
        <p:spPr>
          <a:xfrm>
            <a:off x="10185718" y="226597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8EAC5-D83C-9540-A765-740290B3ED46}"/>
              </a:ext>
            </a:extLst>
          </p:cNvPr>
          <p:cNvSpPr txBox="1"/>
          <p:nvPr/>
        </p:nvSpPr>
        <p:spPr>
          <a:xfrm>
            <a:off x="9629273" y="421305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E931F-365A-8A40-B06F-FAC41BDC9367}"/>
              </a:ext>
            </a:extLst>
          </p:cNvPr>
          <p:cNvSpPr txBox="1"/>
          <p:nvPr/>
        </p:nvSpPr>
        <p:spPr>
          <a:xfrm>
            <a:off x="10752221" y="230798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E7930-838E-3F43-8423-6A0CD819302F}"/>
              </a:ext>
            </a:extLst>
          </p:cNvPr>
          <p:cNvSpPr txBox="1"/>
          <p:nvPr/>
        </p:nvSpPr>
        <p:spPr>
          <a:xfrm>
            <a:off x="10246611" y="517607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25BD5-73A1-874B-854D-ED29A30DFA33}"/>
              </a:ext>
            </a:extLst>
          </p:cNvPr>
          <p:cNvSpPr txBox="1"/>
          <p:nvPr/>
        </p:nvSpPr>
        <p:spPr>
          <a:xfrm>
            <a:off x="10720647" y="32349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A9F57-3C0A-1246-9379-C17D0E4995FD}"/>
              </a:ext>
            </a:extLst>
          </p:cNvPr>
          <p:cNvSpPr txBox="1"/>
          <p:nvPr/>
        </p:nvSpPr>
        <p:spPr>
          <a:xfrm>
            <a:off x="10789844" y="421305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874BF-44B0-824D-9CE9-CE3BCF829B62}"/>
              </a:ext>
            </a:extLst>
          </p:cNvPr>
          <p:cNvSpPr txBox="1"/>
          <p:nvPr/>
        </p:nvSpPr>
        <p:spPr>
          <a:xfrm>
            <a:off x="10785040" y="517607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1A2DEE-595D-B84A-9384-4E29EFDA8EB7}"/>
              </a:ext>
            </a:extLst>
          </p:cNvPr>
          <p:cNvSpPr txBox="1"/>
          <p:nvPr/>
        </p:nvSpPr>
        <p:spPr>
          <a:xfrm>
            <a:off x="10239892" y="419930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0B752C-D4DB-474A-A855-93FF501DFEF9}"/>
              </a:ext>
            </a:extLst>
          </p:cNvPr>
          <p:cNvSpPr txBox="1"/>
          <p:nvPr/>
        </p:nvSpPr>
        <p:spPr>
          <a:xfrm>
            <a:off x="1320482" y="230798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96183-C11C-7E44-B5D5-33A88AAD0A1E}"/>
              </a:ext>
            </a:extLst>
          </p:cNvPr>
          <p:cNvSpPr txBox="1"/>
          <p:nvPr/>
        </p:nvSpPr>
        <p:spPr>
          <a:xfrm>
            <a:off x="4414181" y="233011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0D31D-01EF-3D4B-A0BA-2896B33A48CD}"/>
              </a:ext>
            </a:extLst>
          </p:cNvPr>
          <p:cNvSpPr txBox="1"/>
          <p:nvPr/>
        </p:nvSpPr>
        <p:spPr>
          <a:xfrm>
            <a:off x="1859795" y="230798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940B8-C4FD-B149-B035-A36C8E23D88C}"/>
              </a:ext>
            </a:extLst>
          </p:cNvPr>
          <p:cNvSpPr txBox="1"/>
          <p:nvPr/>
        </p:nvSpPr>
        <p:spPr>
          <a:xfrm>
            <a:off x="3860728" y="232808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2A10F-BE9F-A941-AA34-4932F3998C60}"/>
              </a:ext>
            </a:extLst>
          </p:cNvPr>
          <p:cNvSpPr txBox="1"/>
          <p:nvPr/>
        </p:nvSpPr>
        <p:spPr>
          <a:xfrm>
            <a:off x="3141126" y="231110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2DBD0B-0D61-5D4B-8F6E-644CDEBCE371}"/>
              </a:ext>
            </a:extLst>
          </p:cNvPr>
          <p:cNvSpPr txBox="1"/>
          <p:nvPr/>
        </p:nvSpPr>
        <p:spPr>
          <a:xfrm>
            <a:off x="2494724" y="229116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C60B0-8562-8744-A19C-F9C4B0FC69C0}"/>
              </a:ext>
            </a:extLst>
          </p:cNvPr>
          <p:cNvSpPr txBox="1"/>
          <p:nvPr/>
        </p:nvSpPr>
        <p:spPr>
          <a:xfrm>
            <a:off x="1320482" y="3396252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F8B310-4D9B-1A48-BE73-4F64B42424DE}"/>
              </a:ext>
            </a:extLst>
          </p:cNvPr>
          <p:cNvSpPr txBox="1"/>
          <p:nvPr/>
        </p:nvSpPr>
        <p:spPr>
          <a:xfrm>
            <a:off x="4394637" y="338696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161BE0-EB26-DD48-A953-6FCCCFC1B559}"/>
              </a:ext>
            </a:extLst>
          </p:cNvPr>
          <p:cNvSpPr txBox="1"/>
          <p:nvPr/>
        </p:nvSpPr>
        <p:spPr>
          <a:xfrm>
            <a:off x="3831158" y="3388275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B16CB-E5A4-F644-8635-D94DB76303AB}"/>
              </a:ext>
            </a:extLst>
          </p:cNvPr>
          <p:cNvSpPr txBox="1"/>
          <p:nvPr/>
        </p:nvSpPr>
        <p:spPr>
          <a:xfrm>
            <a:off x="1883961" y="338210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59E978-87C9-BD45-95E2-7842BB15E741}"/>
              </a:ext>
            </a:extLst>
          </p:cNvPr>
          <p:cNvSpPr txBox="1"/>
          <p:nvPr/>
        </p:nvSpPr>
        <p:spPr>
          <a:xfrm>
            <a:off x="3207914" y="3388275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0740B0-BA68-7B41-9829-912FA9E26DBF}"/>
              </a:ext>
            </a:extLst>
          </p:cNvPr>
          <p:cNvSpPr txBox="1"/>
          <p:nvPr/>
        </p:nvSpPr>
        <p:spPr>
          <a:xfrm>
            <a:off x="2522114" y="338110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8697F3-A9F7-F642-942D-29CCA745F8E9}"/>
              </a:ext>
            </a:extLst>
          </p:cNvPr>
          <p:cNvSpPr txBox="1"/>
          <p:nvPr/>
        </p:nvSpPr>
        <p:spPr>
          <a:xfrm>
            <a:off x="4390624" y="442314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711162-09E3-AD43-AAC0-48981E7C2467}"/>
              </a:ext>
            </a:extLst>
          </p:cNvPr>
          <p:cNvSpPr txBox="1"/>
          <p:nvPr/>
        </p:nvSpPr>
        <p:spPr>
          <a:xfrm>
            <a:off x="1266308" y="442314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0ABCE-C4C4-1749-BAD4-AEC62C049531}"/>
              </a:ext>
            </a:extLst>
          </p:cNvPr>
          <p:cNvSpPr txBox="1"/>
          <p:nvPr/>
        </p:nvSpPr>
        <p:spPr>
          <a:xfrm>
            <a:off x="1898380" y="442314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4B3EE-E5AE-FE41-A05C-A7FC8834B5B0}"/>
              </a:ext>
            </a:extLst>
          </p:cNvPr>
          <p:cNvSpPr txBox="1"/>
          <p:nvPr/>
        </p:nvSpPr>
        <p:spPr>
          <a:xfrm>
            <a:off x="3796811" y="442314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53CB82-9928-BC4D-B7E3-E11F4F114675}"/>
              </a:ext>
            </a:extLst>
          </p:cNvPr>
          <p:cNvSpPr txBox="1"/>
          <p:nvPr/>
        </p:nvSpPr>
        <p:spPr>
          <a:xfrm>
            <a:off x="3138599" y="444412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92590F-DE04-1448-BA1D-DE99CBE602BE}"/>
              </a:ext>
            </a:extLst>
          </p:cNvPr>
          <p:cNvSpPr txBox="1"/>
          <p:nvPr/>
        </p:nvSpPr>
        <p:spPr>
          <a:xfrm>
            <a:off x="2468384" y="442314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FC44F3-2253-B74C-9410-DE6BD897DB76}"/>
              </a:ext>
            </a:extLst>
          </p:cNvPr>
          <p:cNvSpPr txBox="1"/>
          <p:nvPr/>
        </p:nvSpPr>
        <p:spPr>
          <a:xfrm>
            <a:off x="1266308" y="547226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FDB7-BC6A-6B47-80AB-A8BBAE53D452}"/>
              </a:ext>
            </a:extLst>
          </p:cNvPr>
          <p:cNvSpPr txBox="1"/>
          <p:nvPr/>
        </p:nvSpPr>
        <p:spPr>
          <a:xfrm>
            <a:off x="4383112" y="545928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C4AF71-84D4-D340-ACB1-8CA01043683C}"/>
              </a:ext>
            </a:extLst>
          </p:cNvPr>
          <p:cNvSpPr txBox="1"/>
          <p:nvPr/>
        </p:nvSpPr>
        <p:spPr>
          <a:xfrm>
            <a:off x="3831158" y="547226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DECEBF-8804-4146-A137-10701070B6A0}"/>
              </a:ext>
            </a:extLst>
          </p:cNvPr>
          <p:cNvSpPr txBox="1"/>
          <p:nvPr/>
        </p:nvSpPr>
        <p:spPr>
          <a:xfrm>
            <a:off x="1861800" y="5472267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343611-D025-0F4C-9269-CF4D20980B54}"/>
              </a:ext>
            </a:extLst>
          </p:cNvPr>
          <p:cNvSpPr txBox="1"/>
          <p:nvPr/>
        </p:nvSpPr>
        <p:spPr>
          <a:xfrm>
            <a:off x="3142791" y="551308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70F444-C830-8540-9736-37E4F4101269}"/>
              </a:ext>
            </a:extLst>
          </p:cNvPr>
          <p:cNvSpPr txBox="1"/>
          <p:nvPr/>
        </p:nvSpPr>
        <p:spPr>
          <a:xfrm>
            <a:off x="2455353" y="5513086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21728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FDD40-9A08-DC4B-A7C5-9DEA19C8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" r="50634"/>
          <a:stretch/>
        </p:blipFill>
        <p:spPr>
          <a:xfrm>
            <a:off x="251791" y="664288"/>
            <a:ext cx="5928381" cy="5352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16561-F509-5E43-84F0-999DACB222EA}"/>
              </a:ext>
            </a:extLst>
          </p:cNvPr>
          <p:cNvSpPr txBox="1"/>
          <p:nvPr/>
        </p:nvSpPr>
        <p:spPr>
          <a:xfrm>
            <a:off x="6421159" y="346234"/>
            <a:ext cx="510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Dwell times diagrams</a:t>
            </a:r>
          </a:p>
          <a:p>
            <a:r>
              <a:rPr lang="en-US" sz="1400" dirty="0"/>
              <a:t>Taken from </a:t>
            </a:r>
            <a:r>
              <a:rPr lang="en-US" sz="1400" dirty="0">
                <a:hlinkClick r:id="rId3"/>
              </a:rPr>
              <a:t>https://www.technologysi.stfc.ac.uk/Pages/ASD_HPT_ISIS-TS1.aspx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And </a:t>
            </a:r>
            <a:r>
              <a:rPr lang="en-US" sz="1400" dirty="0" err="1"/>
              <a:t>powerpoint</a:t>
            </a:r>
            <a:r>
              <a:rPr lang="en-US" sz="1400" dirty="0"/>
              <a:t> by </a:t>
            </a:r>
            <a:r>
              <a:rPr lang="en-US" altLang="en-US" sz="1400" dirty="0"/>
              <a:t>Nathan </a:t>
            </a:r>
            <a:r>
              <a:rPr lang="en-US" altLang="en-US" sz="1400" dirty="0" err="1"/>
              <a:t>O’Donoghue</a:t>
            </a:r>
            <a:r>
              <a:rPr lang="en-US" altLang="en-US" sz="1400" dirty="0"/>
              <a:t> 2018</a:t>
            </a:r>
            <a:endParaRPr lang="en-US" sz="14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B915BF-4CA4-FC4D-A244-4CA5DAD29F9E}"/>
              </a:ext>
            </a:extLst>
          </p:cNvPr>
          <p:cNvGrpSpPr/>
          <p:nvPr/>
        </p:nvGrpSpPr>
        <p:grpSpPr>
          <a:xfrm>
            <a:off x="6421556" y="1714568"/>
            <a:ext cx="5333122" cy="4227093"/>
            <a:chOff x="0" y="0"/>
            <a:chExt cx="3062605" cy="2673350"/>
          </a:xfrm>
        </p:grpSpPr>
        <p:pic>
          <p:nvPicPr>
            <p:cNvPr id="9" name="Picture 8" descr="D:\ISIS\Current Model\Current Model_Reversed Flow_files\user_files\Age Reference Lighter Reverse.png">
              <a:extLst>
                <a:ext uri="{FF2B5EF4-FFF2-40B4-BE49-F238E27FC236}">
                  <a16:creationId xmlns:a16="http://schemas.microsoft.com/office/drawing/2014/main" id="{1EF39626-17FB-A449-9326-F6643A66E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62377" cy="2406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FAD045A8-083B-674E-9224-7C345C1573F9}"/>
                </a:ext>
              </a:extLst>
            </p:cNvPr>
            <p:cNvSpPr txBox="1"/>
            <p:nvPr/>
          </p:nvSpPr>
          <p:spPr>
            <a:xfrm>
              <a:off x="0" y="2406650"/>
              <a:ext cx="3062605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GB" sz="900" b="1">
                  <a:solidFill>
                    <a:srgbClr val="4F81BD"/>
                  </a:solidFill>
                  <a:effectLst/>
                  <a:latin typeface="Calibri"/>
                  <a:ea typeface="Calibri"/>
                  <a:cs typeface="Times New Roman"/>
                </a:rPr>
                <a:t>Figure 4. Reverse Fountain Isovolumes of Age &gt; 4s - Back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09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133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Lilley, Steven (STFC,RAL,ISIS)</dc:creator>
  <cp:lastModifiedBy>Tindle, Olivia (Student)</cp:lastModifiedBy>
  <cp:revision>10</cp:revision>
  <dcterms:created xsi:type="dcterms:W3CDTF">2021-08-04T08:00:09Z</dcterms:created>
  <dcterms:modified xsi:type="dcterms:W3CDTF">2021-08-09T09:49:46Z</dcterms:modified>
</cp:coreProperties>
</file>