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9" r:id="rId3"/>
    <p:sldMasterId id="214748367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Lst>
  <p:sldSz cy="5143500" cx="9144000"/>
  <p:notesSz cx="6858000" cy="9144000"/>
  <p:embeddedFontLst>
    <p:embeddedFont>
      <p:font typeface="Roboto"/>
      <p:regular r:id="rId54"/>
      <p:bold r:id="rId55"/>
      <p:italic r:id="rId56"/>
      <p:boldItalic r:id="rId57"/>
    </p:embeddedFont>
    <p:embeddedFont>
      <p:font typeface="Nixie One"/>
      <p:regular r:id="rId58"/>
    </p:embeddedFont>
    <p:embeddedFont>
      <p:font typeface="Helvetica Neue"/>
      <p:regular r:id="rId59"/>
      <p:bold r:id="rId60"/>
      <p:italic r:id="rId61"/>
      <p:boldItalic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HelveticaNeue-boldItalic.fntdata"/><Relationship Id="rId61" Type="http://schemas.openxmlformats.org/officeDocument/2006/relationships/font" Target="fonts/HelveticaNeue-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HelveticaNeue-bold.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Roboto-bold.fntdata"/><Relationship Id="rId10" Type="http://schemas.openxmlformats.org/officeDocument/2006/relationships/slide" Target="slides/slide5.xml"/><Relationship Id="rId54" Type="http://schemas.openxmlformats.org/officeDocument/2006/relationships/font" Target="fonts/Roboto-regular.fntdata"/><Relationship Id="rId13" Type="http://schemas.openxmlformats.org/officeDocument/2006/relationships/slide" Target="slides/slide8.xml"/><Relationship Id="rId57" Type="http://schemas.openxmlformats.org/officeDocument/2006/relationships/font" Target="fonts/Roboto-boldItalic.fntdata"/><Relationship Id="rId12" Type="http://schemas.openxmlformats.org/officeDocument/2006/relationships/slide" Target="slides/slide7.xml"/><Relationship Id="rId56" Type="http://schemas.openxmlformats.org/officeDocument/2006/relationships/font" Target="fonts/Roboto-italic.fntdata"/><Relationship Id="rId15" Type="http://schemas.openxmlformats.org/officeDocument/2006/relationships/slide" Target="slides/slide10.xml"/><Relationship Id="rId59" Type="http://schemas.openxmlformats.org/officeDocument/2006/relationships/font" Target="fonts/HelveticaNeue-regular.fntdata"/><Relationship Id="rId14" Type="http://schemas.openxmlformats.org/officeDocument/2006/relationships/slide" Target="slides/slide9.xml"/><Relationship Id="rId58" Type="http://schemas.openxmlformats.org/officeDocument/2006/relationships/font" Target="fonts/NixieOne-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51017b8068_1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51017b8068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566b26a14a_0_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566b26a14a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51017b8068_1_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51017b8068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566b26a14a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566b26a1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565913d2b9_4_28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565913d2b9_4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566b26a14a_0_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566b26a14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51017b8068_1_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51017b8068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566b26a14a_0_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566b26a14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51017b8068_1_7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51017b8068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51017b8068_1_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51017b8068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56368d01fa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56368d01f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566b26a14a_0_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566b26a14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565dc7ce50_0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565dc7ce5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563f8d8ca0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563f8d8c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565913d2b9_4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g565913d2b9_4_19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565913d2b9_4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565913d2b9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565913d2b9_4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565913d2b9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565913d2b9_4_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565913d2b9_4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565913d2b9_4_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565913d2b9_4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565913d2b9_1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565913d2b9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g563f8d8ca0_0_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1" name="Google Shape;651;g563f8d8ca0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51017b8068_1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51017b806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563f8d8ca0_0_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1" name="Google Shape;661;g563f8d8ca0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g563f8d8ca0_0_7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1" name="Google Shape;671;g563f8d8ca0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g563f8d8ca0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2" name="Google Shape;682;g563f8d8ca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g563f8d8ca0_0_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8" name="Google Shape;688;g563f8d8ca0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563f8d8ca0_0_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563f8d8ca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g563f8d8ca0_0_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563f8d8ca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g51017b8068_1_10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8" name="Google Shape;718;g51017b8068_1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g565913d2b9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1" name="Google Shape;731;g565913d2b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g565913d2b9_0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5" name="Google Shape;745;g565913d2b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g565913d2b9_0_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0" name="Google Shape;750;g565913d2b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chemeClr val="dk1"/>
                </a:solidFill>
              </a:rPr>
              <a:t>With about 1.2 trillion dollars in student loan debt affecting nearly 44 million borrowers, each of whom averaged an outstanding loan balance of $37,172 in the United States alone, it is safe to say that student debt is a global epidemic. To make matters worse, university textbooks don’t help to ameliorate this problem in the slightest. Textbook prices have risen to an outrageous inflation in recent years. A study done approximated that the price of university textbooks rose by 82 percent between 2002 and 2013. This makes getting an education highly inaccessible for students who simply cannot afford these steep figures.</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400">
                <a:solidFill>
                  <a:schemeClr val="dk1"/>
                </a:solidFill>
              </a:rPr>
              <a:t>	For this reason we have created Pocket Library™, a subscription-based platform for students to gain access to e-books, community, guidance, as well as a venue for buying/selling copies of used books. It is basically a one stop shop for students to manage all of their textbook needs. Not only does it help to alleviate some of the heavy costs that textbooks may require, but it also helps to mitigate some of the stress of being a student by allowing students to not only interact and help one another on our many discussion platforms but also to have access to guidance and answers from our verified tutors.</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400">
                <a:solidFill>
                  <a:schemeClr val="dk1"/>
                </a:solidFill>
              </a:rPr>
              <a:t>	Our goal as a team of students is to make life a little easier for our peers and well as ourselves who are also struggling through the day-to-day obstacles of being university students. Based on a survey of more than 2,000 students from over 150 different campuses, 65 percent declared that they had decided against buying a textbook due to its price tag. We are here to make sure no student goes without an adequate education due to the lack of resources that are accessible to them. It is time to make education accessible and sustainable with Pocket Library™!</a:t>
            </a:r>
            <a:endParaRPr sz="14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g565913d2b9_0_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5" name="Google Shape;755;g565913d2b9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g565913d2b9_0_5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2" name="Google Shape;772;g565913d2b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g565913d2b9_0_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8" name="Google Shape;788;g565913d2b9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565913d2b9_0_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565913d2b9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g565913d2b9_0_9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7" name="Google Shape;817;g565913d2b9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g565dc7ce50_5_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2" name="Google Shape;832;g565dc7ce50_5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g565913d2b9_7_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8" name="Google Shape;838;g565913d2b9_7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total, we have learnt how to undertake a real software development project in a team.</a:t>
            </a:r>
            <a:endParaRPr/>
          </a:p>
          <a:p>
            <a:pPr indent="0" lvl="0" marL="0" rtl="0" algn="l">
              <a:spcBef>
                <a:spcPts val="0"/>
              </a:spcBef>
              <a:spcAft>
                <a:spcPts val="0"/>
              </a:spcAft>
              <a:buNone/>
            </a:pPr>
            <a:r>
              <a:rPr lang="en"/>
              <a:t>First, we need to identify the user requirements. And then use design principles and design patterns to make our program clear and reusable. For example, state pattern can help to change the </a:t>
            </a:r>
            <a:r>
              <a:rPr lang="en"/>
              <a:t>subscription </a:t>
            </a:r>
            <a:r>
              <a:rPr lang="en"/>
              <a:t>status easily </a:t>
            </a:r>
            <a:r>
              <a:rPr lang="en"/>
              <a:t>and</a:t>
            </a:r>
            <a:r>
              <a:rPr lang="en"/>
              <a:t> Command pattern can help the administrator to redo/undo many functionalities.</a:t>
            </a:r>
            <a:endParaRPr/>
          </a:p>
          <a:p>
            <a:pPr indent="0" lvl="0" marL="0" rtl="0" algn="l">
              <a:spcBef>
                <a:spcPts val="0"/>
              </a:spcBef>
              <a:spcAft>
                <a:spcPts val="0"/>
              </a:spcAft>
              <a:buNone/>
            </a:pPr>
            <a:r>
              <a:rPr lang="en"/>
              <a:t>We also have much work to do in the future. For example, because there exists many similar softwares in the market, we need to find our own competitiveness like updating software functions regularly, promotion and maintenance. Besides this, as the data about user account and questions/books information increases rapidly, we also need to consider design and using appropriate database to analyze and store these huge data.</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g565dc7ce50_6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7" name="Google Shape;847;g565dc7ce50_6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g565913d2b9_7_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4" name="Google Shape;854;g565913d2b9_7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565dc7ce50_5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565dc7ce50_5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565913d2b9_9_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565913d2b9_9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I am going to talk about the scope of our Design. Firstly, we divide the Pocket Library System into two parts, the left side is the back-end and the right side is the front-end of the software. Considering the front-end side, people register for their own account and for students they can choose their subscription status, like only need online question-answering service or need both question-answering and the renting/ Purchase service . Then they would pay for the subscription and return to the login page.</a:t>
            </a:r>
            <a:endParaRPr/>
          </a:p>
          <a:p>
            <a:pPr indent="0" lvl="0" marL="0" rtl="0" algn="l">
              <a:spcBef>
                <a:spcPts val="0"/>
              </a:spcBef>
              <a:spcAft>
                <a:spcPts val="0"/>
              </a:spcAft>
              <a:buNone/>
            </a:pPr>
            <a:r>
              <a:rPr lang="en"/>
              <a:t>In the login page there are some general things such as reset username and reset password. After log in, for students, they can do a few things in the software. They can post/edit/delete their own questions and also search for questions which has been answered before. However students can get the answers only when the system verifies that they have subscribed for the question-answering service. </a:t>
            </a:r>
            <a:endParaRPr/>
          </a:p>
          <a:p>
            <a:pPr indent="0" lvl="0" marL="0" rtl="0" algn="l">
              <a:spcBef>
                <a:spcPts val="0"/>
              </a:spcBef>
              <a:spcAft>
                <a:spcPts val="0"/>
              </a:spcAft>
              <a:buNone/>
            </a:pPr>
            <a:r>
              <a:rPr lang="en"/>
              <a:t>And the students could also rent books and purchase books on this platform. The books are second-hand and much cheaper. Only students who subscribe the book-renting/buying service can have the right to rent and purchase cheap books.</a:t>
            </a:r>
            <a:endParaRPr/>
          </a:p>
          <a:p>
            <a:pPr indent="0" lvl="0" marL="0" rtl="0" algn="l">
              <a:spcBef>
                <a:spcPts val="0"/>
              </a:spcBef>
              <a:spcAft>
                <a:spcPts val="0"/>
              </a:spcAft>
              <a:buNone/>
            </a:pPr>
            <a:r>
              <a:rPr lang="en"/>
              <a:t>For the tutors, they can search for questions to answer and after students get the answers they would get paid.</a:t>
            </a:r>
            <a:endParaRPr/>
          </a:p>
          <a:p>
            <a:pPr indent="0" lvl="0" marL="0" rtl="0" algn="l">
              <a:spcBef>
                <a:spcPts val="0"/>
              </a:spcBef>
              <a:spcAft>
                <a:spcPts val="0"/>
              </a:spcAft>
              <a:buNone/>
            </a:pPr>
            <a:r>
              <a:rPr lang="en"/>
              <a:t>And considering the back-end side,which would be served for the administratives, the administratives would use the software to manager user information and book information, also confirming payment, which comes from student subscription for question-answering and book-lending/purchasing.</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51017b8068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51017b806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5660660ca4_0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5660660ca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p:nvPr/>
        </p:nvSpPr>
        <p:spPr>
          <a:xfrm flipH="1" rot="10800000">
            <a:off x="3919993" y="3977033"/>
            <a:ext cx="1303500" cy="11283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1" name="Google Shape;11;p2"/>
          <p:cNvSpPr/>
          <p:nvPr/>
        </p:nvSpPr>
        <p:spPr>
          <a:xfrm rot="5400000">
            <a:off x="3809057" y="-81000"/>
            <a:ext cx="1525500" cy="17616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2" name="Google Shape;12;p2"/>
          <p:cNvSpPr txBox="1"/>
          <p:nvPr>
            <p:ph type="ctrTitle"/>
          </p:nvPr>
        </p:nvSpPr>
        <p:spPr>
          <a:xfrm>
            <a:off x="1400175" y="1991825"/>
            <a:ext cx="6343500" cy="1159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3" name="Google Shape;13;p2"/>
          <p:cNvSpPr/>
          <p:nvPr/>
        </p:nvSpPr>
        <p:spPr>
          <a:xfrm flipH="1" rot="10800000">
            <a:off x="2809875" y="-172875"/>
            <a:ext cx="1111500" cy="962400"/>
          </a:xfrm>
          <a:prstGeom prst="hexagon">
            <a:avLst>
              <a:gd fmla="val 28678" name="adj"/>
              <a:gd fmla="val 115470" name="vf"/>
            </a:avLst>
          </a:prstGeom>
          <a:noFill/>
          <a:ln cap="flat" cmpd="sng" w="19050">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flipH="1" rot="10800000">
            <a:off x="3602723" y="1360109"/>
            <a:ext cx="493800" cy="4275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rot="10800000">
            <a:off x="5278915" y="855279"/>
            <a:ext cx="944700" cy="818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flipH="1" rot="10800000">
            <a:off x="5365799" y="352324"/>
            <a:ext cx="493800" cy="4272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 name="Google Shape;17;p2"/>
          <p:cNvGrpSpPr/>
          <p:nvPr/>
        </p:nvGrpSpPr>
        <p:grpSpPr>
          <a:xfrm>
            <a:off x="5549153" y="1029780"/>
            <a:ext cx="404640" cy="374059"/>
            <a:chOff x="5975075" y="2327500"/>
            <a:chExt cx="420100" cy="388350"/>
          </a:xfrm>
        </p:grpSpPr>
        <p:sp>
          <p:nvSpPr>
            <p:cNvPr id="18" name="Google Shape;18;p2"/>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 name="Google Shape;20;p2"/>
          <p:cNvSpPr/>
          <p:nvPr/>
        </p:nvSpPr>
        <p:spPr>
          <a:xfrm>
            <a:off x="3253021" y="113273"/>
            <a:ext cx="225085" cy="38996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 name="Google Shape;21;p2"/>
          <p:cNvGrpSpPr/>
          <p:nvPr/>
        </p:nvGrpSpPr>
        <p:grpSpPr>
          <a:xfrm>
            <a:off x="4380526" y="515192"/>
            <a:ext cx="382958" cy="607111"/>
            <a:chOff x="6718575" y="2318625"/>
            <a:chExt cx="256950" cy="407375"/>
          </a:xfrm>
        </p:grpSpPr>
        <p:sp>
          <p:nvSpPr>
            <p:cNvPr id="22" name="Google Shape;22;p2"/>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3199464" y="902959"/>
            <a:ext cx="395018" cy="403297"/>
            <a:chOff x="3951850" y="2985350"/>
            <a:chExt cx="407950" cy="416500"/>
          </a:xfrm>
        </p:grpSpPr>
        <p:sp>
          <p:nvSpPr>
            <p:cNvPr id="31" name="Google Shape;31;p2"/>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2"/>
          <p:cNvSpPr/>
          <p:nvPr/>
        </p:nvSpPr>
        <p:spPr>
          <a:xfrm flipH="1" rot="10800000">
            <a:off x="5010533" y="4576648"/>
            <a:ext cx="1032900" cy="894600"/>
          </a:xfrm>
          <a:prstGeom prst="hexagon">
            <a:avLst>
              <a:gd fmla="val 28678" name="adj"/>
              <a:gd fmla="val 115470" name="vf"/>
            </a:avLst>
          </a:prstGeom>
          <a:noFill/>
          <a:ln cap="flat"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flipH="1" rot="10800000">
            <a:off x="5133679" y="4056450"/>
            <a:ext cx="540000" cy="4674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flipH="1" rot="10800000">
            <a:off x="3101709" y="3629719"/>
            <a:ext cx="1032900" cy="8940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flipH="1" rot="10800000">
            <a:off x="3530384" y="4576662"/>
            <a:ext cx="452100" cy="3912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5370705" y="4867761"/>
            <a:ext cx="312503" cy="312484"/>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 name="Google Shape;40;p2"/>
          <p:cNvGrpSpPr/>
          <p:nvPr/>
        </p:nvGrpSpPr>
        <p:grpSpPr>
          <a:xfrm>
            <a:off x="5772008" y="4056440"/>
            <a:ext cx="573943" cy="550550"/>
            <a:chOff x="5241175" y="4959100"/>
            <a:chExt cx="539775" cy="517775"/>
          </a:xfrm>
        </p:grpSpPr>
        <p:sp>
          <p:nvSpPr>
            <p:cNvPr id="41" name="Google Shape;41;p2"/>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2"/>
          <p:cNvSpPr/>
          <p:nvPr/>
        </p:nvSpPr>
        <p:spPr>
          <a:xfrm>
            <a:off x="3429208" y="3904791"/>
            <a:ext cx="377839" cy="343685"/>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337" name="Shape 337"/>
        <p:cNvGrpSpPr/>
        <p:nvPr/>
      </p:nvGrpSpPr>
      <p:grpSpPr>
        <a:xfrm>
          <a:off x="0" y="0"/>
          <a:ext cx="0" cy="0"/>
          <a:chOff x="0" y="0"/>
          <a:chExt cx="0" cy="0"/>
        </a:xfrm>
      </p:grpSpPr>
      <p:grpSp>
        <p:nvGrpSpPr>
          <p:cNvPr id="338" name="Google Shape;338;p12"/>
          <p:cNvGrpSpPr/>
          <p:nvPr/>
        </p:nvGrpSpPr>
        <p:grpSpPr>
          <a:xfrm>
            <a:off x="6098378" y="5"/>
            <a:ext cx="3045625" cy="2030570"/>
            <a:chOff x="6098378" y="5"/>
            <a:chExt cx="3045625" cy="2030570"/>
          </a:xfrm>
        </p:grpSpPr>
        <p:sp>
          <p:nvSpPr>
            <p:cNvPr id="339" name="Google Shape;339;p1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4" name="Google Shape;344;p1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345" name="Google Shape;345;p1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346" name="Google Shape;346;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347" name="Shape 347"/>
        <p:cNvGrpSpPr/>
        <p:nvPr/>
      </p:nvGrpSpPr>
      <p:grpSpPr>
        <a:xfrm>
          <a:off x="0" y="0"/>
          <a:ext cx="0" cy="0"/>
          <a:chOff x="0" y="0"/>
          <a:chExt cx="0" cy="0"/>
        </a:xfrm>
      </p:grpSpPr>
      <p:grpSp>
        <p:nvGrpSpPr>
          <p:cNvPr id="348" name="Google Shape;348;p13"/>
          <p:cNvGrpSpPr/>
          <p:nvPr/>
        </p:nvGrpSpPr>
        <p:grpSpPr>
          <a:xfrm>
            <a:off x="6098378" y="5"/>
            <a:ext cx="3045625" cy="2030570"/>
            <a:chOff x="6098378" y="5"/>
            <a:chExt cx="3045625" cy="2030570"/>
          </a:xfrm>
        </p:grpSpPr>
        <p:sp>
          <p:nvSpPr>
            <p:cNvPr id="349" name="Google Shape;349;p1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4" name="Google Shape;354;p1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355" name="Google Shape;355;p1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56" name="Shape 356"/>
        <p:cNvGrpSpPr/>
        <p:nvPr/>
      </p:nvGrpSpPr>
      <p:grpSpPr>
        <a:xfrm>
          <a:off x="0" y="0"/>
          <a:ext cx="0" cy="0"/>
          <a:chOff x="0" y="0"/>
          <a:chExt cx="0" cy="0"/>
        </a:xfrm>
      </p:grpSpPr>
      <p:grpSp>
        <p:nvGrpSpPr>
          <p:cNvPr id="357" name="Google Shape;357;p14"/>
          <p:cNvGrpSpPr/>
          <p:nvPr/>
        </p:nvGrpSpPr>
        <p:grpSpPr>
          <a:xfrm>
            <a:off x="0" y="3903669"/>
            <a:ext cx="9144000" cy="1239925"/>
            <a:chOff x="0" y="3903669"/>
            <a:chExt cx="9144000" cy="1239925"/>
          </a:xfrm>
        </p:grpSpPr>
        <p:sp>
          <p:nvSpPr>
            <p:cNvPr id="358" name="Google Shape;358;p1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3" name="Google Shape;363;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64" name="Google Shape;364;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365" name="Google Shape;365;p1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66" name="Shape 366"/>
        <p:cNvGrpSpPr/>
        <p:nvPr/>
      </p:nvGrpSpPr>
      <p:grpSpPr>
        <a:xfrm>
          <a:off x="0" y="0"/>
          <a:ext cx="0" cy="0"/>
          <a:chOff x="0" y="0"/>
          <a:chExt cx="0" cy="0"/>
        </a:xfrm>
      </p:grpSpPr>
      <p:sp>
        <p:nvSpPr>
          <p:cNvPr id="367" name="Google Shape;36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68" name="Google Shape;368;p1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69" name="Google Shape;369;p1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70" name="Google Shape;370;p1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1" name="Shape 371"/>
        <p:cNvGrpSpPr/>
        <p:nvPr/>
      </p:nvGrpSpPr>
      <p:grpSpPr>
        <a:xfrm>
          <a:off x="0" y="0"/>
          <a:ext cx="0" cy="0"/>
          <a:chOff x="0" y="0"/>
          <a:chExt cx="0" cy="0"/>
        </a:xfrm>
      </p:grpSpPr>
      <p:sp>
        <p:nvSpPr>
          <p:cNvPr id="372" name="Google Shape;372;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73" name="Google Shape;373;p1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74" name="Shape 374"/>
        <p:cNvGrpSpPr/>
        <p:nvPr/>
      </p:nvGrpSpPr>
      <p:grpSpPr>
        <a:xfrm>
          <a:off x="0" y="0"/>
          <a:ext cx="0" cy="0"/>
          <a:chOff x="0" y="0"/>
          <a:chExt cx="0" cy="0"/>
        </a:xfrm>
      </p:grpSpPr>
      <p:sp>
        <p:nvSpPr>
          <p:cNvPr id="375" name="Google Shape;375;p1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76" name="Google Shape;376;p1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77" name="Google Shape;377;p1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78" name="Shape 378"/>
        <p:cNvGrpSpPr/>
        <p:nvPr/>
      </p:nvGrpSpPr>
      <p:grpSpPr>
        <a:xfrm>
          <a:off x="0" y="0"/>
          <a:ext cx="0" cy="0"/>
          <a:chOff x="0" y="0"/>
          <a:chExt cx="0" cy="0"/>
        </a:xfrm>
      </p:grpSpPr>
      <p:grpSp>
        <p:nvGrpSpPr>
          <p:cNvPr id="379" name="Google Shape;379;p18"/>
          <p:cNvGrpSpPr/>
          <p:nvPr/>
        </p:nvGrpSpPr>
        <p:grpSpPr>
          <a:xfrm>
            <a:off x="6098378" y="5"/>
            <a:ext cx="3045625" cy="2030570"/>
            <a:chOff x="6098378" y="5"/>
            <a:chExt cx="3045625" cy="2030570"/>
          </a:xfrm>
        </p:grpSpPr>
        <p:sp>
          <p:nvSpPr>
            <p:cNvPr id="380" name="Google Shape;380;p1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5" name="Google Shape;385;p1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386" name="Google Shape;386;p1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7" name="Shape 387"/>
        <p:cNvGrpSpPr/>
        <p:nvPr/>
      </p:nvGrpSpPr>
      <p:grpSpPr>
        <a:xfrm>
          <a:off x="0" y="0"/>
          <a:ext cx="0" cy="0"/>
          <a:chOff x="0" y="0"/>
          <a:chExt cx="0" cy="0"/>
        </a:xfrm>
      </p:grpSpPr>
      <p:sp>
        <p:nvSpPr>
          <p:cNvPr id="388" name="Google Shape;388;p1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9" name="Google Shape;389;p1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0" name="Google Shape;390;p1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91" name="Google Shape;391;p1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2" name="Google Shape;392;p1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393" name="Google Shape;393;p1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94" name="Shape 394"/>
        <p:cNvGrpSpPr/>
        <p:nvPr/>
      </p:nvGrpSpPr>
      <p:grpSpPr>
        <a:xfrm>
          <a:off x="0" y="0"/>
          <a:ext cx="0" cy="0"/>
          <a:chOff x="0" y="0"/>
          <a:chExt cx="0" cy="0"/>
        </a:xfrm>
      </p:grpSpPr>
      <p:sp>
        <p:nvSpPr>
          <p:cNvPr id="395" name="Google Shape;395;p2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396" name="Google Shape;396;p2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397" name="Shape 397"/>
        <p:cNvGrpSpPr/>
        <p:nvPr/>
      </p:nvGrpSpPr>
      <p:grpSpPr>
        <a:xfrm>
          <a:off x="0" y="0"/>
          <a:ext cx="0" cy="0"/>
          <a:chOff x="0" y="0"/>
          <a:chExt cx="0" cy="0"/>
        </a:xfrm>
      </p:grpSpPr>
      <p:grpSp>
        <p:nvGrpSpPr>
          <p:cNvPr id="398" name="Google Shape;398;p21"/>
          <p:cNvGrpSpPr/>
          <p:nvPr/>
        </p:nvGrpSpPr>
        <p:grpSpPr>
          <a:xfrm>
            <a:off x="6098378" y="5"/>
            <a:ext cx="3045625" cy="2030570"/>
            <a:chOff x="6098378" y="5"/>
            <a:chExt cx="3045625" cy="2030570"/>
          </a:xfrm>
        </p:grpSpPr>
        <p:sp>
          <p:nvSpPr>
            <p:cNvPr id="399" name="Google Shape;399;p2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4" name="Google Shape;404;p2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2000"/>
              <a:buNone/>
              <a:defRPr sz="120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405" name="Google Shape;405;p2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Clr>
                <a:schemeClr val="lt1"/>
              </a:buClr>
              <a:buSzPts val="1800"/>
              <a:buChar char="●"/>
              <a:defRPr>
                <a:solidFill>
                  <a:schemeClr val="lt1"/>
                </a:solidFill>
              </a:defRPr>
            </a:lvl1pPr>
            <a:lvl2pPr indent="-317500" lvl="1" marL="914400" rtl="0" algn="ctr">
              <a:spcBef>
                <a:spcPts val="1600"/>
              </a:spcBef>
              <a:spcAft>
                <a:spcPts val="0"/>
              </a:spcAft>
              <a:buClr>
                <a:schemeClr val="lt1"/>
              </a:buClr>
              <a:buSzPts val="1400"/>
              <a:buChar char="○"/>
              <a:defRPr>
                <a:solidFill>
                  <a:schemeClr val="lt1"/>
                </a:solidFill>
              </a:defRPr>
            </a:lvl2pPr>
            <a:lvl3pPr indent="-317500" lvl="2" marL="1371600" rtl="0" algn="ctr">
              <a:spcBef>
                <a:spcPts val="1600"/>
              </a:spcBef>
              <a:spcAft>
                <a:spcPts val="0"/>
              </a:spcAft>
              <a:buClr>
                <a:schemeClr val="lt1"/>
              </a:buClr>
              <a:buSzPts val="1400"/>
              <a:buChar char="■"/>
              <a:defRPr>
                <a:solidFill>
                  <a:schemeClr val="lt1"/>
                </a:solidFill>
              </a:defRPr>
            </a:lvl3pPr>
            <a:lvl4pPr indent="-317500" lvl="3" marL="1828800" rtl="0" algn="ctr">
              <a:spcBef>
                <a:spcPts val="1600"/>
              </a:spcBef>
              <a:spcAft>
                <a:spcPts val="0"/>
              </a:spcAft>
              <a:buClr>
                <a:schemeClr val="lt1"/>
              </a:buClr>
              <a:buSzPts val="1400"/>
              <a:buChar char="●"/>
              <a:defRPr>
                <a:solidFill>
                  <a:schemeClr val="lt1"/>
                </a:solidFill>
              </a:defRPr>
            </a:lvl4pPr>
            <a:lvl5pPr indent="-317500" lvl="4" marL="2286000" rtl="0" algn="ctr">
              <a:spcBef>
                <a:spcPts val="1600"/>
              </a:spcBef>
              <a:spcAft>
                <a:spcPts val="0"/>
              </a:spcAft>
              <a:buClr>
                <a:schemeClr val="lt1"/>
              </a:buClr>
              <a:buSzPts val="1400"/>
              <a:buChar char="○"/>
              <a:defRPr>
                <a:solidFill>
                  <a:schemeClr val="lt1"/>
                </a:solidFill>
              </a:defRPr>
            </a:lvl5pPr>
            <a:lvl6pPr indent="-317500" lvl="5" marL="2743200" rtl="0" algn="ctr">
              <a:spcBef>
                <a:spcPts val="1600"/>
              </a:spcBef>
              <a:spcAft>
                <a:spcPts val="0"/>
              </a:spcAft>
              <a:buClr>
                <a:schemeClr val="lt1"/>
              </a:buClr>
              <a:buSzPts val="1400"/>
              <a:buChar char="■"/>
              <a:defRPr>
                <a:solidFill>
                  <a:schemeClr val="lt1"/>
                </a:solidFill>
              </a:defRPr>
            </a:lvl6pPr>
            <a:lvl7pPr indent="-317500" lvl="6" marL="3200400" rtl="0" algn="ctr">
              <a:spcBef>
                <a:spcPts val="1600"/>
              </a:spcBef>
              <a:spcAft>
                <a:spcPts val="0"/>
              </a:spcAft>
              <a:buClr>
                <a:schemeClr val="lt1"/>
              </a:buClr>
              <a:buSzPts val="1400"/>
              <a:buChar char="●"/>
              <a:defRPr>
                <a:solidFill>
                  <a:schemeClr val="lt1"/>
                </a:solidFill>
              </a:defRPr>
            </a:lvl7pPr>
            <a:lvl8pPr indent="-317500" lvl="7" marL="3657600" rtl="0" algn="ctr">
              <a:spcBef>
                <a:spcPts val="1600"/>
              </a:spcBef>
              <a:spcAft>
                <a:spcPts val="0"/>
              </a:spcAft>
              <a:buClr>
                <a:schemeClr val="lt1"/>
              </a:buClr>
              <a:buSzPts val="1400"/>
              <a:buChar char="○"/>
              <a:defRPr>
                <a:solidFill>
                  <a:schemeClr val="lt1"/>
                </a:solidFill>
              </a:defRPr>
            </a:lvl8pPr>
            <a:lvl9pPr indent="-317500" lvl="8" marL="4114800" rtl="0" algn="ctr">
              <a:spcBef>
                <a:spcPts val="1600"/>
              </a:spcBef>
              <a:spcAft>
                <a:spcPts val="1600"/>
              </a:spcAft>
              <a:buClr>
                <a:schemeClr val="lt1"/>
              </a:buClr>
              <a:buSzPts val="1400"/>
              <a:buChar char="■"/>
              <a:defRPr>
                <a:solidFill>
                  <a:schemeClr val="lt1"/>
                </a:solidFill>
              </a:defRPr>
            </a:lvl9pPr>
          </a:lstStyle>
          <a:p/>
        </p:txBody>
      </p:sp>
      <p:sp>
        <p:nvSpPr>
          <p:cNvPr id="406" name="Google Shape;406;p2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48" name="Shape 48"/>
        <p:cNvGrpSpPr/>
        <p:nvPr/>
      </p:nvGrpSpPr>
      <p:grpSpPr>
        <a:xfrm>
          <a:off x="0" y="0"/>
          <a:ext cx="0" cy="0"/>
          <a:chOff x="0" y="0"/>
          <a:chExt cx="0" cy="0"/>
        </a:xfrm>
      </p:grpSpPr>
      <p:sp>
        <p:nvSpPr>
          <p:cNvPr id="49" name="Google Shape;49;p3"/>
          <p:cNvSpPr/>
          <p:nvPr/>
        </p:nvSpPr>
        <p:spPr>
          <a:xfrm flipH="1" rot="10800000">
            <a:off x="-94969" y="303826"/>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50" name="Google Shape;50;p3"/>
          <p:cNvSpPr/>
          <p:nvPr/>
        </p:nvSpPr>
        <p:spPr>
          <a:xfrm rot="5400000">
            <a:off x="559400" y="1538825"/>
            <a:ext cx="1788000" cy="20646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51" name="Google Shape;51;p3"/>
          <p:cNvSpPr txBox="1"/>
          <p:nvPr>
            <p:ph type="ctrTitle"/>
          </p:nvPr>
        </p:nvSpPr>
        <p:spPr>
          <a:xfrm>
            <a:off x="2743200" y="1735750"/>
            <a:ext cx="56388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52" name="Google Shape;52;p3"/>
          <p:cNvSpPr txBox="1"/>
          <p:nvPr>
            <p:ph idx="1" type="subTitle"/>
          </p:nvPr>
        </p:nvSpPr>
        <p:spPr>
          <a:xfrm>
            <a:off x="2743200" y="2821004"/>
            <a:ext cx="5696100" cy="784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3" name="Google Shape;53;p3"/>
          <p:cNvSpPr/>
          <p:nvPr/>
        </p:nvSpPr>
        <p:spPr>
          <a:xfrm flipH="1" rot="10800000">
            <a:off x="66674" y="313542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flipH="1" rot="10800000">
            <a:off x="828675" y="351655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flipH="1" rot="10800000">
            <a:off x="761999" y="8779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flipH="1" rot="10800000">
            <a:off x="793851" y="4692801"/>
            <a:ext cx="517500" cy="4479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 name="Google Shape;57;p3"/>
          <p:cNvGrpSpPr/>
          <p:nvPr/>
        </p:nvGrpSpPr>
        <p:grpSpPr>
          <a:xfrm>
            <a:off x="996359" y="1070668"/>
            <a:ext cx="351204" cy="324661"/>
            <a:chOff x="5975075" y="2327500"/>
            <a:chExt cx="420100" cy="388350"/>
          </a:xfrm>
        </p:grpSpPr>
        <p:sp>
          <p:nvSpPr>
            <p:cNvPr id="58" name="Google Shape;58;p3"/>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3"/>
          <p:cNvSpPr/>
          <p:nvPr/>
        </p:nvSpPr>
        <p:spPr>
          <a:xfrm>
            <a:off x="393600" y="334662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 name="Google Shape;61;p3"/>
          <p:cNvGrpSpPr/>
          <p:nvPr/>
        </p:nvGrpSpPr>
        <p:grpSpPr>
          <a:xfrm>
            <a:off x="305253" y="553856"/>
            <a:ext cx="247469" cy="392302"/>
            <a:chOff x="6718575" y="2318625"/>
            <a:chExt cx="256950" cy="407375"/>
          </a:xfrm>
        </p:grpSpPr>
        <p:sp>
          <p:nvSpPr>
            <p:cNvPr id="62" name="Google Shape;62;p3"/>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3"/>
          <p:cNvGrpSpPr/>
          <p:nvPr/>
        </p:nvGrpSpPr>
        <p:grpSpPr>
          <a:xfrm>
            <a:off x="1419984" y="3634331"/>
            <a:ext cx="342882" cy="350068"/>
            <a:chOff x="3951850" y="2985350"/>
            <a:chExt cx="407950" cy="416500"/>
          </a:xfrm>
        </p:grpSpPr>
        <p:sp>
          <p:nvSpPr>
            <p:cNvPr id="71" name="Google Shape;71;p3"/>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3"/>
          <p:cNvSpPr/>
          <p:nvPr/>
        </p:nvSpPr>
        <p:spPr>
          <a:xfrm flipH="1" rot="10800000">
            <a:off x="733424" y="393602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flipH="1" rot="10800000">
            <a:off x="738525" y="10085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flipH="1" rot="10800000">
            <a:off x="-291325" y="4148475"/>
            <a:ext cx="1182300" cy="10236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flipH="1" rot="10800000">
            <a:off x="420725" y="-6522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1019338" y="416705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3"/>
          <p:cNvGrpSpPr/>
          <p:nvPr/>
        </p:nvGrpSpPr>
        <p:grpSpPr>
          <a:xfrm>
            <a:off x="-50285" y="1452794"/>
            <a:ext cx="624844" cy="599376"/>
            <a:chOff x="5241175" y="4959100"/>
            <a:chExt cx="539775" cy="517775"/>
          </a:xfrm>
        </p:grpSpPr>
        <p:sp>
          <p:nvSpPr>
            <p:cNvPr id="81" name="Google Shape;81;p3"/>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 name="Google Shape;87;p3"/>
          <p:cNvSpPr/>
          <p:nvPr/>
        </p:nvSpPr>
        <p:spPr>
          <a:xfrm>
            <a:off x="47199" y="4430470"/>
            <a:ext cx="505231" cy="459562"/>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07" name="Shape 407"/>
        <p:cNvGrpSpPr/>
        <p:nvPr/>
      </p:nvGrpSpPr>
      <p:grpSpPr>
        <a:xfrm>
          <a:off x="0" y="0"/>
          <a:ext cx="0" cy="0"/>
          <a:chOff x="0" y="0"/>
          <a:chExt cx="0" cy="0"/>
        </a:xfrm>
      </p:grpSpPr>
      <p:sp>
        <p:nvSpPr>
          <p:cNvPr id="408" name="Google Shape;408;p2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09" name="Shape 409"/>
        <p:cNvGrpSpPr/>
        <p:nvPr/>
      </p:nvGrpSpPr>
      <p:grpSpPr>
        <a:xfrm>
          <a:off x="0" y="0"/>
          <a:ext cx="0" cy="0"/>
          <a:chOff x="0" y="0"/>
          <a:chExt cx="0" cy="0"/>
        </a:xfrm>
      </p:grpSpPr>
      <p:sp>
        <p:nvSpPr>
          <p:cNvPr id="410" name="Google Shape;410;p23"/>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Clr>
                <a:schemeClr val="dk1"/>
              </a:buClr>
              <a:buSzPts val="1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11" name="Google Shape;411;p23"/>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1600"/>
              </a:spcBef>
              <a:spcAft>
                <a:spcPts val="0"/>
              </a:spcAft>
              <a:buClr>
                <a:schemeClr val="dk1"/>
              </a:buClr>
              <a:buSzPts val="1800"/>
              <a:buChar char="○"/>
              <a:defRPr/>
            </a:lvl2pPr>
            <a:lvl3pPr indent="-342900" lvl="2" marL="1371600" rtl="0" algn="l">
              <a:spcBef>
                <a:spcPts val="1600"/>
              </a:spcBef>
              <a:spcAft>
                <a:spcPts val="0"/>
              </a:spcAft>
              <a:buClr>
                <a:schemeClr val="dk1"/>
              </a:buClr>
              <a:buSzPts val="1800"/>
              <a:buChar char="■"/>
              <a:defRPr/>
            </a:lvl3pPr>
            <a:lvl4pPr indent="-342900" lvl="3" marL="1828800" rtl="0" algn="l">
              <a:spcBef>
                <a:spcPts val="1600"/>
              </a:spcBef>
              <a:spcAft>
                <a:spcPts val="0"/>
              </a:spcAft>
              <a:buClr>
                <a:schemeClr val="dk1"/>
              </a:buClr>
              <a:buSzPts val="1800"/>
              <a:buChar char="●"/>
              <a:defRPr/>
            </a:lvl4pPr>
            <a:lvl5pPr indent="-342900" lvl="4" marL="2286000" rtl="0" algn="l">
              <a:spcBef>
                <a:spcPts val="1600"/>
              </a:spcBef>
              <a:spcAft>
                <a:spcPts val="0"/>
              </a:spcAft>
              <a:buClr>
                <a:schemeClr val="dk1"/>
              </a:buClr>
              <a:buSzPts val="1800"/>
              <a:buChar char="○"/>
              <a:defRPr/>
            </a:lvl5pPr>
            <a:lvl6pPr indent="-342900" lvl="5" marL="2743200" rtl="0" algn="l">
              <a:spcBef>
                <a:spcPts val="1600"/>
              </a:spcBef>
              <a:spcAft>
                <a:spcPts val="0"/>
              </a:spcAft>
              <a:buClr>
                <a:schemeClr val="dk1"/>
              </a:buClr>
              <a:buSzPts val="1800"/>
              <a:buChar char="■"/>
              <a:defRPr/>
            </a:lvl6pPr>
            <a:lvl7pPr indent="-342900" lvl="6" marL="3200400" rtl="0" algn="l">
              <a:spcBef>
                <a:spcPts val="1600"/>
              </a:spcBef>
              <a:spcAft>
                <a:spcPts val="0"/>
              </a:spcAft>
              <a:buClr>
                <a:schemeClr val="dk1"/>
              </a:buClr>
              <a:buSzPts val="1800"/>
              <a:buChar char="●"/>
              <a:defRPr/>
            </a:lvl7pPr>
            <a:lvl8pPr indent="-342900" lvl="7" marL="3657600" rtl="0" algn="l">
              <a:spcBef>
                <a:spcPts val="1600"/>
              </a:spcBef>
              <a:spcAft>
                <a:spcPts val="0"/>
              </a:spcAft>
              <a:buClr>
                <a:schemeClr val="dk1"/>
              </a:buClr>
              <a:buSzPts val="1800"/>
              <a:buChar char="○"/>
              <a:defRPr/>
            </a:lvl8pPr>
            <a:lvl9pPr indent="-342900" lvl="8" marL="4114800" rtl="0" algn="l">
              <a:spcBef>
                <a:spcPts val="1600"/>
              </a:spcBef>
              <a:spcAft>
                <a:spcPts val="1600"/>
              </a:spcAft>
              <a:buClr>
                <a:schemeClr val="dk1"/>
              </a:buClr>
              <a:buSzPts val="1800"/>
              <a:buChar char="■"/>
              <a:defRPr/>
            </a:lvl9pPr>
          </a:lstStyle>
          <a:p/>
        </p:txBody>
      </p:sp>
      <p:sp>
        <p:nvSpPr>
          <p:cNvPr id="412" name="Google Shape;412;p23"/>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13" name="Google Shape;413;p23"/>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14" name="Google Shape;414;p2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88" name="Shape 88"/>
        <p:cNvGrpSpPr/>
        <p:nvPr/>
      </p:nvGrpSpPr>
      <p:grpSpPr>
        <a:xfrm>
          <a:off x="0" y="0"/>
          <a:ext cx="0" cy="0"/>
          <a:chOff x="0" y="0"/>
          <a:chExt cx="0" cy="0"/>
        </a:xfrm>
      </p:grpSpPr>
      <p:sp>
        <p:nvSpPr>
          <p:cNvPr id="89" name="Google Shape;89;p4"/>
          <p:cNvSpPr/>
          <p:nvPr/>
        </p:nvSpPr>
        <p:spPr>
          <a:xfrm flipH="1" rot="10800000">
            <a:off x="-94969" y="619169"/>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90" name="Google Shape;90;p4"/>
          <p:cNvSpPr/>
          <p:nvPr/>
        </p:nvSpPr>
        <p:spPr>
          <a:xfrm rot="5400000">
            <a:off x="499599" y="1905237"/>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91" name="Google Shape;91;p4"/>
          <p:cNvSpPr txBox="1"/>
          <p:nvPr>
            <p:ph idx="1" type="body"/>
          </p:nvPr>
        </p:nvSpPr>
        <p:spPr>
          <a:xfrm>
            <a:off x="2051200" y="2085600"/>
            <a:ext cx="6282300" cy="819900"/>
          </a:xfrm>
          <a:prstGeom prst="rect">
            <a:avLst/>
          </a:prstGeom>
        </p:spPr>
        <p:txBody>
          <a:bodyPr anchorCtr="0" anchor="ctr" bIns="91425" lIns="91425" spcFirstLastPara="1" rIns="91425" wrap="square" tIns="91425">
            <a:noAutofit/>
          </a:bodyPr>
          <a:lstStyle>
            <a:lvl1pPr indent="-381000" lvl="0" marL="457200" rtl="0">
              <a:spcBef>
                <a:spcPts val="600"/>
              </a:spcBef>
              <a:spcAft>
                <a:spcPts val="0"/>
              </a:spcAft>
              <a:buSzPts val="2400"/>
              <a:buFont typeface="Nixie One"/>
              <a:buChar char="◇"/>
              <a:defRPr sz="2400">
                <a:latin typeface="Nixie One"/>
                <a:ea typeface="Nixie One"/>
                <a:cs typeface="Nixie One"/>
                <a:sym typeface="Nixie One"/>
              </a:defRPr>
            </a:lvl1pPr>
            <a:lvl2pPr indent="-381000" lvl="1" marL="914400" rtl="0">
              <a:spcBef>
                <a:spcPts val="0"/>
              </a:spcBef>
              <a:spcAft>
                <a:spcPts val="0"/>
              </a:spcAft>
              <a:buSzPts val="2400"/>
              <a:buFont typeface="Nixie One"/>
              <a:buChar char="￭"/>
              <a:defRPr sz="2400">
                <a:latin typeface="Nixie One"/>
                <a:ea typeface="Nixie One"/>
                <a:cs typeface="Nixie One"/>
                <a:sym typeface="Nixie One"/>
              </a:defRPr>
            </a:lvl2pPr>
            <a:lvl3pPr indent="-381000" lvl="2" marL="1371600" rtl="0">
              <a:spcBef>
                <a:spcPts val="0"/>
              </a:spcBef>
              <a:spcAft>
                <a:spcPts val="0"/>
              </a:spcAft>
              <a:buSzPts val="2400"/>
              <a:buFont typeface="Nixie One"/>
              <a:buChar char="￮"/>
              <a:defRPr sz="2400">
                <a:latin typeface="Nixie One"/>
                <a:ea typeface="Nixie One"/>
                <a:cs typeface="Nixie One"/>
                <a:sym typeface="Nixie One"/>
              </a:defRPr>
            </a:lvl3pPr>
            <a:lvl4pPr indent="-381000" lvl="3" marL="1828800" rtl="0">
              <a:spcBef>
                <a:spcPts val="0"/>
              </a:spcBef>
              <a:spcAft>
                <a:spcPts val="0"/>
              </a:spcAft>
              <a:buSzPts val="2400"/>
              <a:buFont typeface="Nixie One"/>
              <a:buChar char="●"/>
              <a:defRPr sz="2400">
                <a:latin typeface="Nixie One"/>
                <a:ea typeface="Nixie One"/>
                <a:cs typeface="Nixie One"/>
                <a:sym typeface="Nixie One"/>
              </a:defRPr>
            </a:lvl4pPr>
            <a:lvl5pPr indent="-381000" lvl="4" marL="2286000" rtl="0">
              <a:spcBef>
                <a:spcPts val="0"/>
              </a:spcBef>
              <a:spcAft>
                <a:spcPts val="0"/>
              </a:spcAft>
              <a:buSzPts val="2400"/>
              <a:buFont typeface="Nixie One"/>
              <a:buChar char="○"/>
              <a:defRPr sz="2400">
                <a:latin typeface="Nixie One"/>
                <a:ea typeface="Nixie One"/>
                <a:cs typeface="Nixie One"/>
                <a:sym typeface="Nixie One"/>
              </a:defRPr>
            </a:lvl5pPr>
            <a:lvl6pPr indent="-381000" lvl="5" marL="2743200" rtl="0">
              <a:spcBef>
                <a:spcPts val="0"/>
              </a:spcBef>
              <a:spcAft>
                <a:spcPts val="0"/>
              </a:spcAft>
              <a:buSzPts val="2400"/>
              <a:buFont typeface="Nixie One"/>
              <a:buChar char="■"/>
              <a:defRPr sz="2400">
                <a:latin typeface="Nixie One"/>
                <a:ea typeface="Nixie One"/>
                <a:cs typeface="Nixie One"/>
                <a:sym typeface="Nixie One"/>
              </a:defRPr>
            </a:lvl6pPr>
            <a:lvl7pPr indent="-381000" lvl="6" marL="3200400" rtl="0">
              <a:spcBef>
                <a:spcPts val="0"/>
              </a:spcBef>
              <a:spcAft>
                <a:spcPts val="0"/>
              </a:spcAft>
              <a:buSzPts val="2400"/>
              <a:buFont typeface="Nixie One"/>
              <a:buChar char="●"/>
              <a:defRPr sz="2400">
                <a:latin typeface="Nixie One"/>
                <a:ea typeface="Nixie One"/>
                <a:cs typeface="Nixie One"/>
                <a:sym typeface="Nixie One"/>
              </a:defRPr>
            </a:lvl7pPr>
            <a:lvl8pPr indent="-381000" lvl="7" marL="3657600" rtl="0">
              <a:spcBef>
                <a:spcPts val="0"/>
              </a:spcBef>
              <a:spcAft>
                <a:spcPts val="0"/>
              </a:spcAft>
              <a:buSzPts val="2400"/>
              <a:buFont typeface="Nixie One"/>
              <a:buChar char="○"/>
              <a:defRPr sz="2400">
                <a:latin typeface="Nixie One"/>
                <a:ea typeface="Nixie One"/>
                <a:cs typeface="Nixie One"/>
                <a:sym typeface="Nixie One"/>
              </a:defRPr>
            </a:lvl8pPr>
            <a:lvl9pPr indent="-381000" lvl="8" marL="4114800" rtl="0">
              <a:spcBef>
                <a:spcPts val="0"/>
              </a:spcBef>
              <a:spcAft>
                <a:spcPts val="0"/>
              </a:spcAft>
              <a:buSzPts val="2400"/>
              <a:buFont typeface="Nixie One"/>
              <a:buChar char="■"/>
              <a:defRPr sz="2400">
                <a:latin typeface="Nixie One"/>
                <a:ea typeface="Nixie One"/>
                <a:cs typeface="Nixie One"/>
                <a:sym typeface="Nixie One"/>
              </a:defRPr>
            </a:lvl9pPr>
          </a:lstStyle>
          <a:p/>
        </p:txBody>
      </p:sp>
      <p:sp>
        <p:nvSpPr>
          <p:cNvPr id="92" name="Google Shape;92;p4"/>
          <p:cNvSpPr/>
          <p:nvPr/>
        </p:nvSpPr>
        <p:spPr>
          <a:xfrm flipH="1" rot="10800000">
            <a:off x="-123826" y="28115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4"/>
          <p:cNvSpPr/>
          <p:nvPr/>
        </p:nvSpPr>
        <p:spPr>
          <a:xfrm flipH="1" rot="10800000">
            <a:off x="638175" y="31927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4"/>
          <p:cNvSpPr/>
          <p:nvPr/>
        </p:nvSpPr>
        <p:spPr>
          <a:xfrm flipH="1" rot="10800000">
            <a:off x="752474" y="120180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4"/>
          <p:cNvSpPr/>
          <p:nvPr/>
        </p:nvSpPr>
        <p:spPr>
          <a:xfrm flipH="1" rot="10800000">
            <a:off x="657225" y="438017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4"/>
          <p:cNvGrpSpPr/>
          <p:nvPr/>
        </p:nvGrpSpPr>
        <p:grpSpPr>
          <a:xfrm>
            <a:off x="986834" y="1394518"/>
            <a:ext cx="351204" cy="324661"/>
            <a:chOff x="5975075" y="2327500"/>
            <a:chExt cx="420100" cy="388350"/>
          </a:xfrm>
        </p:grpSpPr>
        <p:sp>
          <p:nvSpPr>
            <p:cNvPr id="97" name="Google Shape;97;p4"/>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4"/>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 name="Google Shape;99;p4"/>
          <p:cNvSpPr/>
          <p:nvPr/>
        </p:nvSpPr>
        <p:spPr>
          <a:xfrm>
            <a:off x="203100" y="30227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 name="Google Shape;100;p4"/>
          <p:cNvGrpSpPr/>
          <p:nvPr/>
        </p:nvGrpSpPr>
        <p:grpSpPr>
          <a:xfrm>
            <a:off x="295728" y="877706"/>
            <a:ext cx="247469" cy="392302"/>
            <a:chOff x="6718575" y="2318625"/>
            <a:chExt cx="256950" cy="407375"/>
          </a:xfrm>
        </p:grpSpPr>
        <p:sp>
          <p:nvSpPr>
            <p:cNvPr id="101" name="Google Shape;101;p4"/>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4"/>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4"/>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 name="Google Shape;109;p4"/>
          <p:cNvGrpSpPr/>
          <p:nvPr/>
        </p:nvGrpSpPr>
        <p:grpSpPr>
          <a:xfrm>
            <a:off x="1229484" y="3310481"/>
            <a:ext cx="342882" cy="350068"/>
            <a:chOff x="3951850" y="2985350"/>
            <a:chExt cx="407950" cy="416500"/>
          </a:xfrm>
        </p:grpSpPr>
        <p:sp>
          <p:nvSpPr>
            <p:cNvPr id="110" name="Google Shape;110;p4"/>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4"/>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4"/>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 name="Google Shape;114;p4"/>
          <p:cNvSpPr/>
          <p:nvPr/>
        </p:nvSpPr>
        <p:spPr>
          <a:xfrm flipH="1" rot="10800000">
            <a:off x="542924" y="36121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4"/>
          <p:cNvSpPr/>
          <p:nvPr/>
        </p:nvSpPr>
        <p:spPr>
          <a:xfrm flipH="1" rot="10800000">
            <a:off x="729000" y="424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
          <p:cNvSpPr/>
          <p:nvPr/>
        </p:nvSpPr>
        <p:spPr>
          <a:xfrm flipH="1" rot="10800000">
            <a:off x="-115052" y="3996025"/>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4"/>
          <p:cNvSpPr/>
          <p:nvPr/>
        </p:nvSpPr>
        <p:spPr>
          <a:xfrm flipH="1" rot="10800000">
            <a:off x="411200" y="25862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4"/>
          <p:cNvSpPr/>
          <p:nvPr/>
        </p:nvSpPr>
        <p:spPr>
          <a:xfrm>
            <a:off x="828838" y="38432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 name="Google Shape;119;p4"/>
          <p:cNvGrpSpPr/>
          <p:nvPr/>
        </p:nvGrpSpPr>
        <p:grpSpPr>
          <a:xfrm>
            <a:off x="67092" y="1681690"/>
            <a:ext cx="455624" cy="437054"/>
            <a:chOff x="5241175" y="4959100"/>
            <a:chExt cx="539775" cy="517775"/>
          </a:xfrm>
        </p:grpSpPr>
        <p:sp>
          <p:nvSpPr>
            <p:cNvPr id="120" name="Google Shape;120;p4"/>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4"/>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 name="Google Shape;126;p4"/>
          <p:cNvSpPr/>
          <p:nvPr/>
        </p:nvSpPr>
        <p:spPr>
          <a:xfrm>
            <a:off x="144926" y="4214500"/>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
          <p:cNvSpPr txBox="1"/>
          <p:nvPr/>
        </p:nvSpPr>
        <p:spPr>
          <a:xfrm>
            <a:off x="94000" y="1929581"/>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0">
                <a:solidFill>
                  <a:srgbClr val="FFFFFF"/>
                </a:solidFill>
                <a:latin typeface="Nixie One"/>
                <a:ea typeface="Nixie One"/>
                <a:cs typeface="Nixie One"/>
                <a:sym typeface="Nixie One"/>
              </a:rPr>
              <a:t>“</a:t>
            </a:r>
            <a:endParaRPr sz="12000">
              <a:solidFill>
                <a:srgbClr val="FFFFFF"/>
              </a:solidFill>
              <a:latin typeface="Nixie One"/>
              <a:ea typeface="Nixie One"/>
              <a:cs typeface="Nixie One"/>
              <a:sym typeface="Nixie One"/>
            </a:endParaRPr>
          </a:p>
        </p:txBody>
      </p:sp>
      <p:sp>
        <p:nvSpPr>
          <p:cNvPr id="128" name="Google Shape;128;p4"/>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rtl="0">
              <a:buNone/>
              <a:defRPr>
                <a:latin typeface="Nixie One"/>
                <a:ea typeface="Nixie One"/>
                <a:cs typeface="Nixie One"/>
                <a:sym typeface="Nixie One"/>
              </a:defRPr>
            </a:lvl1pPr>
            <a:lvl2pPr lvl="1" rtl="0">
              <a:buNone/>
              <a:defRPr>
                <a:latin typeface="Nixie One"/>
                <a:ea typeface="Nixie One"/>
                <a:cs typeface="Nixie One"/>
                <a:sym typeface="Nixie One"/>
              </a:defRPr>
            </a:lvl2pPr>
            <a:lvl3pPr lvl="2" rtl="0">
              <a:buNone/>
              <a:defRPr>
                <a:latin typeface="Nixie One"/>
                <a:ea typeface="Nixie One"/>
                <a:cs typeface="Nixie One"/>
                <a:sym typeface="Nixie One"/>
              </a:defRPr>
            </a:lvl3pPr>
            <a:lvl4pPr lvl="3" rtl="0">
              <a:buNone/>
              <a:defRPr>
                <a:latin typeface="Nixie One"/>
                <a:ea typeface="Nixie One"/>
                <a:cs typeface="Nixie One"/>
                <a:sym typeface="Nixie One"/>
              </a:defRPr>
            </a:lvl4pPr>
            <a:lvl5pPr lvl="4" rtl="0">
              <a:buNone/>
              <a:defRPr>
                <a:latin typeface="Nixie One"/>
                <a:ea typeface="Nixie One"/>
                <a:cs typeface="Nixie One"/>
                <a:sym typeface="Nixie One"/>
              </a:defRPr>
            </a:lvl5pPr>
            <a:lvl6pPr lvl="5" rtl="0">
              <a:buNone/>
              <a:defRPr>
                <a:latin typeface="Nixie One"/>
                <a:ea typeface="Nixie One"/>
                <a:cs typeface="Nixie One"/>
                <a:sym typeface="Nixie One"/>
              </a:defRPr>
            </a:lvl6pPr>
            <a:lvl7pPr lvl="6" rtl="0">
              <a:buNone/>
              <a:defRPr>
                <a:latin typeface="Nixie One"/>
                <a:ea typeface="Nixie One"/>
                <a:cs typeface="Nixie One"/>
                <a:sym typeface="Nixie One"/>
              </a:defRPr>
            </a:lvl7pPr>
            <a:lvl8pPr lvl="7" rtl="0">
              <a:buNone/>
              <a:defRPr>
                <a:latin typeface="Nixie One"/>
                <a:ea typeface="Nixie One"/>
                <a:cs typeface="Nixie One"/>
                <a:sym typeface="Nixie One"/>
              </a:defRPr>
            </a:lvl8pPr>
            <a:lvl9pPr lvl="8" rtl="0">
              <a:buNone/>
              <a:defRPr>
                <a:latin typeface="Nixie One"/>
                <a:ea typeface="Nixie One"/>
                <a:cs typeface="Nixie One"/>
                <a:sym typeface="Nixie 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29" name="Shape 129"/>
        <p:cNvGrpSpPr/>
        <p:nvPr/>
      </p:nvGrpSpPr>
      <p:grpSpPr>
        <a:xfrm>
          <a:off x="0" y="0"/>
          <a:ext cx="0" cy="0"/>
          <a:chOff x="0" y="0"/>
          <a:chExt cx="0" cy="0"/>
        </a:xfrm>
      </p:grpSpPr>
      <p:sp>
        <p:nvSpPr>
          <p:cNvPr id="130" name="Google Shape;130;p5"/>
          <p:cNvSpPr/>
          <p:nvPr/>
        </p:nvSpPr>
        <p:spPr>
          <a:xfrm flipH="1" rot="10800000">
            <a:off x="7663675" y="3684808"/>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31" name="Google Shape;131;p5"/>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32" name="Google Shape;132;p5"/>
          <p:cNvSpPr txBox="1"/>
          <p:nvPr>
            <p:ph type="title"/>
          </p:nvPr>
        </p:nvSpPr>
        <p:spPr>
          <a:xfrm>
            <a:off x="1732700" y="1735600"/>
            <a:ext cx="4944300" cy="645300"/>
          </a:xfrm>
          <a:prstGeom prst="rect">
            <a:avLst/>
          </a:prstGeom>
        </p:spPr>
        <p:txBody>
          <a:bodyPr anchorCtr="0" anchor="b"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133" name="Google Shape;133;p5"/>
          <p:cNvSpPr txBox="1"/>
          <p:nvPr>
            <p:ph idx="1" type="body"/>
          </p:nvPr>
        </p:nvSpPr>
        <p:spPr>
          <a:xfrm>
            <a:off x="1732700" y="2255125"/>
            <a:ext cx="4944300" cy="16599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Font typeface="Muli"/>
              <a:buChar char="◇"/>
              <a:defRPr>
                <a:latin typeface="Muli"/>
                <a:ea typeface="Muli"/>
                <a:cs typeface="Muli"/>
                <a:sym typeface="Muli"/>
              </a:defRPr>
            </a:lvl1pPr>
            <a:lvl2pPr indent="-317500" lvl="1" marL="914400" rtl="0">
              <a:spcBef>
                <a:spcPts val="0"/>
              </a:spcBef>
              <a:spcAft>
                <a:spcPts val="0"/>
              </a:spcAft>
              <a:buSzPts val="1400"/>
              <a:buFont typeface="Muli"/>
              <a:buChar char="￭"/>
              <a:defRPr>
                <a:latin typeface="Muli"/>
                <a:ea typeface="Muli"/>
                <a:cs typeface="Muli"/>
                <a:sym typeface="Muli"/>
              </a:defRPr>
            </a:lvl2pPr>
            <a:lvl3pPr indent="-317500" lvl="2" marL="1371600" rtl="0">
              <a:spcBef>
                <a:spcPts val="0"/>
              </a:spcBef>
              <a:spcAft>
                <a:spcPts val="0"/>
              </a:spcAft>
              <a:buSzPts val="1400"/>
              <a:buFont typeface="Muli"/>
              <a:buChar char="￮"/>
              <a:defRPr>
                <a:latin typeface="Muli"/>
                <a:ea typeface="Muli"/>
                <a:cs typeface="Muli"/>
                <a:sym typeface="Muli"/>
              </a:defRPr>
            </a:lvl3pPr>
            <a:lvl4pPr indent="-317500" lvl="3" marL="1828800" rtl="0">
              <a:spcBef>
                <a:spcPts val="0"/>
              </a:spcBef>
              <a:spcAft>
                <a:spcPts val="0"/>
              </a:spcAft>
              <a:buSzPts val="1400"/>
              <a:buFont typeface="Muli"/>
              <a:buChar char="●"/>
              <a:defRPr>
                <a:latin typeface="Muli"/>
                <a:ea typeface="Muli"/>
                <a:cs typeface="Muli"/>
                <a:sym typeface="Muli"/>
              </a:defRPr>
            </a:lvl4pPr>
            <a:lvl5pPr indent="-317500" lvl="4" marL="2286000" rtl="0">
              <a:spcBef>
                <a:spcPts val="0"/>
              </a:spcBef>
              <a:spcAft>
                <a:spcPts val="0"/>
              </a:spcAft>
              <a:buSzPts val="1400"/>
              <a:buFont typeface="Muli"/>
              <a:buChar char="○"/>
              <a:defRPr>
                <a:latin typeface="Muli"/>
                <a:ea typeface="Muli"/>
                <a:cs typeface="Muli"/>
                <a:sym typeface="Muli"/>
              </a:defRPr>
            </a:lvl5pPr>
            <a:lvl6pPr indent="-317500" lvl="5" marL="2743200" rtl="0">
              <a:spcBef>
                <a:spcPts val="0"/>
              </a:spcBef>
              <a:spcAft>
                <a:spcPts val="0"/>
              </a:spcAft>
              <a:buSzPts val="1400"/>
              <a:buFont typeface="Muli"/>
              <a:buChar char="■"/>
              <a:defRPr>
                <a:latin typeface="Muli"/>
                <a:ea typeface="Muli"/>
                <a:cs typeface="Muli"/>
                <a:sym typeface="Muli"/>
              </a:defRPr>
            </a:lvl6pPr>
            <a:lvl7pPr indent="-317500" lvl="6" marL="3200400" rtl="0">
              <a:spcBef>
                <a:spcPts val="0"/>
              </a:spcBef>
              <a:spcAft>
                <a:spcPts val="0"/>
              </a:spcAft>
              <a:buSzPts val="1400"/>
              <a:buFont typeface="Muli"/>
              <a:buChar char="●"/>
              <a:defRPr>
                <a:latin typeface="Muli"/>
                <a:ea typeface="Muli"/>
                <a:cs typeface="Muli"/>
                <a:sym typeface="Muli"/>
              </a:defRPr>
            </a:lvl7pPr>
            <a:lvl8pPr indent="-317500" lvl="7" marL="3657600" rtl="0">
              <a:spcBef>
                <a:spcPts val="0"/>
              </a:spcBef>
              <a:spcAft>
                <a:spcPts val="0"/>
              </a:spcAft>
              <a:buSzPts val="1400"/>
              <a:buFont typeface="Muli"/>
              <a:buChar char="○"/>
              <a:defRPr>
                <a:latin typeface="Muli"/>
                <a:ea typeface="Muli"/>
                <a:cs typeface="Muli"/>
                <a:sym typeface="Muli"/>
              </a:defRPr>
            </a:lvl8pPr>
            <a:lvl9pPr indent="-317500" lvl="8" marL="4114800" rtl="0">
              <a:spcBef>
                <a:spcPts val="0"/>
              </a:spcBef>
              <a:spcAft>
                <a:spcPts val="0"/>
              </a:spcAft>
              <a:buSzPts val="1400"/>
              <a:buFont typeface="Muli"/>
              <a:buChar char="■"/>
              <a:defRPr>
                <a:latin typeface="Muli"/>
                <a:ea typeface="Muli"/>
                <a:cs typeface="Muli"/>
                <a:sym typeface="Muli"/>
              </a:defRPr>
            </a:lvl9pPr>
          </a:lstStyle>
          <a:p/>
        </p:txBody>
      </p:sp>
      <p:sp>
        <p:nvSpPr>
          <p:cNvPr id="134" name="Google Shape;134;p5"/>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5"/>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5"/>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5"/>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5"/>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5"/>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5"/>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5"/>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2" name="Google Shape;142;p5"/>
          <p:cNvGrpSpPr/>
          <p:nvPr/>
        </p:nvGrpSpPr>
        <p:grpSpPr>
          <a:xfrm>
            <a:off x="1729784" y="61068"/>
            <a:ext cx="351204" cy="324661"/>
            <a:chOff x="5975075" y="2327500"/>
            <a:chExt cx="420100" cy="388350"/>
          </a:xfrm>
        </p:grpSpPr>
        <p:sp>
          <p:nvSpPr>
            <p:cNvPr id="143" name="Google Shape;143;p5"/>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5"/>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 name="Google Shape;145;p5"/>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5"/>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7" name="Google Shape;147;p5"/>
          <p:cNvGrpSpPr/>
          <p:nvPr/>
        </p:nvGrpSpPr>
        <p:grpSpPr>
          <a:xfrm>
            <a:off x="7354067" y="3426715"/>
            <a:ext cx="455624" cy="437054"/>
            <a:chOff x="5241175" y="4959100"/>
            <a:chExt cx="539775" cy="517775"/>
          </a:xfrm>
        </p:grpSpPr>
        <p:sp>
          <p:nvSpPr>
            <p:cNvPr id="148" name="Google Shape;148;p5"/>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5"/>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5"/>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5"/>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5"/>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5"/>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5"/>
          <p:cNvSpPr/>
          <p:nvPr/>
        </p:nvSpPr>
        <p:spPr>
          <a:xfrm>
            <a:off x="8081326" y="3153875"/>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 name="Google Shape;155;p5"/>
          <p:cNvGrpSpPr/>
          <p:nvPr/>
        </p:nvGrpSpPr>
        <p:grpSpPr>
          <a:xfrm>
            <a:off x="904277" y="515192"/>
            <a:ext cx="382958" cy="607111"/>
            <a:chOff x="6718575" y="2318625"/>
            <a:chExt cx="256950" cy="407375"/>
          </a:xfrm>
        </p:grpSpPr>
        <p:sp>
          <p:nvSpPr>
            <p:cNvPr id="156" name="Google Shape;156;p5"/>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5"/>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5"/>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5"/>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5"/>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5"/>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5"/>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5"/>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5"/>
          <p:cNvGrpSpPr/>
          <p:nvPr/>
        </p:nvGrpSpPr>
        <p:grpSpPr>
          <a:xfrm>
            <a:off x="335759" y="1840531"/>
            <a:ext cx="342882" cy="350068"/>
            <a:chOff x="3951850" y="2985350"/>
            <a:chExt cx="407950" cy="416500"/>
          </a:xfrm>
        </p:grpSpPr>
        <p:sp>
          <p:nvSpPr>
            <p:cNvPr id="165" name="Google Shape;165;p5"/>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5"/>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5"/>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5"/>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 name="Google Shape;169;p5"/>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70" name="Shape 170"/>
        <p:cNvGrpSpPr/>
        <p:nvPr/>
      </p:nvGrpSpPr>
      <p:grpSpPr>
        <a:xfrm>
          <a:off x="0" y="0"/>
          <a:ext cx="0" cy="0"/>
          <a:chOff x="0" y="0"/>
          <a:chExt cx="0" cy="0"/>
        </a:xfrm>
      </p:grpSpPr>
      <p:sp>
        <p:nvSpPr>
          <p:cNvPr id="171" name="Google Shape;171;p6"/>
          <p:cNvSpPr/>
          <p:nvPr/>
        </p:nvSpPr>
        <p:spPr>
          <a:xfrm flipH="1" rot="10800000">
            <a:off x="7663675" y="3684808"/>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72" name="Google Shape;172;p6"/>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73" name="Google Shape;173;p6"/>
          <p:cNvSpPr txBox="1"/>
          <p:nvPr>
            <p:ph type="title"/>
          </p:nvPr>
        </p:nvSpPr>
        <p:spPr>
          <a:xfrm>
            <a:off x="1732700" y="1735600"/>
            <a:ext cx="4944300" cy="645300"/>
          </a:xfrm>
          <a:prstGeom prst="rect">
            <a:avLst/>
          </a:prstGeom>
        </p:spPr>
        <p:txBody>
          <a:bodyPr anchorCtr="0" anchor="b"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174" name="Google Shape;174;p6"/>
          <p:cNvSpPr txBox="1"/>
          <p:nvPr>
            <p:ph idx="1" type="body"/>
          </p:nvPr>
        </p:nvSpPr>
        <p:spPr>
          <a:xfrm>
            <a:off x="1734000" y="2414450"/>
            <a:ext cx="2667300" cy="26637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75" name="Google Shape;175;p6"/>
          <p:cNvSpPr txBox="1"/>
          <p:nvPr>
            <p:ph idx="2" type="body"/>
          </p:nvPr>
        </p:nvSpPr>
        <p:spPr>
          <a:xfrm>
            <a:off x="4562088" y="2414450"/>
            <a:ext cx="2667300" cy="26637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76" name="Google Shape;176;p6"/>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6"/>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6"/>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6"/>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0" name="Google Shape;180;p6"/>
          <p:cNvGrpSpPr/>
          <p:nvPr/>
        </p:nvGrpSpPr>
        <p:grpSpPr>
          <a:xfrm>
            <a:off x="1729784" y="61068"/>
            <a:ext cx="351204" cy="324661"/>
            <a:chOff x="5975075" y="2327500"/>
            <a:chExt cx="420100" cy="388350"/>
          </a:xfrm>
        </p:grpSpPr>
        <p:sp>
          <p:nvSpPr>
            <p:cNvPr id="181" name="Google Shape;181;p6"/>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6"/>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 name="Google Shape;183;p6"/>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4" name="Google Shape;184;p6"/>
          <p:cNvGrpSpPr/>
          <p:nvPr/>
        </p:nvGrpSpPr>
        <p:grpSpPr>
          <a:xfrm>
            <a:off x="904277" y="515192"/>
            <a:ext cx="382958" cy="607111"/>
            <a:chOff x="6718575" y="2318625"/>
            <a:chExt cx="256950" cy="407375"/>
          </a:xfrm>
        </p:grpSpPr>
        <p:sp>
          <p:nvSpPr>
            <p:cNvPr id="185" name="Google Shape;185;p6"/>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6"/>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6"/>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6"/>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6"/>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6"/>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6"/>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6"/>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 name="Google Shape;193;p6"/>
          <p:cNvGrpSpPr/>
          <p:nvPr/>
        </p:nvGrpSpPr>
        <p:grpSpPr>
          <a:xfrm>
            <a:off x="335759" y="1840531"/>
            <a:ext cx="342882" cy="350068"/>
            <a:chOff x="3951850" y="2985350"/>
            <a:chExt cx="407950" cy="416500"/>
          </a:xfrm>
        </p:grpSpPr>
        <p:sp>
          <p:nvSpPr>
            <p:cNvPr id="194" name="Google Shape;194;p6"/>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6"/>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6"/>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6"/>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8" name="Google Shape;198;p6"/>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6"/>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6"/>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6"/>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6"/>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3" name="Google Shape;203;p6"/>
          <p:cNvGrpSpPr/>
          <p:nvPr/>
        </p:nvGrpSpPr>
        <p:grpSpPr>
          <a:xfrm>
            <a:off x="7354067" y="3426715"/>
            <a:ext cx="455624" cy="437054"/>
            <a:chOff x="5241175" y="4959100"/>
            <a:chExt cx="539775" cy="517775"/>
          </a:xfrm>
        </p:grpSpPr>
        <p:sp>
          <p:nvSpPr>
            <p:cNvPr id="204" name="Google Shape;204;p6"/>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6"/>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6"/>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6"/>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6"/>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6"/>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0" name="Google Shape;210;p6"/>
          <p:cNvSpPr/>
          <p:nvPr/>
        </p:nvSpPr>
        <p:spPr>
          <a:xfrm>
            <a:off x="8081326" y="3153875"/>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6"/>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212" name="Shape 212"/>
        <p:cNvGrpSpPr/>
        <p:nvPr/>
      </p:nvGrpSpPr>
      <p:grpSpPr>
        <a:xfrm>
          <a:off x="0" y="0"/>
          <a:ext cx="0" cy="0"/>
          <a:chOff x="0" y="0"/>
          <a:chExt cx="0" cy="0"/>
        </a:xfrm>
      </p:grpSpPr>
      <p:sp>
        <p:nvSpPr>
          <p:cNvPr id="213" name="Google Shape;213;p7"/>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14" name="Google Shape;214;p7"/>
          <p:cNvSpPr txBox="1"/>
          <p:nvPr>
            <p:ph type="title"/>
          </p:nvPr>
        </p:nvSpPr>
        <p:spPr>
          <a:xfrm>
            <a:off x="1732700" y="1735600"/>
            <a:ext cx="4944300" cy="645300"/>
          </a:xfrm>
          <a:prstGeom prst="rect">
            <a:avLst/>
          </a:prstGeom>
        </p:spPr>
        <p:txBody>
          <a:bodyPr anchorCtr="0" anchor="b"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215" name="Google Shape;215;p7"/>
          <p:cNvSpPr txBox="1"/>
          <p:nvPr>
            <p:ph idx="1" type="body"/>
          </p:nvPr>
        </p:nvSpPr>
        <p:spPr>
          <a:xfrm>
            <a:off x="1732700" y="2380900"/>
            <a:ext cx="2176800" cy="25449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16" name="Google Shape;216;p7"/>
          <p:cNvSpPr txBox="1"/>
          <p:nvPr>
            <p:ph idx="2" type="body"/>
          </p:nvPr>
        </p:nvSpPr>
        <p:spPr>
          <a:xfrm>
            <a:off x="4020972" y="2380900"/>
            <a:ext cx="2176800" cy="25449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17" name="Google Shape;217;p7"/>
          <p:cNvSpPr txBox="1"/>
          <p:nvPr>
            <p:ph idx="3" type="body"/>
          </p:nvPr>
        </p:nvSpPr>
        <p:spPr>
          <a:xfrm>
            <a:off x="6309245" y="2380900"/>
            <a:ext cx="2176800" cy="25449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18" name="Google Shape;218;p7"/>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7"/>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7"/>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7"/>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2" name="Google Shape;222;p7"/>
          <p:cNvGrpSpPr/>
          <p:nvPr/>
        </p:nvGrpSpPr>
        <p:grpSpPr>
          <a:xfrm>
            <a:off x="1729784" y="61068"/>
            <a:ext cx="351204" cy="324661"/>
            <a:chOff x="5975075" y="2327500"/>
            <a:chExt cx="420100" cy="388350"/>
          </a:xfrm>
        </p:grpSpPr>
        <p:sp>
          <p:nvSpPr>
            <p:cNvPr id="223" name="Google Shape;223;p7"/>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7"/>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5" name="Google Shape;225;p7"/>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6" name="Google Shape;226;p7"/>
          <p:cNvGrpSpPr/>
          <p:nvPr/>
        </p:nvGrpSpPr>
        <p:grpSpPr>
          <a:xfrm>
            <a:off x="904277" y="515192"/>
            <a:ext cx="382958" cy="607111"/>
            <a:chOff x="6718575" y="2318625"/>
            <a:chExt cx="256950" cy="407375"/>
          </a:xfrm>
        </p:grpSpPr>
        <p:sp>
          <p:nvSpPr>
            <p:cNvPr id="227" name="Google Shape;227;p7"/>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7"/>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7"/>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7"/>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7"/>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7"/>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7"/>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7"/>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5" name="Google Shape;235;p7"/>
          <p:cNvGrpSpPr/>
          <p:nvPr/>
        </p:nvGrpSpPr>
        <p:grpSpPr>
          <a:xfrm>
            <a:off x="335759" y="1840531"/>
            <a:ext cx="342882" cy="350068"/>
            <a:chOff x="3951850" y="2985350"/>
            <a:chExt cx="407950" cy="416500"/>
          </a:xfrm>
        </p:grpSpPr>
        <p:sp>
          <p:nvSpPr>
            <p:cNvPr id="236" name="Google Shape;236;p7"/>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7"/>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7"/>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7"/>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0" name="Google Shape;240;p7"/>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1" name="Shape 241"/>
        <p:cNvGrpSpPr/>
        <p:nvPr/>
      </p:nvGrpSpPr>
      <p:grpSpPr>
        <a:xfrm>
          <a:off x="0" y="0"/>
          <a:ext cx="0" cy="0"/>
          <a:chOff x="0" y="0"/>
          <a:chExt cx="0" cy="0"/>
        </a:xfrm>
      </p:grpSpPr>
      <p:sp>
        <p:nvSpPr>
          <p:cNvPr id="242" name="Google Shape;242;p8"/>
          <p:cNvSpPr/>
          <p:nvPr/>
        </p:nvSpPr>
        <p:spPr>
          <a:xfrm flipH="1" rot="10800000">
            <a:off x="7663675" y="3684808"/>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43" name="Google Shape;243;p8"/>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44" name="Google Shape;244;p8"/>
          <p:cNvSpPr txBox="1"/>
          <p:nvPr>
            <p:ph type="title"/>
          </p:nvPr>
        </p:nvSpPr>
        <p:spPr>
          <a:xfrm>
            <a:off x="1732700" y="821200"/>
            <a:ext cx="4944300" cy="645300"/>
          </a:xfrm>
          <a:prstGeom prst="rect">
            <a:avLst/>
          </a:prstGeom>
        </p:spPr>
        <p:txBody>
          <a:bodyPr anchorCtr="0" anchor="t"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245" name="Google Shape;245;p8"/>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8"/>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8"/>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8"/>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9" name="Google Shape;249;p8"/>
          <p:cNvGrpSpPr/>
          <p:nvPr/>
        </p:nvGrpSpPr>
        <p:grpSpPr>
          <a:xfrm>
            <a:off x="1729784" y="61068"/>
            <a:ext cx="351204" cy="324661"/>
            <a:chOff x="5975075" y="2327500"/>
            <a:chExt cx="420100" cy="388350"/>
          </a:xfrm>
        </p:grpSpPr>
        <p:sp>
          <p:nvSpPr>
            <p:cNvPr id="250" name="Google Shape;250;p8"/>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8"/>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2" name="Google Shape;252;p8"/>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3" name="Google Shape;253;p8"/>
          <p:cNvGrpSpPr/>
          <p:nvPr/>
        </p:nvGrpSpPr>
        <p:grpSpPr>
          <a:xfrm>
            <a:off x="904277" y="515192"/>
            <a:ext cx="382958" cy="607111"/>
            <a:chOff x="6718575" y="2318625"/>
            <a:chExt cx="256950" cy="407375"/>
          </a:xfrm>
        </p:grpSpPr>
        <p:sp>
          <p:nvSpPr>
            <p:cNvPr id="254" name="Google Shape;254;p8"/>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8"/>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8"/>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8"/>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8"/>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8"/>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8"/>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8"/>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2" name="Google Shape;262;p8"/>
          <p:cNvGrpSpPr/>
          <p:nvPr/>
        </p:nvGrpSpPr>
        <p:grpSpPr>
          <a:xfrm>
            <a:off x="335759" y="1840531"/>
            <a:ext cx="342882" cy="350068"/>
            <a:chOff x="3951850" y="2985350"/>
            <a:chExt cx="407950" cy="416500"/>
          </a:xfrm>
        </p:grpSpPr>
        <p:sp>
          <p:nvSpPr>
            <p:cNvPr id="263" name="Google Shape;263;p8"/>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8"/>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8"/>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8"/>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7" name="Google Shape;267;p8"/>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8"/>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8"/>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8"/>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8"/>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2" name="Google Shape;272;p8"/>
          <p:cNvGrpSpPr/>
          <p:nvPr/>
        </p:nvGrpSpPr>
        <p:grpSpPr>
          <a:xfrm>
            <a:off x="7354067" y="3426715"/>
            <a:ext cx="455624" cy="437054"/>
            <a:chOff x="5241175" y="4959100"/>
            <a:chExt cx="539775" cy="517775"/>
          </a:xfrm>
        </p:grpSpPr>
        <p:sp>
          <p:nvSpPr>
            <p:cNvPr id="273" name="Google Shape;273;p8"/>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8"/>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8"/>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8"/>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8"/>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8"/>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9" name="Google Shape;279;p8"/>
          <p:cNvSpPr/>
          <p:nvPr/>
        </p:nvSpPr>
        <p:spPr>
          <a:xfrm>
            <a:off x="8081326" y="3153875"/>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8"/>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81" name="Shape 281"/>
        <p:cNvGrpSpPr/>
        <p:nvPr/>
      </p:nvGrpSpPr>
      <p:grpSpPr>
        <a:xfrm>
          <a:off x="0" y="0"/>
          <a:ext cx="0" cy="0"/>
          <a:chOff x="0" y="0"/>
          <a:chExt cx="0" cy="0"/>
        </a:xfrm>
      </p:grpSpPr>
      <p:sp>
        <p:nvSpPr>
          <p:cNvPr id="282" name="Google Shape;282;p9"/>
          <p:cNvSpPr/>
          <p:nvPr/>
        </p:nvSpPr>
        <p:spPr>
          <a:xfrm flipH="1" rot="10800000">
            <a:off x="7663675" y="3684808"/>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83" name="Google Shape;283;p9"/>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84" name="Google Shape;284;p9"/>
          <p:cNvSpPr txBox="1"/>
          <p:nvPr>
            <p:ph idx="1" type="body"/>
          </p:nvPr>
        </p:nvSpPr>
        <p:spPr>
          <a:xfrm>
            <a:off x="457200" y="4406309"/>
            <a:ext cx="8229600" cy="519600"/>
          </a:xfrm>
          <a:prstGeom prst="rect">
            <a:avLst/>
          </a:prstGeom>
        </p:spPr>
        <p:txBody>
          <a:bodyPr anchorCtr="0" anchor="t" bIns="91425" lIns="91425" spcFirstLastPara="1" rIns="91425" wrap="square" tIns="91425">
            <a:noAutofit/>
          </a:bodyPr>
          <a:lstStyle>
            <a:lvl1pPr indent="-228600" lvl="0" marL="457200" rtl="0" algn="ctr">
              <a:spcBef>
                <a:spcPts val="360"/>
              </a:spcBef>
              <a:spcAft>
                <a:spcPts val="0"/>
              </a:spcAft>
              <a:buSzPts val="1400"/>
              <a:buNone/>
              <a:defRPr/>
            </a:lvl1pPr>
          </a:lstStyle>
          <a:p/>
        </p:txBody>
      </p:sp>
      <p:sp>
        <p:nvSpPr>
          <p:cNvPr id="285" name="Google Shape;285;p9"/>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9"/>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9"/>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9"/>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9" name="Google Shape;289;p9"/>
          <p:cNvGrpSpPr/>
          <p:nvPr/>
        </p:nvGrpSpPr>
        <p:grpSpPr>
          <a:xfrm>
            <a:off x="1729784" y="61068"/>
            <a:ext cx="351204" cy="324661"/>
            <a:chOff x="5975075" y="2327500"/>
            <a:chExt cx="420100" cy="388350"/>
          </a:xfrm>
        </p:grpSpPr>
        <p:sp>
          <p:nvSpPr>
            <p:cNvPr id="290" name="Google Shape;290;p9"/>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9"/>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2" name="Google Shape;292;p9"/>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3" name="Google Shape;293;p9"/>
          <p:cNvGrpSpPr/>
          <p:nvPr/>
        </p:nvGrpSpPr>
        <p:grpSpPr>
          <a:xfrm>
            <a:off x="904277" y="515192"/>
            <a:ext cx="382958" cy="607111"/>
            <a:chOff x="6718575" y="2318625"/>
            <a:chExt cx="256950" cy="407375"/>
          </a:xfrm>
        </p:grpSpPr>
        <p:sp>
          <p:nvSpPr>
            <p:cNvPr id="294" name="Google Shape;294;p9"/>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9"/>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9"/>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9"/>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9"/>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9"/>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9"/>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9"/>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2" name="Google Shape;302;p9"/>
          <p:cNvGrpSpPr/>
          <p:nvPr/>
        </p:nvGrpSpPr>
        <p:grpSpPr>
          <a:xfrm>
            <a:off x="335759" y="1840531"/>
            <a:ext cx="342882" cy="350068"/>
            <a:chOff x="3951850" y="2985350"/>
            <a:chExt cx="407950" cy="416500"/>
          </a:xfrm>
        </p:grpSpPr>
        <p:sp>
          <p:nvSpPr>
            <p:cNvPr id="303" name="Google Shape;303;p9"/>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9"/>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9"/>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9"/>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7" name="Google Shape;307;p9"/>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9"/>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9"/>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9"/>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9"/>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2" name="Google Shape;312;p9"/>
          <p:cNvGrpSpPr/>
          <p:nvPr/>
        </p:nvGrpSpPr>
        <p:grpSpPr>
          <a:xfrm>
            <a:off x="7354067" y="3426715"/>
            <a:ext cx="455624" cy="437054"/>
            <a:chOff x="5241175" y="4959100"/>
            <a:chExt cx="539775" cy="517775"/>
          </a:xfrm>
        </p:grpSpPr>
        <p:sp>
          <p:nvSpPr>
            <p:cNvPr id="313" name="Google Shape;313;p9"/>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9"/>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9"/>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9"/>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9"/>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9"/>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9" name="Google Shape;319;p9"/>
          <p:cNvSpPr/>
          <p:nvPr/>
        </p:nvSpPr>
        <p:spPr>
          <a:xfrm>
            <a:off x="8081326" y="3153875"/>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9"/>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21" name="Shape 321"/>
        <p:cNvGrpSpPr/>
        <p:nvPr/>
      </p:nvGrpSpPr>
      <p:grpSpPr>
        <a:xfrm>
          <a:off x="0" y="0"/>
          <a:ext cx="0" cy="0"/>
          <a:chOff x="0" y="0"/>
          <a:chExt cx="0" cy="0"/>
        </a:xfrm>
      </p:grpSpPr>
      <p:sp>
        <p:nvSpPr>
          <p:cNvPr id="322" name="Google Shape;322;p10"/>
          <p:cNvSpPr/>
          <p:nvPr/>
        </p:nvSpPr>
        <p:spPr>
          <a:xfrm flipH="1" rot="10800000">
            <a:off x="8218352" y="4121459"/>
            <a:ext cx="685200" cy="5934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323" name="Google Shape;323;p10"/>
          <p:cNvSpPr/>
          <p:nvPr/>
        </p:nvSpPr>
        <p:spPr>
          <a:xfrm rot="5400000">
            <a:off x="388487" y="105212"/>
            <a:ext cx="944100" cy="10902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324" name="Google Shape;324;p10"/>
          <p:cNvSpPr/>
          <p:nvPr/>
        </p:nvSpPr>
        <p:spPr>
          <a:xfrm flipH="1" rot="10800000">
            <a:off x="-123825" y="847792"/>
            <a:ext cx="674400" cy="5844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0"/>
          <p:cNvSpPr/>
          <p:nvPr/>
        </p:nvSpPr>
        <p:spPr>
          <a:xfrm flipH="1" rot="10800000">
            <a:off x="503116" y="1161450"/>
            <a:ext cx="352800" cy="3054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0"/>
          <p:cNvSpPr/>
          <p:nvPr/>
        </p:nvSpPr>
        <p:spPr>
          <a:xfrm flipH="1" rot="10800000">
            <a:off x="1208424" y="-131812"/>
            <a:ext cx="674400" cy="5844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0"/>
          <p:cNvSpPr/>
          <p:nvPr/>
        </p:nvSpPr>
        <p:spPr>
          <a:xfrm flipH="1" rot="10800000">
            <a:off x="247753" y="49693"/>
            <a:ext cx="295200" cy="2556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0"/>
          <p:cNvSpPr/>
          <p:nvPr/>
        </p:nvSpPr>
        <p:spPr>
          <a:xfrm flipH="1" rot="10800000">
            <a:off x="8763568" y="4485979"/>
            <a:ext cx="543000" cy="4704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0"/>
          <p:cNvSpPr/>
          <p:nvPr/>
        </p:nvSpPr>
        <p:spPr>
          <a:xfrm flipH="1" rot="10800000">
            <a:off x="8523810" y="4741100"/>
            <a:ext cx="284100" cy="2457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0"/>
          <p:cNvSpPr/>
          <p:nvPr/>
        </p:nvSpPr>
        <p:spPr>
          <a:xfrm flipH="1" rot="10800000">
            <a:off x="8322785" y="3628023"/>
            <a:ext cx="543000" cy="470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0"/>
          <p:cNvSpPr/>
          <p:nvPr/>
        </p:nvSpPr>
        <p:spPr>
          <a:xfrm flipH="1" rot="10800000">
            <a:off x="8763569" y="4009882"/>
            <a:ext cx="237600" cy="2058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0"/>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0.xml"/><Relationship Id="rId10" Type="http://schemas.openxmlformats.org/officeDocument/2006/relationships/slideLayout" Target="../slideLayouts/slideLayout19.xml"/><Relationship Id="rId13" Type="http://schemas.openxmlformats.org/officeDocument/2006/relationships/theme" Target="../theme/theme1.xml"/><Relationship Id="rId12" Type="http://schemas.openxmlformats.org/officeDocument/2006/relationships/slideLayout" Target="../slideLayouts/slideLayout21.xml"/><Relationship Id="rId1" Type="http://schemas.openxmlformats.org/officeDocument/2006/relationships/slideLayout" Target="../slideLayouts/slideLayout10.xml"/><Relationship Id="rId2" Type="http://schemas.openxmlformats.org/officeDocument/2006/relationships/slideLayout" Target="../slideLayouts/slideLayout11.xml"/><Relationship Id="rId3" Type="http://schemas.openxmlformats.org/officeDocument/2006/relationships/slideLayout" Target="../slideLayouts/slideLayout12.xml"/><Relationship Id="rId4" Type="http://schemas.openxmlformats.org/officeDocument/2006/relationships/slideLayout" Target="../slideLayouts/slideLayout13.xml"/><Relationship Id="rId9" Type="http://schemas.openxmlformats.org/officeDocument/2006/relationships/slideLayout" Target="../slideLayouts/slideLayout18.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rgbClr val="0E293C"/>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732700" y="1735600"/>
            <a:ext cx="4944300" cy="6453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rt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rt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rt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rt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rt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rt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rt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rt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p:txBody>
      </p:sp>
      <p:sp>
        <p:nvSpPr>
          <p:cNvPr id="7" name="Google Shape;7;p1"/>
          <p:cNvSpPr txBox="1"/>
          <p:nvPr>
            <p:ph idx="1" type="body"/>
          </p:nvPr>
        </p:nvSpPr>
        <p:spPr>
          <a:xfrm>
            <a:off x="1732700" y="2255125"/>
            <a:ext cx="4944300" cy="1659900"/>
          </a:xfrm>
          <a:prstGeom prst="rect">
            <a:avLst/>
          </a:prstGeom>
          <a:noFill/>
          <a:ln>
            <a:noFill/>
          </a:ln>
        </p:spPr>
        <p:txBody>
          <a:bodyPr anchorCtr="0" anchor="t" bIns="91425" lIns="91425" spcFirstLastPara="1" rIns="91425" wrap="square" tIns="91425">
            <a:noAutofit/>
          </a:bodyPr>
          <a:lstStyle>
            <a:lvl1pPr indent="-317500" lvl="0" marL="457200" rtl="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indent="-317500" lvl="1" marL="914400" rtl="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indent="-317500" lvl="2" marL="1371600" rtl="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indent="-317500" lvl="3" marL="1828800" rtl="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indent="-317500" lvl="4" marL="2286000" rtl="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indent="-317500" lvl="5" marL="2743200" rtl="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indent="-317500" lvl="6" marL="3200400" rtl="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indent="-317500" lvl="7" marL="3657600" rtl="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indent="-317500" lvl="8" marL="4114800" rtl="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p:txBody>
      </p:sp>
      <p:sp>
        <p:nvSpPr>
          <p:cNvPr id="8" name="Google Shape;8;p1"/>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lvl1pPr lvl="0" rtl="0">
              <a:buNone/>
              <a:defRPr sz="1200">
                <a:solidFill>
                  <a:srgbClr val="19BBD5"/>
                </a:solidFill>
                <a:latin typeface="Nixie One"/>
                <a:ea typeface="Nixie One"/>
                <a:cs typeface="Nixie One"/>
                <a:sym typeface="Nixie One"/>
              </a:defRPr>
            </a:lvl1pPr>
            <a:lvl2pPr lvl="1" rtl="0">
              <a:buNone/>
              <a:defRPr sz="1200">
                <a:solidFill>
                  <a:srgbClr val="19BBD5"/>
                </a:solidFill>
                <a:latin typeface="Nixie One"/>
                <a:ea typeface="Nixie One"/>
                <a:cs typeface="Nixie One"/>
                <a:sym typeface="Nixie One"/>
              </a:defRPr>
            </a:lvl2pPr>
            <a:lvl3pPr lvl="2" rtl="0">
              <a:buNone/>
              <a:defRPr sz="1200">
                <a:solidFill>
                  <a:srgbClr val="19BBD5"/>
                </a:solidFill>
                <a:latin typeface="Nixie One"/>
                <a:ea typeface="Nixie One"/>
                <a:cs typeface="Nixie One"/>
                <a:sym typeface="Nixie One"/>
              </a:defRPr>
            </a:lvl3pPr>
            <a:lvl4pPr lvl="3" rtl="0">
              <a:buNone/>
              <a:defRPr sz="1200">
                <a:solidFill>
                  <a:srgbClr val="19BBD5"/>
                </a:solidFill>
                <a:latin typeface="Nixie One"/>
                <a:ea typeface="Nixie One"/>
                <a:cs typeface="Nixie One"/>
                <a:sym typeface="Nixie One"/>
              </a:defRPr>
            </a:lvl4pPr>
            <a:lvl5pPr lvl="4" rtl="0">
              <a:buNone/>
              <a:defRPr sz="1200">
                <a:solidFill>
                  <a:srgbClr val="19BBD5"/>
                </a:solidFill>
                <a:latin typeface="Nixie One"/>
                <a:ea typeface="Nixie One"/>
                <a:cs typeface="Nixie One"/>
                <a:sym typeface="Nixie One"/>
              </a:defRPr>
            </a:lvl5pPr>
            <a:lvl6pPr lvl="5" rtl="0">
              <a:buNone/>
              <a:defRPr sz="1200">
                <a:solidFill>
                  <a:srgbClr val="19BBD5"/>
                </a:solidFill>
                <a:latin typeface="Nixie One"/>
                <a:ea typeface="Nixie One"/>
                <a:cs typeface="Nixie One"/>
                <a:sym typeface="Nixie One"/>
              </a:defRPr>
            </a:lvl6pPr>
            <a:lvl7pPr lvl="6" rtl="0">
              <a:buNone/>
              <a:defRPr sz="1200">
                <a:solidFill>
                  <a:srgbClr val="19BBD5"/>
                </a:solidFill>
                <a:latin typeface="Nixie One"/>
                <a:ea typeface="Nixie One"/>
                <a:cs typeface="Nixie One"/>
                <a:sym typeface="Nixie One"/>
              </a:defRPr>
            </a:lvl7pPr>
            <a:lvl8pPr lvl="7" rtl="0">
              <a:buNone/>
              <a:defRPr sz="1200">
                <a:solidFill>
                  <a:srgbClr val="19BBD5"/>
                </a:solidFill>
                <a:latin typeface="Nixie One"/>
                <a:ea typeface="Nixie One"/>
                <a:cs typeface="Nixie One"/>
                <a:sym typeface="Nixie One"/>
              </a:defRPr>
            </a:lvl8pPr>
            <a:lvl9pPr lvl="8" rtl="0">
              <a:buNone/>
              <a:defRPr sz="1200">
                <a:solidFill>
                  <a:srgbClr val="19BBD5"/>
                </a:solidFill>
                <a:latin typeface="Nixie One"/>
                <a:ea typeface="Nixie One"/>
                <a:cs typeface="Nixie One"/>
                <a:sym typeface="Nixie One"/>
              </a:defRPr>
            </a:lvl9pPr>
          </a:lstStyle>
          <a:p>
            <a:pPr indent="0" lvl="0" marL="0" rtl="0" algn="l">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333" name="Shape 333"/>
        <p:cNvGrpSpPr/>
        <p:nvPr/>
      </p:nvGrpSpPr>
      <p:grpSpPr>
        <a:xfrm>
          <a:off x="0" y="0"/>
          <a:ext cx="0" cy="0"/>
          <a:chOff x="0" y="0"/>
          <a:chExt cx="0" cy="0"/>
        </a:xfrm>
      </p:grpSpPr>
      <p:sp>
        <p:nvSpPr>
          <p:cNvPr id="334" name="Google Shape;334;p1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335" name="Google Shape;335;p1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rtl="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336" name="Google Shape;336;p1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1"/>
                </a:solidFill>
                <a:latin typeface="Roboto"/>
                <a:ea typeface="Roboto"/>
                <a:cs typeface="Roboto"/>
                <a:sym typeface="Roboto"/>
              </a:defRPr>
            </a:lvl1pPr>
            <a:lvl2pPr lvl="1" rtl="0" algn="r">
              <a:buNone/>
              <a:defRPr sz="1000">
                <a:solidFill>
                  <a:schemeClr val="lt1"/>
                </a:solidFill>
                <a:latin typeface="Roboto"/>
                <a:ea typeface="Roboto"/>
                <a:cs typeface="Roboto"/>
                <a:sym typeface="Roboto"/>
              </a:defRPr>
            </a:lvl2pPr>
            <a:lvl3pPr lvl="2" rtl="0" algn="r">
              <a:buNone/>
              <a:defRPr sz="1000">
                <a:solidFill>
                  <a:schemeClr val="lt1"/>
                </a:solidFill>
                <a:latin typeface="Roboto"/>
                <a:ea typeface="Roboto"/>
                <a:cs typeface="Roboto"/>
                <a:sym typeface="Roboto"/>
              </a:defRPr>
            </a:lvl3pPr>
            <a:lvl4pPr lvl="3" rtl="0" algn="r">
              <a:buNone/>
              <a:defRPr sz="1000">
                <a:solidFill>
                  <a:schemeClr val="lt1"/>
                </a:solidFill>
                <a:latin typeface="Roboto"/>
                <a:ea typeface="Roboto"/>
                <a:cs typeface="Roboto"/>
                <a:sym typeface="Roboto"/>
              </a:defRPr>
            </a:lvl4pPr>
            <a:lvl5pPr lvl="4" rtl="0" algn="r">
              <a:buNone/>
              <a:defRPr sz="1000">
                <a:solidFill>
                  <a:schemeClr val="lt1"/>
                </a:solidFill>
                <a:latin typeface="Roboto"/>
                <a:ea typeface="Roboto"/>
                <a:cs typeface="Roboto"/>
                <a:sym typeface="Roboto"/>
              </a:defRPr>
            </a:lvl5pPr>
            <a:lvl6pPr lvl="5" rtl="0" algn="r">
              <a:buNone/>
              <a:defRPr sz="1000">
                <a:solidFill>
                  <a:schemeClr val="lt1"/>
                </a:solidFill>
                <a:latin typeface="Roboto"/>
                <a:ea typeface="Roboto"/>
                <a:cs typeface="Roboto"/>
                <a:sym typeface="Roboto"/>
              </a:defRPr>
            </a:lvl6pPr>
            <a:lvl7pPr lvl="6" rtl="0" algn="r">
              <a:buNone/>
              <a:defRPr sz="1000">
                <a:solidFill>
                  <a:schemeClr val="lt1"/>
                </a:solidFill>
                <a:latin typeface="Roboto"/>
                <a:ea typeface="Roboto"/>
                <a:cs typeface="Roboto"/>
                <a:sym typeface="Roboto"/>
              </a:defRPr>
            </a:lvl7pPr>
            <a:lvl8pPr lvl="7" rtl="0" algn="r">
              <a:buNone/>
              <a:defRPr sz="1000">
                <a:solidFill>
                  <a:schemeClr val="lt1"/>
                </a:solidFill>
                <a:latin typeface="Roboto"/>
                <a:ea typeface="Roboto"/>
                <a:cs typeface="Roboto"/>
                <a:sym typeface="Roboto"/>
              </a:defRPr>
            </a:lvl8pPr>
            <a:lvl9pPr lvl="8" rtl="0"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19.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17.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20.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 Id="rId3"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 Id="rId3"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 Id="rId3"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 Id="rId3" Type="http://schemas.openxmlformats.org/officeDocument/2006/relationships/image" Target="../media/image2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1.xml"/><Relationship Id="rId3" Type="http://schemas.openxmlformats.org/officeDocument/2006/relationships/image" Target="../media/image29.png"/><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3.xml"/><Relationship Id="rId3" Type="http://schemas.openxmlformats.org/officeDocument/2006/relationships/image" Target="../media/image2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4.xml"/><Relationship Id="rId3" Type="http://schemas.openxmlformats.org/officeDocument/2006/relationships/image" Target="../media/image3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5.xml"/><Relationship Id="rId3" Type="http://schemas.openxmlformats.org/officeDocument/2006/relationships/image" Target="../media/image3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png"/><Relationship Id="rId4" Type="http://schemas.openxmlformats.org/officeDocument/2006/relationships/image" Target="../media/image41.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5.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3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png"/><Relationship Id="rId4" Type="http://schemas.openxmlformats.org/officeDocument/2006/relationships/image" Target="../media/image31.png"/><Relationship Id="rId5" Type="http://schemas.openxmlformats.org/officeDocument/2006/relationships/image" Target="../media/image38.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png"/><Relationship Id="rId4" Type="http://schemas.openxmlformats.org/officeDocument/2006/relationships/image" Target="../media/image44.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3.png"/><Relationship Id="rId4" Type="http://schemas.openxmlformats.org/officeDocument/2006/relationships/image" Target="../media/image43.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3.png"/><Relationship Id="rId4" Type="http://schemas.openxmlformats.org/officeDocument/2006/relationships/image" Target="../media/image45.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png"/><Relationship Id="rId4" Type="http://schemas.openxmlformats.org/officeDocument/2006/relationships/image" Target="../media/image4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6.xml"/><Relationship Id="rId3" Type="http://schemas.openxmlformats.org/officeDocument/2006/relationships/image" Target="../media/image37.jpg"/><Relationship Id="rId4" Type="http://schemas.openxmlformats.org/officeDocument/2006/relationships/image" Target="../media/image3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7.xml"/><Relationship Id="rId3" Type="http://schemas.openxmlformats.org/officeDocument/2006/relationships/image" Target="../media/image4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24"/>
          <p:cNvSpPr txBox="1"/>
          <p:nvPr>
            <p:ph type="ctrTitle"/>
          </p:nvPr>
        </p:nvSpPr>
        <p:spPr>
          <a:xfrm>
            <a:off x="1400175" y="1991825"/>
            <a:ext cx="6343500" cy="11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Pocket Library™</a:t>
            </a:r>
            <a:endParaRPr/>
          </a:p>
          <a:p>
            <a:pPr indent="0" lvl="0" marL="0" rtl="0" algn="ctr">
              <a:spcBef>
                <a:spcPts val="0"/>
              </a:spcBef>
              <a:spcAft>
                <a:spcPts val="0"/>
              </a:spcAft>
              <a:buNone/>
            </a:pPr>
            <a:r>
              <a:rPr lang="en" sz="1800">
                <a:solidFill>
                  <a:srgbClr val="2C9DDE"/>
                </a:solidFill>
              </a:rPr>
              <a:t>o</a:t>
            </a:r>
            <a:r>
              <a:rPr lang="en" sz="1800">
                <a:solidFill>
                  <a:srgbClr val="2C9DDE"/>
                </a:solidFill>
              </a:rPr>
              <a:t>ne broke student at a time</a:t>
            </a:r>
            <a:endParaRPr sz="1800">
              <a:solidFill>
                <a:srgbClr val="2C9DDE"/>
              </a:solidFill>
            </a:endParaRPr>
          </a:p>
        </p:txBody>
      </p:sp>
      <p:pic>
        <p:nvPicPr>
          <p:cNvPr id="420" name="Google Shape;420;p24"/>
          <p:cNvPicPr preferRelativeResize="0"/>
          <p:nvPr/>
        </p:nvPicPr>
        <p:blipFill>
          <a:blip r:embed="rId3">
            <a:alphaModFix/>
          </a:blip>
          <a:stretch>
            <a:fillRect/>
          </a:stretch>
        </p:blipFill>
        <p:spPr>
          <a:xfrm>
            <a:off x="6262850" y="2646075"/>
            <a:ext cx="592451" cy="5055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grpSp>
        <p:nvGrpSpPr>
          <p:cNvPr id="481" name="Google Shape;481;p33"/>
          <p:cNvGrpSpPr/>
          <p:nvPr/>
        </p:nvGrpSpPr>
        <p:grpSpPr>
          <a:xfrm>
            <a:off x="707161" y="503826"/>
            <a:ext cx="318996" cy="307211"/>
            <a:chOff x="2583325" y="2972875"/>
            <a:chExt cx="462850" cy="445750"/>
          </a:xfrm>
        </p:grpSpPr>
        <p:sp>
          <p:nvSpPr>
            <p:cNvPr id="482" name="Google Shape;482;p33"/>
            <p:cNvSpPr/>
            <p:nvPr/>
          </p:nvSpPr>
          <p:spPr>
            <a:xfrm>
              <a:off x="2701775" y="3323350"/>
              <a:ext cx="225950" cy="95275"/>
            </a:xfrm>
            <a:custGeom>
              <a:rect b="b" l="l" r="r" t="t"/>
              <a:pathLst>
                <a:path extrusionOk="0" h="3811" w="9038">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3"/>
            <p:cNvSpPr/>
            <p:nvPr/>
          </p:nvSpPr>
          <p:spPr>
            <a:xfrm>
              <a:off x="2583325" y="2972875"/>
              <a:ext cx="462850" cy="337075"/>
            </a:xfrm>
            <a:custGeom>
              <a:rect b="b" l="l" r="r" t="t"/>
              <a:pathLst>
                <a:path extrusionOk="0" h="13483" w="18514">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4" name="Google Shape;484;p33"/>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485" name="Google Shape;485;p33"/>
          <p:cNvSpPr txBox="1"/>
          <p:nvPr>
            <p:ph idx="4294967295" type="title"/>
          </p:nvPr>
        </p:nvSpPr>
        <p:spPr>
          <a:xfrm>
            <a:off x="110750" y="1874850"/>
            <a:ext cx="2960100" cy="1393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600"/>
              <a:t>Registration Module</a:t>
            </a:r>
            <a:endParaRPr sz="2600"/>
          </a:p>
          <a:p>
            <a:pPr indent="0" lvl="0" marL="0" rtl="0" algn="l">
              <a:spcBef>
                <a:spcPts val="0"/>
              </a:spcBef>
              <a:spcAft>
                <a:spcPts val="0"/>
              </a:spcAft>
              <a:buNone/>
            </a:pPr>
            <a:r>
              <a:t/>
            </a:r>
            <a:endParaRPr sz="1400"/>
          </a:p>
        </p:txBody>
      </p:sp>
      <p:pic>
        <p:nvPicPr>
          <p:cNvPr id="486" name="Google Shape;486;p33"/>
          <p:cNvPicPr preferRelativeResize="0"/>
          <p:nvPr/>
        </p:nvPicPr>
        <p:blipFill>
          <a:blip r:embed="rId3">
            <a:alphaModFix/>
          </a:blip>
          <a:stretch>
            <a:fillRect/>
          </a:stretch>
        </p:blipFill>
        <p:spPr>
          <a:xfrm>
            <a:off x="2985950" y="228809"/>
            <a:ext cx="6129751" cy="436803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grpSp>
        <p:nvGrpSpPr>
          <p:cNvPr id="491" name="Google Shape;491;p34"/>
          <p:cNvGrpSpPr/>
          <p:nvPr/>
        </p:nvGrpSpPr>
        <p:grpSpPr>
          <a:xfrm>
            <a:off x="707161" y="503826"/>
            <a:ext cx="318996" cy="307211"/>
            <a:chOff x="2583325" y="2972875"/>
            <a:chExt cx="462850" cy="445750"/>
          </a:xfrm>
        </p:grpSpPr>
        <p:sp>
          <p:nvSpPr>
            <p:cNvPr id="492" name="Google Shape;492;p34"/>
            <p:cNvSpPr/>
            <p:nvPr/>
          </p:nvSpPr>
          <p:spPr>
            <a:xfrm>
              <a:off x="2701775" y="3323350"/>
              <a:ext cx="225950" cy="95275"/>
            </a:xfrm>
            <a:custGeom>
              <a:rect b="b" l="l" r="r" t="t"/>
              <a:pathLst>
                <a:path extrusionOk="0" h="3811" w="9038">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4"/>
            <p:cNvSpPr/>
            <p:nvPr/>
          </p:nvSpPr>
          <p:spPr>
            <a:xfrm>
              <a:off x="2583325" y="2972875"/>
              <a:ext cx="462850" cy="337075"/>
            </a:xfrm>
            <a:custGeom>
              <a:rect b="b" l="l" r="r" t="t"/>
              <a:pathLst>
                <a:path extrusionOk="0" h="13483" w="18514">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4" name="Google Shape;494;p34"/>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495" name="Google Shape;495;p34"/>
          <p:cNvPicPr preferRelativeResize="0"/>
          <p:nvPr/>
        </p:nvPicPr>
        <p:blipFill>
          <a:blip r:embed="rId3">
            <a:alphaModFix/>
          </a:blip>
          <a:stretch>
            <a:fillRect/>
          </a:stretch>
        </p:blipFill>
        <p:spPr>
          <a:xfrm>
            <a:off x="4851175" y="0"/>
            <a:ext cx="3438525" cy="4162425"/>
          </a:xfrm>
          <a:prstGeom prst="rect">
            <a:avLst/>
          </a:prstGeom>
          <a:noFill/>
          <a:ln>
            <a:noFill/>
          </a:ln>
        </p:spPr>
      </p:pic>
      <p:pic>
        <p:nvPicPr>
          <p:cNvPr id="496" name="Google Shape;496;p34"/>
          <p:cNvPicPr preferRelativeResize="0"/>
          <p:nvPr/>
        </p:nvPicPr>
        <p:blipFill>
          <a:blip r:embed="rId4">
            <a:alphaModFix/>
          </a:blip>
          <a:stretch>
            <a:fillRect/>
          </a:stretch>
        </p:blipFill>
        <p:spPr>
          <a:xfrm>
            <a:off x="1281125" y="-5"/>
            <a:ext cx="3150525" cy="3438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35"/>
          <p:cNvSpPr/>
          <p:nvPr/>
        </p:nvSpPr>
        <p:spPr>
          <a:xfrm>
            <a:off x="5475801" y="1138711"/>
            <a:ext cx="3083472" cy="2081436"/>
          </a:xfrm>
          <a:custGeom>
            <a:rect b="b" l="l" r="r" t="t"/>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184769"/>
          </a:solidFill>
          <a:ln cap="flat" cmpd="sng" w="19050">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5"/>
          <p:cNvSpPr/>
          <p:nvPr/>
        </p:nvSpPr>
        <p:spPr>
          <a:xfrm>
            <a:off x="5604831" y="1249250"/>
            <a:ext cx="2825400" cy="1564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C6DAEC"/>
                </a:solidFill>
                <a:latin typeface="Muli"/>
                <a:ea typeface="Muli"/>
                <a:cs typeface="Muli"/>
                <a:sym typeface="Muli"/>
              </a:rPr>
              <a:t>Place your screenshot here</a:t>
            </a:r>
            <a:endParaRPr sz="1000">
              <a:solidFill>
                <a:srgbClr val="C6DAEC"/>
              </a:solidFill>
              <a:latin typeface="Muli"/>
              <a:ea typeface="Muli"/>
              <a:cs typeface="Muli"/>
              <a:sym typeface="Muli"/>
            </a:endParaRPr>
          </a:p>
        </p:txBody>
      </p:sp>
      <p:grpSp>
        <p:nvGrpSpPr>
          <p:cNvPr id="503" name="Google Shape;503;p35"/>
          <p:cNvGrpSpPr/>
          <p:nvPr/>
        </p:nvGrpSpPr>
        <p:grpSpPr>
          <a:xfrm>
            <a:off x="707161" y="503826"/>
            <a:ext cx="318996" cy="307211"/>
            <a:chOff x="2583325" y="2972875"/>
            <a:chExt cx="462850" cy="445750"/>
          </a:xfrm>
        </p:grpSpPr>
        <p:sp>
          <p:nvSpPr>
            <p:cNvPr id="504" name="Google Shape;504;p35"/>
            <p:cNvSpPr/>
            <p:nvPr/>
          </p:nvSpPr>
          <p:spPr>
            <a:xfrm>
              <a:off x="2701775" y="3323350"/>
              <a:ext cx="225950" cy="95275"/>
            </a:xfrm>
            <a:custGeom>
              <a:rect b="b" l="l" r="r" t="t"/>
              <a:pathLst>
                <a:path extrusionOk="0" h="3811" w="9038">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5"/>
            <p:cNvSpPr/>
            <p:nvPr/>
          </p:nvSpPr>
          <p:spPr>
            <a:xfrm>
              <a:off x="2583325" y="2972875"/>
              <a:ext cx="462850" cy="337075"/>
            </a:xfrm>
            <a:custGeom>
              <a:rect b="b" l="l" r="r" t="t"/>
              <a:pathLst>
                <a:path extrusionOk="0" h="13483" w="18514">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6" name="Google Shape;506;p35"/>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507" name="Google Shape;507;p35"/>
          <p:cNvSpPr txBox="1"/>
          <p:nvPr/>
        </p:nvSpPr>
        <p:spPr>
          <a:xfrm>
            <a:off x="351025" y="2102600"/>
            <a:ext cx="2277300" cy="139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19BBD5"/>
                </a:solidFill>
                <a:latin typeface="Nixie One"/>
                <a:ea typeface="Nixie One"/>
                <a:cs typeface="Nixie One"/>
                <a:sym typeface="Nixie One"/>
              </a:rPr>
              <a:t>Log In</a:t>
            </a:r>
            <a:endParaRPr sz="2600">
              <a:solidFill>
                <a:srgbClr val="19BBD5"/>
              </a:solidFill>
              <a:latin typeface="Nixie One"/>
              <a:ea typeface="Nixie One"/>
              <a:cs typeface="Nixie One"/>
              <a:sym typeface="Nixie One"/>
            </a:endParaRPr>
          </a:p>
          <a:p>
            <a:pPr indent="0" lvl="0" marL="0" rtl="0" algn="l">
              <a:spcBef>
                <a:spcPts val="0"/>
              </a:spcBef>
              <a:spcAft>
                <a:spcPts val="0"/>
              </a:spcAft>
              <a:buClr>
                <a:schemeClr val="dk1"/>
              </a:buClr>
              <a:buSzPts val="1100"/>
              <a:buFont typeface="Arial"/>
              <a:buNone/>
            </a:pPr>
            <a:r>
              <a:rPr lang="en" sz="2600">
                <a:solidFill>
                  <a:srgbClr val="19BBD5"/>
                </a:solidFill>
                <a:latin typeface="Nixie One"/>
                <a:ea typeface="Nixie One"/>
                <a:cs typeface="Nixie One"/>
                <a:sym typeface="Nixie One"/>
              </a:rPr>
              <a:t>Module</a:t>
            </a:r>
            <a:endParaRPr>
              <a:solidFill>
                <a:srgbClr val="19BBD5"/>
              </a:solidFill>
              <a:latin typeface="Muli"/>
              <a:ea typeface="Muli"/>
              <a:cs typeface="Muli"/>
              <a:sym typeface="Muli"/>
            </a:endParaRPr>
          </a:p>
        </p:txBody>
      </p:sp>
      <p:pic>
        <p:nvPicPr>
          <p:cNvPr id="508" name="Google Shape;508;p35"/>
          <p:cNvPicPr preferRelativeResize="0"/>
          <p:nvPr/>
        </p:nvPicPr>
        <p:blipFill>
          <a:blip r:embed="rId3">
            <a:alphaModFix/>
          </a:blip>
          <a:stretch>
            <a:fillRect/>
          </a:stretch>
        </p:blipFill>
        <p:spPr>
          <a:xfrm>
            <a:off x="2936076" y="667588"/>
            <a:ext cx="5839426" cy="3808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pic>
        <p:nvPicPr>
          <p:cNvPr id="513" name="Google Shape;513;p36"/>
          <p:cNvPicPr preferRelativeResize="0"/>
          <p:nvPr/>
        </p:nvPicPr>
        <p:blipFill>
          <a:blip r:embed="rId3">
            <a:alphaModFix/>
          </a:blip>
          <a:stretch>
            <a:fillRect/>
          </a:stretch>
        </p:blipFill>
        <p:spPr>
          <a:xfrm>
            <a:off x="3074050" y="4351130"/>
            <a:ext cx="3109176" cy="792370"/>
          </a:xfrm>
          <a:prstGeom prst="rect">
            <a:avLst/>
          </a:prstGeom>
          <a:noFill/>
          <a:ln>
            <a:noFill/>
          </a:ln>
        </p:spPr>
      </p:pic>
      <p:grpSp>
        <p:nvGrpSpPr>
          <p:cNvPr id="514" name="Google Shape;514;p36"/>
          <p:cNvGrpSpPr/>
          <p:nvPr/>
        </p:nvGrpSpPr>
        <p:grpSpPr>
          <a:xfrm>
            <a:off x="707161" y="503826"/>
            <a:ext cx="318996" cy="307211"/>
            <a:chOff x="2583325" y="2972875"/>
            <a:chExt cx="462850" cy="445750"/>
          </a:xfrm>
        </p:grpSpPr>
        <p:sp>
          <p:nvSpPr>
            <p:cNvPr id="515" name="Google Shape;515;p36"/>
            <p:cNvSpPr/>
            <p:nvPr/>
          </p:nvSpPr>
          <p:spPr>
            <a:xfrm>
              <a:off x="2701775" y="3323350"/>
              <a:ext cx="225950" cy="95275"/>
            </a:xfrm>
            <a:custGeom>
              <a:rect b="b" l="l" r="r" t="t"/>
              <a:pathLst>
                <a:path extrusionOk="0" h="3811" w="9038">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6"/>
            <p:cNvSpPr/>
            <p:nvPr/>
          </p:nvSpPr>
          <p:spPr>
            <a:xfrm>
              <a:off x="2583325" y="2972875"/>
              <a:ext cx="462850" cy="337075"/>
            </a:xfrm>
            <a:custGeom>
              <a:rect b="b" l="l" r="r" t="t"/>
              <a:pathLst>
                <a:path extrusionOk="0" h="13483" w="18514">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7" name="Google Shape;517;p36"/>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518" name="Google Shape;518;p36"/>
          <p:cNvPicPr preferRelativeResize="0"/>
          <p:nvPr/>
        </p:nvPicPr>
        <p:blipFill>
          <a:blip r:embed="rId4">
            <a:alphaModFix/>
          </a:blip>
          <a:stretch>
            <a:fillRect/>
          </a:stretch>
        </p:blipFill>
        <p:spPr>
          <a:xfrm>
            <a:off x="3074050" y="0"/>
            <a:ext cx="3109175" cy="435112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grpSp>
        <p:nvGrpSpPr>
          <p:cNvPr id="523" name="Google Shape;523;p37"/>
          <p:cNvGrpSpPr/>
          <p:nvPr/>
        </p:nvGrpSpPr>
        <p:grpSpPr>
          <a:xfrm>
            <a:off x="707161" y="503826"/>
            <a:ext cx="318996" cy="307211"/>
            <a:chOff x="2583325" y="2972875"/>
            <a:chExt cx="462850" cy="445750"/>
          </a:xfrm>
        </p:grpSpPr>
        <p:sp>
          <p:nvSpPr>
            <p:cNvPr id="524" name="Google Shape;524;p37"/>
            <p:cNvSpPr/>
            <p:nvPr/>
          </p:nvSpPr>
          <p:spPr>
            <a:xfrm>
              <a:off x="2701775" y="3323350"/>
              <a:ext cx="225950" cy="95275"/>
            </a:xfrm>
            <a:custGeom>
              <a:rect b="b" l="l" r="r" t="t"/>
              <a:pathLst>
                <a:path extrusionOk="0" h="3811" w="9038">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7"/>
            <p:cNvSpPr/>
            <p:nvPr/>
          </p:nvSpPr>
          <p:spPr>
            <a:xfrm>
              <a:off x="2583325" y="2972875"/>
              <a:ext cx="462850" cy="337075"/>
            </a:xfrm>
            <a:custGeom>
              <a:rect b="b" l="l" r="r" t="t"/>
              <a:pathLst>
                <a:path extrusionOk="0" h="13483" w="18514">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6" name="Google Shape;526;p37"/>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527" name="Google Shape;527;p37"/>
          <p:cNvSpPr txBox="1"/>
          <p:nvPr>
            <p:ph idx="4294967295" type="title"/>
          </p:nvPr>
        </p:nvSpPr>
        <p:spPr>
          <a:xfrm>
            <a:off x="230025" y="2127288"/>
            <a:ext cx="2125200" cy="88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sz="2600"/>
          </a:p>
          <a:p>
            <a:pPr indent="0" lvl="0" marL="0" rtl="0" algn="l">
              <a:spcBef>
                <a:spcPts val="0"/>
              </a:spcBef>
              <a:spcAft>
                <a:spcPts val="0"/>
              </a:spcAft>
              <a:buNone/>
            </a:pPr>
            <a:r>
              <a:rPr lang="en" sz="2600"/>
              <a:t>Exploration Module</a:t>
            </a:r>
            <a:endParaRPr sz="1400"/>
          </a:p>
        </p:txBody>
      </p:sp>
      <p:pic>
        <p:nvPicPr>
          <p:cNvPr id="528" name="Google Shape;528;p37"/>
          <p:cNvPicPr preferRelativeResize="0"/>
          <p:nvPr/>
        </p:nvPicPr>
        <p:blipFill>
          <a:blip r:embed="rId3">
            <a:alphaModFix/>
          </a:blip>
          <a:stretch>
            <a:fillRect/>
          </a:stretch>
        </p:blipFill>
        <p:spPr>
          <a:xfrm>
            <a:off x="2580575" y="608525"/>
            <a:ext cx="6492926" cy="36639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grpSp>
        <p:nvGrpSpPr>
          <p:cNvPr id="533" name="Google Shape;533;p38"/>
          <p:cNvGrpSpPr/>
          <p:nvPr/>
        </p:nvGrpSpPr>
        <p:grpSpPr>
          <a:xfrm>
            <a:off x="1355199" y="503826"/>
            <a:ext cx="318996" cy="307211"/>
            <a:chOff x="2583325" y="2972875"/>
            <a:chExt cx="462850" cy="445750"/>
          </a:xfrm>
        </p:grpSpPr>
        <p:sp>
          <p:nvSpPr>
            <p:cNvPr id="534" name="Google Shape;534;p38"/>
            <p:cNvSpPr/>
            <p:nvPr/>
          </p:nvSpPr>
          <p:spPr>
            <a:xfrm>
              <a:off x="2701775" y="3323350"/>
              <a:ext cx="225950" cy="95275"/>
            </a:xfrm>
            <a:custGeom>
              <a:rect b="b" l="l" r="r" t="t"/>
              <a:pathLst>
                <a:path extrusionOk="0" h="3811" w="9038">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8"/>
            <p:cNvSpPr/>
            <p:nvPr/>
          </p:nvSpPr>
          <p:spPr>
            <a:xfrm>
              <a:off x="2583325" y="2972875"/>
              <a:ext cx="462850" cy="337075"/>
            </a:xfrm>
            <a:custGeom>
              <a:rect b="b" l="l" r="r" t="t"/>
              <a:pathLst>
                <a:path extrusionOk="0" h="13483" w="18514">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6" name="Google Shape;536;p38"/>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537" name="Google Shape;537;p38"/>
          <p:cNvPicPr preferRelativeResize="0"/>
          <p:nvPr/>
        </p:nvPicPr>
        <p:blipFill>
          <a:blip r:embed="rId3">
            <a:alphaModFix/>
          </a:blip>
          <a:stretch>
            <a:fillRect/>
          </a:stretch>
        </p:blipFill>
        <p:spPr>
          <a:xfrm>
            <a:off x="661588" y="0"/>
            <a:ext cx="3931901" cy="3450600"/>
          </a:xfrm>
          <a:prstGeom prst="rect">
            <a:avLst/>
          </a:prstGeom>
          <a:noFill/>
          <a:ln>
            <a:noFill/>
          </a:ln>
        </p:spPr>
      </p:pic>
      <p:pic>
        <p:nvPicPr>
          <p:cNvPr id="538" name="Google Shape;538;p38"/>
          <p:cNvPicPr preferRelativeResize="0"/>
          <p:nvPr/>
        </p:nvPicPr>
        <p:blipFill>
          <a:blip r:embed="rId4">
            <a:alphaModFix/>
          </a:blip>
          <a:stretch>
            <a:fillRect/>
          </a:stretch>
        </p:blipFill>
        <p:spPr>
          <a:xfrm>
            <a:off x="4806088" y="0"/>
            <a:ext cx="3676336" cy="4901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grpSp>
        <p:nvGrpSpPr>
          <p:cNvPr id="543" name="Google Shape;543;p39"/>
          <p:cNvGrpSpPr/>
          <p:nvPr/>
        </p:nvGrpSpPr>
        <p:grpSpPr>
          <a:xfrm>
            <a:off x="707161" y="503826"/>
            <a:ext cx="318996" cy="307211"/>
            <a:chOff x="2583325" y="2972875"/>
            <a:chExt cx="462850" cy="445750"/>
          </a:xfrm>
        </p:grpSpPr>
        <p:sp>
          <p:nvSpPr>
            <p:cNvPr id="544" name="Google Shape;544;p39"/>
            <p:cNvSpPr/>
            <p:nvPr/>
          </p:nvSpPr>
          <p:spPr>
            <a:xfrm>
              <a:off x="2701775" y="3323350"/>
              <a:ext cx="225950" cy="95275"/>
            </a:xfrm>
            <a:custGeom>
              <a:rect b="b" l="l" r="r" t="t"/>
              <a:pathLst>
                <a:path extrusionOk="0" h="3811" w="9038">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9"/>
            <p:cNvSpPr/>
            <p:nvPr/>
          </p:nvSpPr>
          <p:spPr>
            <a:xfrm>
              <a:off x="2583325" y="2972875"/>
              <a:ext cx="462850" cy="337075"/>
            </a:xfrm>
            <a:custGeom>
              <a:rect b="b" l="l" r="r" t="t"/>
              <a:pathLst>
                <a:path extrusionOk="0" h="13483" w="18514">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6" name="Google Shape;546;p39"/>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547" name="Google Shape;547;p39"/>
          <p:cNvSpPr txBox="1"/>
          <p:nvPr>
            <p:ph idx="4294967295" type="title"/>
          </p:nvPr>
        </p:nvSpPr>
        <p:spPr>
          <a:xfrm>
            <a:off x="230025" y="1914750"/>
            <a:ext cx="2133900" cy="13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sz="2600"/>
          </a:p>
          <a:p>
            <a:pPr indent="0" lvl="0" marL="0" rtl="0" algn="l">
              <a:spcBef>
                <a:spcPts val="0"/>
              </a:spcBef>
              <a:spcAft>
                <a:spcPts val="0"/>
              </a:spcAft>
              <a:buNone/>
            </a:pPr>
            <a:r>
              <a:rPr lang="en" sz="2600"/>
              <a:t>Lending/</a:t>
            </a:r>
            <a:endParaRPr sz="2600"/>
          </a:p>
          <a:p>
            <a:pPr indent="0" lvl="0" marL="0" rtl="0" algn="l">
              <a:spcBef>
                <a:spcPts val="0"/>
              </a:spcBef>
              <a:spcAft>
                <a:spcPts val="0"/>
              </a:spcAft>
              <a:buNone/>
            </a:pPr>
            <a:r>
              <a:rPr lang="en" sz="2600"/>
              <a:t>Purchasing</a:t>
            </a:r>
            <a:r>
              <a:rPr lang="en" sz="2600"/>
              <a:t> Module</a:t>
            </a:r>
            <a:endParaRPr sz="1400"/>
          </a:p>
        </p:txBody>
      </p:sp>
      <p:pic>
        <p:nvPicPr>
          <p:cNvPr id="548" name="Google Shape;548;p39"/>
          <p:cNvPicPr preferRelativeResize="0"/>
          <p:nvPr/>
        </p:nvPicPr>
        <p:blipFill>
          <a:blip r:embed="rId3">
            <a:alphaModFix/>
          </a:blip>
          <a:stretch>
            <a:fillRect/>
          </a:stretch>
        </p:blipFill>
        <p:spPr>
          <a:xfrm>
            <a:off x="0" y="129900"/>
            <a:ext cx="9094724" cy="48836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grpSp>
        <p:nvGrpSpPr>
          <p:cNvPr id="553" name="Google Shape;553;p40"/>
          <p:cNvGrpSpPr/>
          <p:nvPr/>
        </p:nvGrpSpPr>
        <p:grpSpPr>
          <a:xfrm>
            <a:off x="707161" y="503826"/>
            <a:ext cx="318996" cy="307211"/>
            <a:chOff x="2583325" y="2972875"/>
            <a:chExt cx="462850" cy="445750"/>
          </a:xfrm>
        </p:grpSpPr>
        <p:sp>
          <p:nvSpPr>
            <p:cNvPr id="554" name="Google Shape;554;p40"/>
            <p:cNvSpPr/>
            <p:nvPr/>
          </p:nvSpPr>
          <p:spPr>
            <a:xfrm>
              <a:off x="2701775" y="3323350"/>
              <a:ext cx="225950" cy="95275"/>
            </a:xfrm>
            <a:custGeom>
              <a:rect b="b" l="l" r="r" t="t"/>
              <a:pathLst>
                <a:path extrusionOk="0" h="3811" w="9038">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40"/>
            <p:cNvSpPr/>
            <p:nvPr/>
          </p:nvSpPr>
          <p:spPr>
            <a:xfrm>
              <a:off x="2583325" y="2972875"/>
              <a:ext cx="462850" cy="337075"/>
            </a:xfrm>
            <a:custGeom>
              <a:rect b="b" l="l" r="r" t="t"/>
              <a:pathLst>
                <a:path extrusionOk="0" h="13483" w="18514">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6" name="Google Shape;556;p40"/>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557" name="Google Shape;557;p40"/>
          <p:cNvPicPr preferRelativeResize="0"/>
          <p:nvPr/>
        </p:nvPicPr>
        <p:blipFill>
          <a:blip r:embed="rId3">
            <a:alphaModFix/>
          </a:blip>
          <a:stretch>
            <a:fillRect/>
          </a:stretch>
        </p:blipFill>
        <p:spPr>
          <a:xfrm>
            <a:off x="4742454" y="0"/>
            <a:ext cx="3709684" cy="5143500"/>
          </a:xfrm>
          <a:prstGeom prst="rect">
            <a:avLst/>
          </a:prstGeom>
          <a:noFill/>
          <a:ln>
            <a:noFill/>
          </a:ln>
        </p:spPr>
      </p:pic>
      <p:pic>
        <p:nvPicPr>
          <p:cNvPr id="558" name="Google Shape;558;p40"/>
          <p:cNvPicPr preferRelativeResize="0"/>
          <p:nvPr/>
        </p:nvPicPr>
        <p:blipFill>
          <a:blip r:embed="rId4">
            <a:alphaModFix/>
          </a:blip>
          <a:stretch>
            <a:fillRect/>
          </a:stretch>
        </p:blipFill>
        <p:spPr>
          <a:xfrm>
            <a:off x="691863" y="0"/>
            <a:ext cx="3763152" cy="514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grpSp>
        <p:nvGrpSpPr>
          <p:cNvPr id="563" name="Google Shape;563;p41"/>
          <p:cNvGrpSpPr/>
          <p:nvPr/>
        </p:nvGrpSpPr>
        <p:grpSpPr>
          <a:xfrm>
            <a:off x="707161" y="503826"/>
            <a:ext cx="318996" cy="307211"/>
            <a:chOff x="2583325" y="2972875"/>
            <a:chExt cx="462850" cy="445750"/>
          </a:xfrm>
        </p:grpSpPr>
        <p:sp>
          <p:nvSpPr>
            <p:cNvPr id="564" name="Google Shape;564;p41"/>
            <p:cNvSpPr/>
            <p:nvPr/>
          </p:nvSpPr>
          <p:spPr>
            <a:xfrm>
              <a:off x="2701775" y="3323350"/>
              <a:ext cx="225950" cy="95275"/>
            </a:xfrm>
            <a:custGeom>
              <a:rect b="b" l="l" r="r" t="t"/>
              <a:pathLst>
                <a:path extrusionOk="0" h="3811" w="9038">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41"/>
            <p:cNvSpPr/>
            <p:nvPr/>
          </p:nvSpPr>
          <p:spPr>
            <a:xfrm>
              <a:off x="2583325" y="2972875"/>
              <a:ext cx="462850" cy="337075"/>
            </a:xfrm>
            <a:custGeom>
              <a:rect b="b" l="l" r="r" t="t"/>
              <a:pathLst>
                <a:path extrusionOk="0" h="13483" w="18514">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6" name="Google Shape;566;p41"/>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567" name="Google Shape;567;p41"/>
          <p:cNvPicPr preferRelativeResize="0"/>
          <p:nvPr/>
        </p:nvPicPr>
        <p:blipFill>
          <a:blip r:embed="rId3">
            <a:alphaModFix/>
          </a:blip>
          <a:stretch>
            <a:fillRect/>
          </a:stretch>
        </p:blipFill>
        <p:spPr>
          <a:xfrm>
            <a:off x="3224550" y="0"/>
            <a:ext cx="3318794" cy="5143501"/>
          </a:xfrm>
          <a:prstGeom prst="rect">
            <a:avLst/>
          </a:prstGeom>
          <a:noFill/>
          <a:ln>
            <a:noFill/>
          </a:ln>
        </p:spPr>
      </p:pic>
      <p:sp>
        <p:nvSpPr>
          <p:cNvPr id="568" name="Google Shape;568;p41"/>
          <p:cNvSpPr txBox="1"/>
          <p:nvPr>
            <p:ph idx="4294967295" type="title"/>
          </p:nvPr>
        </p:nvSpPr>
        <p:spPr>
          <a:xfrm>
            <a:off x="256025" y="2127288"/>
            <a:ext cx="2125200" cy="88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sz="2600"/>
          </a:p>
          <a:p>
            <a:pPr indent="0" lvl="0" marL="0" rtl="0" algn="l">
              <a:spcBef>
                <a:spcPts val="0"/>
              </a:spcBef>
              <a:spcAft>
                <a:spcPts val="0"/>
              </a:spcAft>
              <a:buNone/>
            </a:pPr>
            <a:r>
              <a:rPr lang="en" sz="2600"/>
              <a:t>Admin Module</a:t>
            </a: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grpSp>
        <p:nvGrpSpPr>
          <p:cNvPr id="573" name="Google Shape;573;p42"/>
          <p:cNvGrpSpPr/>
          <p:nvPr/>
        </p:nvGrpSpPr>
        <p:grpSpPr>
          <a:xfrm>
            <a:off x="707161" y="503826"/>
            <a:ext cx="318996" cy="307211"/>
            <a:chOff x="2583325" y="2972875"/>
            <a:chExt cx="462850" cy="445750"/>
          </a:xfrm>
        </p:grpSpPr>
        <p:sp>
          <p:nvSpPr>
            <p:cNvPr id="574" name="Google Shape;574;p42"/>
            <p:cNvSpPr/>
            <p:nvPr/>
          </p:nvSpPr>
          <p:spPr>
            <a:xfrm>
              <a:off x="2701775" y="3323350"/>
              <a:ext cx="225950" cy="95275"/>
            </a:xfrm>
            <a:custGeom>
              <a:rect b="b" l="l" r="r" t="t"/>
              <a:pathLst>
                <a:path extrusionOk="0" h="3811" w="9038">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42"/>
            <p:cNvSpPr/>
            <p:nvPr/>
          </p:nvSpPr>
          <p:spPr>
            <a:xfrm>
              <a:off x="2583325" y="2972875"/>
              <a:ext cx="462850" cy="337075"/>
            </a:xfrm>
            <a:custGeom>
              <a:rect b="b" l="l" r="r" t="t"/>
              <a:pathLst>
                <a:path extrusionOk="0" h="13483" w="18514">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6" name="Google Shape;576;p42"/>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577" name="Google Shape;577;p42"/>
          <p:cNvPicPr preferRelativeResize="0"/>
          <p:nvPr/>
        </p:nvPicPr>
        <p:blipFill>
          <a:blip r:embed="rId3">
            <a:alphaModFix/>
          </a:blip>
          <a:stretch>
            <a:fillRect/>
          </a:stretch>
        </p:blipFill>
        <p:spPr>
          <a:xfrm>
            <a:off x="4827073" y="1268774"/>
            <a:ext cx="4316926" cy="3874649"/>
          </a:xfrm>
          <a:prstGeom prst="rect">
            <a:avLst/>
          </a:prstGeom>
          <a:noFill/>
          <a:ln>
            <a:noFill/>
          </a:ln>
        </p:spPr>
      </p:pic>
      <p:pic>
        <p:nvPicPr>
          <p:cNvPr id="578" name="Google Shape;578;p42"/>
          <p:cNvPicPr preferRelativeResize="0"/>
          <p:nvPr/>
        </p:nvPicPr>
        <p:blipFill>
          <a:blip r:embed="rId4">
            <a:alphaModFix/>
          </a:blip>
          <a:stretch>
            <a:fillRect/>
          </a:stretch>
        </p:blipFill>
        <p:spPr>
          <a:xfrm>
            <a:off x="0" y="0"/>
            <a:ext cx="4458976" cy="3720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25"/>
          <p:cNvSpPr txBox="1"/>
          <p:nvPr>
            <p:ph type="title"/>
          </p:nvPr>
        </p:nvSpPr>
        <p:spPr>
          <a:xfrm>
            <a:off x="1732700" y="973600"/>
            <a:ext cx="25830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Contents</a:t>
            </a:r>
            <a:endParaRPr b="1"/>
          </a:p>
        </p:txBody>
      </p:sp>
      <p:sp>
        <p:nvSpPr>
          <p:cNvPr id="426" name="Google Shape;426;p25"/>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427" name="Google Shape;427;p25"/>
          <p:cNvSpPr txBox="1"/>
          <p:nvPr/>
        </p:nvSpPr>
        <p:spPr>
          <a:xfrm>
            <a:off x="1839500" y="1475675"/>
            <a:ext cx="5348700" cy="32646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b="1">
              <a:solidFill>
                <a:srgbClr val="19BBD5"/>
              </a:solidFill>
              <a:latin typeface="Muli"/>
              <a:ea typeface="Muli"/>
              <a:cs typeface="Muli"/>
              <a:sym typeface="Muli"/>
            </a:endParaRPr>
          </a:p>
          <a:p>
            <a:pPr indent="-317500" lvl="0" marL="457200" rtl="0" algn="l">
              <a:spcBef>
                <a:spcPts val="600"/>
              </a:spcBef>
              <a:spcAft>
                <a:spcPts val="0"/>
              </a:spcAft>
              <a:buClr>
                <a:srgbClr val="19BBD5"/>
              </a:buClr>
              <a:buSzPts val="1400"/>
              <a:buFont typeface="Muli"/>
              <a:buAutoNum type="arabicPeriod"/>
            </a:pPr>
            <a:r>
              <a:rPr b="1" lang="en">
                <a:solidFill>
                  <a:srgbClr val="19BBD5"/>
                </a:solidFill>
                <a:latin typeface="Muli"/>
                <a:ea typeface="Muli"/>
                <a:cs typeface="Muli"/>
                <a:sym typeface="Muli"/>
              </a:rPr>
              <a:t>Background &amp; Objective </a:t>
            </a:r>
            <a:endParaRPr b="1">
              <a:solidFill>
                <a:srgbClr val="19BBD5"/>
              </a:solidFill>
              <a:latin typeface="Muli"/>
              <a:ea typeface="Muli"/>
              <a:cs typeface="Muli"/>
              <a:sym typeface="Muli"/>
            </a:endParaRPr>
          </a:p>
          <a:p>
            <a:pPr indent="-317500" lvl="0" marL="457200" rtl="0" algn="l">
              <a:spcBef>
                <a:spcPts val="0"/>
              </a:spcBef>
              <a:spcAft>
                <a:spcPts val="0"/>
              </a:spcAft>
              <a:buClr>
                <a:srgbClr val="19BBD5"/>
              </a:buClr>
              <a:buSzPts val="1400"/>
              <a:buFont typeface="Muli"/>
              <a:buAutoNum type="arabicPeriod"/>
            </a:pPr>
            <a:r>
              <a:rPr b="1" lang="en">
                <a:solidFill>
                  <a:srgbClr val="19BBD5"/>
                </a:solidFill>
                <a:latin typeface="Muli"/>
                <a:ea typeface="Muli"/>
                <a:cs typeface="Muli"/>
                <a:sym typeface="Muli"/>
              </a:rPr>
              <a:t>Scope</a:t>
            </a:r>
            <a:endParaRPr b="1">
              <a:solidFill>
                <a:srgbClr val="19BBD5"/>
              </a:solidFill>
              <a:latin typeface="Muli"/>
              <a:ea typeface="Muli"/>
              <a:cs typeface="Muli"/>
              <a:sym typeface="Muli"/>
            </a:endParaRPr>
          </a:p>
          <a:p>
            <a:pPr indent="-317500" lvl="0" marL="457200" rtl="0" algn="l">
              <a:spcBef>
                <a:spcPts val="0"/>
              </a:spcBef>
              <a:spcAft>
                <a:spcPts val="0"/>
              </a:spcAft>
              <a:buClr>
                <a:srgbClr val="19BBD5"/>
              </a:buClr>
              <a:buSzPts val="1400"/>
              <a:buFont typeface="Muli"/>
              <a:buAutoNum type="arabicPeriod"/>
            </a:pPr>
            <a:r>
              <a:rPr b="1" lang="en">
                <a:solidFill>
                  <a:srgbClr val="19BBD5"/>
                </a:solidFill>
                <a:latin typeface="Muli"/>
                <a:ea typeface="Muli"/>
                <a:cs typeface="Muli"/>
                <a:sym typeface="Muli"/>
              </a:rPr>
              <a:t>Use Cases</a:t>
            </a:r>
            <a:r>
              <a:rPr b="1" lang="en">
                <a:solidFill>
                  <a:srgbClr val="19BBD5"/>
                </a:solidFill>
                <a:latin typeface="Muli"/>
                <a:ea typeface="Muli"/>
                <a:cs typeface="Muli"/>
                <a:sym typeface="Muli"/>
              </a:rPr>
              <a:t> </a:t>
            </a:r>
            <a:endParaRPr b="1">
              <a:solidFill>
                <a:srgbClr val="19BBD5"/>
              </a:solidFill>
              <a:latin typeface="Muli"/>
              <a:ea typeface="Muli"/>
              <a:cs typeface="Muli"/>
              <a:sym typeface="Muli"/>
            </a:endParaRPr>
          </a:p>
          <a:p>
            <a:pPr indent="-317500" lvl="0" marL="457200" rtl="0" algn="l">
              <a:spcBef>
                <a:spcPts val="0"/>
              </a:spcBef>
              <a:spcAft>
                <a:spcPts val="0"/>
              </a:spcAft>
              <a:buClr>
                <a:srgbClr val="19BBD5"/>
              </a:buClr>
              <a:buSzPts val="1400"/>
              <a:buFont typeface="Muli"/>
              <a:buAutoNum type="arabicPeriod"/>
            </a:pPr>
            <a:r>
              <a:rPr b="1" lang="en">
                <a:solidFill>
                  <a:srgbClr val="19BBD5"/>
                </a:solidFill>
                <a:latin typeface="Muli"/>
                <a:ea typeface="Muli"/>
                <a:cs typeface="Muli"/>
                <a:sym typeface="Muli"/>
              </a:rPr>
              <a:t>Class Diagram </a:t>
            </a:r>
            <a:endParaRPr b="1">
              <a:solidFill>
                <a:srgbClr val="19BBD5"/>
              </a:solidFill>
              <a:latin typeface="Muli"/>
              <a:ea typeface="Muli"/>
              <a:cs typeface="Muli"/>
              <a:sym typeface="Muli"/>
            </a:endParaRPr>
          </a:p>
          <a:p>
            <a:pPr indent="-317500" lvl="0" marL="457200" rtl="0" algn="l">
              <a:spcBef>
                <a:spcPts val="0"/>
              </a:spcBef>
              <a:spcAft>
                <a:spcPts val="0"/>
              </a:spcAft>
              <a:buClr>
                <a:srgbClr val="19BBD5"/>
              </a:buClr>
              <a:buSzPts val="1400"/>
              <a:buFont typeface="Muli"/>
              <a:buAutoNum type="arabicPeriod"/>
            </a:pPr>
            <a:r>
              <a:rPr b="1" lang="en">
                <a:solidFill>
                  <a:srgbClr val="19BBD5"/>
                </a:solidFill>
                <a:latin typeface="Muli"/>
                <a:ea typeface="Muli"/>
                <a:cs typeface="Muli"/>
                <a:sym typeface="Muli"/>
              </a:rPr>
              <a:t>Design Principles and Patterns </a:t>
            </a:r>
            <a:endParaRPr b="1">
              <a:solidFill>
                <a:srgbClr val="19BBD5"/>
              </a:solidFill>
              <a:latin typeface="Muli"/>
              <a:ea typeface="Muli"/>
              <a:cs typeface="Muli"/>
              <a:sym typeface="Muli"/>
            </a:endParaRPr>
          </a:p>
          <a:p>
            <a:pPr indent="-317500" lvl="0" marL="457200" rtl="0" algn="l">
              <a:spcBef>
                <a:spcPts val="0"/>
              </a:spcBef>
              <a:spcAft>
                <a:spcPts val="0"/>
              </a:spcAft>
              <a:buClr>
                <a:srgbClr val="19BBD5"/>
              </a:buClr>
              <a:buSzPts val="1400"/>
              <a:buFont typeface="Muli"/>
              <a:buAutoNum type="arabicPeriod"/>
            </a:pPr>
            <a:r>
              <a:rPr b="1" lang="en">
                <a:solidFill>
                  <a:srgbClr val="19BBD5"/>
                </a:solidFill>
                <a:latin typeface="Muli"/>
                <a:ea typeface="Muli"/>
                <a:cs typeface="Muli"/>
                <a:sym typeface="Muli"/>
              </a:rPr>
              <a:t>Sequence Diagram </a:t>
            </a:r>
            <a:endParaRPr b="1">
              <a:solidFill>
                <a:srgbClr val="19BBD5"/>
              </a:solidFill>
              <a:latin typeface="Muli"/>
              <a:ea typeface="Muli"/>
              <a:cs typeface="Muli"/>
              <a:sym typeface="Muli"/>
            </a:endParaRPr>
          </a:p>
          <a:p>
            <a:pPr indent="-317500" lvl="0" marL="457200" rtl="0" algn="l">
              <a:spcBef>
                <a:spcPts val="0"/>
              </a:spcBef>
              <a:spcAft>
                <a:spcPts val="0"/>
              </a:spcAft>
              <a:buClr>
                <a:srgbClr val="19BBD5"/>
              </a:buClr>
              <a:buSzPts val="1400"/>
              <a:buFont typeface="Muli"/>
              <a:buAutoNum type="arabicPeriod"/>
            </a:pPr>
            <a:r>
              <a:rPr b="1" lang="en">
                <a:solidFill>
                  <a:srgbClr val="19BBD5"/>
                </a:solidFill>
                <a:latin typeface="Muli"/>
                <a:ea typeface="Muli"/>
                <a:cs typeface="Muli"/>
                <a:sym typeface="Muli"/>
              </a:rPr>
              <a:t>Prototype</a:t>
            </a:r>
            <a:endParaRPr b="1">
              <a:solidFill>
                <a:srgbClr val="19BBD5"/>
              </a:solidFill>
              <a:latin typeface="Muli"/>
              <a:ea typeface="Muli"/>
              <a:cs typeface="Muli"/>
              <a:sym typeface="Muli"/>
            </a:endParaRPr>
          </a:p>
          <a:p>
            <a:pPr indent="-317500" lvl="0" marL="457200" rtl="0" algn="l">
              <a:spcBef>
                <a:spcPts val="0"/>
              </a:spcBef>
              <a:spcAft>
                <a:spcPts val="0"/>
              </a:spcAft>
              <a:buClr>
                <a:srgbClr val="19BBD5"/>
              </a:buClr>
              <a:buSzPts val="1400"/>
              <a:buFont typeface="Muli"/>
              <a:buAutoNum type="arabicPeriod"/>
            </a:pPr>
            <a:r>
              <a:rPr b="1" lang="en">
                <a:solidFill>
                  <a:srgbClr val="19BBD5"/>
                </a:solidFill>
                <a:latin typeface="Muli"/>
                <a:ea typeface="Muli"/>
                <a:cs typeface="Muli"/>
                <a:sym typeface="Muli"/>
              </a:rPr>
              <a:t>Conclusion </a:t>
            </a:r>
            <a:endParaRPr b="1">
              <a:solidFill>
                <a:srgbClr val="19BBD5"/>
              </a:solidFill>
              <a:latin typeface="Muli"/>
              <a:ea typeface="Muli"/>
              <a:cs typeface="Muli"/>
              <a:sym typeface="Muli"/>
            </a:endParaRPr>
          </a:p>
          <a:p>
            <a:pPr indent="0" lvl="0" marL="0" rtl="0" algn="l">
              <a:spcBef>
                <a:spcPts val="600"/>
              </a:spcBef>
              <a:spcAft>
                <a:spcPts val="0"/>
              </a:spcAft>
              <a:buNone/>
            </a:pPr>
            <a:r>
              <a:t/>
            </a:r>
            <a:endParaRPr b="1">
              <a:solidFill>
                <a:srgbClr val="19BBD5"/>
              </a:solidFill>
              <a:latin typeface="Muli"/>
              <a:ea typeface="Muli"/>
              <a:cs typeface="Muli"/>
              <a:sym typeface="Mul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grpSp>
        <p:nvGrpSpPr>
          <p:cNvPr id="583" name="Google Shape;583;p43"/>
          <p:cNvGrpSpPr/>
          <p:nvPr/>
        </p:nvGrpSpPr>
        <p:grpSpPr>
          <a:xfrm>
            <a:off x="970036" y="1295351"/>
            <a:ext cx="318996" cy="307211"/>
            <a:chOff x="2583325" y="2972875"/>
            <a:chExt cx="462850" cy="445750"/>
          </a:xfrm>
        </p:grpSpPr>
        <p:sp>
          <p:nvSpPr>
            <p:cNvPr id="584" name="Google Shape;584;p43"/>
            <p:cNvSpPr/>
            <p:nvPr/>
          </p:nvSpPr>
          <p:spPr>
            <a:xfrm>
              <a:off x="2701775" y="3323350"/>
              <a:ext cx="225950" cy="95275"/>
            </a:xfrm>
            <a:custGeom>
              <a:rect b="b" l="l" r="r" t="t"/>
              <a:pathLst>
                <a:path extrusionOk="0" h="3811" w="9038">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43"/>
            <p:cNvSpPr/>
            <p:nvPr/>
          </p:nvSpPr>
          <p:spPr>
            <a:xfrm>
              <a:off x="2583325" y="2972875"/>
              <a:ext cx="462850" cy="337075"/>
            </a:xfrm>
            <a:custGeom>
              <a:rect b="b" l="l" r="r" t="t"/>
              <a:pathLst>
                <a:path extrusionOk="0" h="13483" w="18514">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6" name="Google Shape;586;p43"/>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587" name="Google Shape;587;p43"/>
          <p:cNvPicPr preferRelativeResize="0"/>
          <p:nvPr/>
        </p:nvPicPr>
        <p:blipFill>
          <a:blip r:embed="rId3">
            <a:alphaModFix/>
          </a:blip>
          <a:stretch>
            <a:fillRect/>
          </a:stretch>
        </p:blipFill>
        <p:spPr>
          <a:xfrm>
            <a:off x="4520000" y="791525"/>
            <a:ext cx="3962550" cy="3560450"/>
          </a:xfrm>
          <a:prstGeom prst="rect">
            <a:avLst/>
          </a:prstGeom>
          <a:noFill/>
          <a:ln>
            <a:noFill/>
          </a:ln>
        </p:spPr>
      </p:pic>
      <p:pic>
        <p:nvPicPr>
          <p:cNvPr id="588" name="Google Shape;588;p43"/>
          <p:cNvPicPr preferRelativeResize="0"/>
          <p:nvPr/>
        </p:nvPicPr>
        <p:blipFill>
          <a:blip r:embed="rId4">
            <a:alphaModFix/>
          </a:blip>
          <a:stretch>
            <a:fillRect/>
          </a:stretch>
        </p:blipFill>
        <p:spPr>
          <a:xfrm>
            <a:off x="435475" y="791525"/>
            <a:ext cx="3917800" cy="3147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44"/>
          <p:cNvSpPr txBox="1"/>
          <p:nvPr>
            <p:ph idx="4294967295" type="ctrTitle"/>
          </p:nvPr>
        </p:nvSpPr>
        <p:spPr>
          <a:xfrm>
            <a:off x="1543900" y="704250"/>
            <a:ext cx="7537800" cy="650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Non -</a:t>
            </a:r>
            <a:r>
              <a:rPr lang="en" sz="3000"/>
              <a:t>Functional Requirements</a:t>
            </a:r>
            <a:endParaRPr sz="3000"/>
          </a:p>
        </p:txBody>
      </p:sp>
      <p:sp>
        <p:nvSpPr>
          <p:cNvPr id="594" name="Google Shape;594;p44"/>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595" name="Google Shape;595;p44"/>
          <p:cNvPicPr preferRelativeResize="0"/>
          <p:nvPr/>
        </p:nvPicPr>
        <p:blipFill>
          <a:blip r:embed="rId3">
            <a:alphaModFix/>
          </a:blip>
          <a:stretch>
            <a:fillRect/>
          </a:stretch>
        </p:blipFill>
        <p:spPr>
          <a:xfrm>
            <a:off x="1149194" y="1499750"/>
            <a:ext cx="6845612" cy="34843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45"/>
          <p:cNvSpPr txBox="1"/>
          <p:nvPr>
            <p:ph type="ctrTitle"/>
          </p:nvPr>
        </p:nvSpPr>
        <p:spPr>
          <a:xfrm>
            <a:off x="2564250" y="2044950"/>
            <a:ext cx="6579600" cy="842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t>Class Diagrams</a:t>
            </a:r>
            <a:endParaRPr sz="3200"/>
          </a:p>
        </p:txBody>
      </p:sp>
      <p:sp>
        <p:nvSpPr>
          <p:cNvPr id="601" name="Google Shape;601;p45"/>
          <p:cNvSpPr txBox="1"/>
          <p:nvPr>
            <p:ph idx="1" type="subTitle"/>
          </p:nvPr>
        </p:nvSpPr>
        <p:spPr>
          <a:xfrm>
            <a:off x="2743200" y="2821004"/>
            <a:ext cx="56961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For an efficient and easy-to-maintain Pocket Library™</a:t>
            </a:r>
            <a:endParaRPr sz="12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pic>
        <p:nvPicPr>
          <p:cNvPr id="606" name="Google Shape;606;p46"/>
          <p:cNvPicPr preferRelativeResize="0"/>
          <p:nvPr/>
        </p:nvPicPr>
        <p:blipFill>
          <a:blip r:embed="rId3">
            <a:alphaModFix/>
          </a:blip>
          <a:stretch>
            <a:fillRect/>
          </a:stretch>
        </p:blipFill>
        <p:spPr>
          <a:xfrm>
            <a:off x="-1938825" y="206600"/>
            <a:ext cx="11761501" cy="47302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grpSp>
        <p:nvGrpSpPr>
          <p:cNvPr id="611" name="Google Shape;611;p47"/>
          <p:cNvGrpSpPr/>
          <p:nvPr/>
        </p:nvGrpSpPr>
        <p:grpSpPr>
          <a:xfrm>
            <a:off x="707161" y="503826"/>
            <a:ext cx="318996" cy="307211"/>
            <a:chOff x="2583325" y="2972875"/>
            <a:chExt cx="462850" cy="445750"/>
          </a:xfrm>
        </p:grpSpPr>
        <p:sp>
          <p:nvSpPr>
            <p:cNvPr id="612" name="Google Shape;612;p47"/>
            <p:cNvSpPr/>
            <p:nvPr/>
          </p:nvSpPr>
          <p:spPr>
            <a:xfrm>
              <a:off x="2701775" y="3323350"/>
              <a:ext cx="225950" cy="95275"/>
            </a:xfrm>
            <a:custGeom>
              <a:rect b="b" l="l" r="r" t="t"/>
              <a:pathLst>
                <a:path extrusionOk="0" h="3811" w="9038">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47"/>
            <p:cNvSpPr/>
            <p:nvPr/>
          </p:nvSpPr>
          <p:spPr>
            <a:xfrm>
              <a:off x="2583325" y="2972875"/>
              <a:ext cx="462850" cy="337075"/>
            </a:xfrm>
            <a:custGeom>
              <a:rect b="b" l="l" r="r" t="t"/>
              <a:pathLst>
                <a:path extrusionOk="0" h="13483" w="18514">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4" name="Google Shape;614;p47"/>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615" name="Google Shape;615;p47"/>
          <p:cNvPicPr preferRelativeResize="0"/>
          <p:nvPr/>
        </p:nvPicPr>
        <p:blipFill>
          <a:blip r:embed="rId3">
            <a:alphaModFix/>
          </a:blip>
          <a:stretch>
            <a:fillRect/>
          </a:stretch>
        </p:blipFill>
        <p:spPr>
          <a:xfrm>
            <a:off x="1675488" y="195850"/>
            <a:ext cx="5793025" cy="475179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grpSp>
        <p:nvGrpSpPr>
          <p:cNvPr id="620" name="Google Shape;620;p48"/>
          <p:cNvGrpSpPr/>
          <p:nvPr/>
        </p:nvGrpSpPr>
        <p:grpSpPr>
          <a:xfrm>
            <a:off x="707161" y="503826"/>
            <a:ext cx="318996" cy="307211"/>
            <a:chOff x="2583325" y="2972875"/>
            <a:chExt cx="462850" cy="445750"/>
          </a:xfrm>
        </p:grpSpPr>
        <p:sp>
          <p:nvSpPr>
            <p:cNvPr id="621" name="Google Shape;621;p48"/>
            <p:cNvSpPr/>
            <p:nvPr/>
          </p:nvSpPr>
          <p:spPr>
            <a:xfrm>
              <a:off x="2701775" y="3323350"/>
              <a:ext cx="225950" cy="95275"/>
            </a:xfrm>
            <a:custGeom>
              <a:rect b="b" l="l" r="r" t="t"/>
              <a:pathLst>
                <a:path extrusionOk="0" h="3811" w="9038">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48"/>
            <p:cNvSpPr/>
            <p:nvPr/>
          </p:nvSpPr>
          <p:spPr>
            <a:xfrm>
              <a:off x="2583325" y="2972875"/>
              <a:ext cx="462850" cy="337075"/>
            </a:xfrm>
            <a:custGeom>
              <a:rect b="b" l="l" r="r" t="t"/>
              <a:pathLst>
                <a:path extrusionOk="0" h="13483" w="18514">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3" name="Google Shape;623;p48"/>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624" name="Google Shape;624;p48"/>
          <p:cNvPicPr preferRelativeResize="0"/>
          <p:nvPr/>
        </p:nvPicPr>
        <p:blipFill>
          <a:blip r:embed="rId3">
            <a:alphaModFix/>
          </a:blip>
          <a:stretch>
            <a:fillRect/>
          </a:stretch>
        </p:blipFill>
        <p:spPr>
          <a:xfrm>
            <a:off x="1675488" y="482525"/>
            <a:ext cx="5793024" cy="417846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grpSp>
        <p:nvGrpSpPr>
          <p:cNvPr id="629" name="Google Shape;629;p49"/>
          <p:cNvGrpSpPr/>
          <p:nvPr/>
        </p:nvGrpSpPr>
        <p:grpSpPr>
          <a:xfrm>
            <a:off x="707161" y="503826"/>
            <a:ext cx="318996" cy="307211"/>
            <a:chOff x="2583325" y="2972875"/>
            <a:chExt cx="462850" cy="445750"/>
          </a:xfrm>
        </p:grpSpPr>
        <p:sp>
          <p:nvSpPr>
            <p:cNvPr id="630" name="Google Shape;630;p49"/>
            <p:cNvSpPr/>
            <p:nvPr/>
          </p:nvSpPr>
          <p:spPr>
            <a:xfrm>
              <a:off x="2701775" y="3323350"/>
              <a:ext cx="225950" cy="95275"/>
            </a:xfrm>
            <a:custGeom>
              <a:rect b="b" l="l" r="r" t="t"/>
              <a:pathLst>
                <a:path extrusionOk="0" h="3811" w="9038">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49"/>
            <p:cNvSpPr/>
            <p:nvPr/>
          </p:nvSpPr>
          <p:spPr>
            <a:xfrm>
              <a:off x="2583325" y="2972875"/>
              <a:ext cx="462850" cy="337075"/>
            </a:xfrm>
            <a:custGeom>
              <a:rect b="b" l="l" r="r" t="t"/>
              <a:pathLst>
                <a:path extrusionOk="0" h="13483" w="18514">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2" name="Google Shape;632;p49"/>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633" name="Google Shape;633;p49"/>
          <p:cNvPicPr preferRelativeResize="0"/>
          <p:nvPr/>
        </p:nvPicPr>
        <p:blipFill>
          <a:blip r:embed="rId3">
            <a:alphaModFix/>
          </a:blip>
          <a:stretch>
            <a:fillRect/>
          </a:stretch>
        </p:blipFill>
        <p:spPr>
          <a:xfrm>
            <a:off x="2031038" y="152400"/>
            <a:ext cx="5081916" cy="483870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grpSp>
        <p:nvGrpSpPr>
          <p:cNvPr id="638" name="Google Shape;638;p50"/>
          <p:cNvGrpSpPr/>
          <p:nvPr/>
        </p:nvGrpSpPr>
        <p:grpSpPr>
          <a:xfrm>
            <a:off x="707161" y="503826"/>
            <a:ext cx="318996" cy="307211"/>
            <a:chOff x="2583325" y="2972875"/>
            <a:chExt cx="462850" cy="445750"/>
          </a:xfrm>
        </p:grpSpPr>
        <p:sp>
          <p:nvSpPr>
            <p:cNvPr id="639" name="Google Shape;639;p50"/>
            <p:cNvSpPr/>
            <p:nvPr/>
          </p:nvSpPr>
          <p:spPr>
            <a:xfrm>
              <a:off x="2701775" y="3323350"/>
              <a:ext cx="225950" cy="95275"/>
            </a:xfrm>
            <a:custGeom>
              <a:rect b="b" l="l" r="r" t="t"/>
              <a:pathLst>
                <a:path extrusionOk="0" h="3811" w="9038">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50"/>
            <p:cNvSpPr/>
            <p:nvPr/>
          </p:nvSpPr>
          <p:spPr>
            <a:xfrm>
              <a:off x="2583325" y="2972875"/>
              <a:ext cx="462850" cy="337075"/>
            </a:xfrm>
            <a:custGeom>
              <a:rect b="b" l="l" r="r" t="t"/>
              <a:pathLst>
                <a:path extrusionOk="0" h="13483" w="18514">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1" name="Google Shape;641;p50"/>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642" name="Google Shape;642;p50"/>
          <p:cNvPicPr preferRelativeResize="0"/>
          <p:nvPr/>
        </p:nvPicPr>
        <p:blipFill>
          <a:blip r:embed="rId3">
            <a:alphaModFix/>
          </a:blip>
          <a:stretch>
            <a:fillRect/>
          </a:stretch>
        </p:blipFill>
        <p:spPr>
          <a:xfrm>
            <a:off x="2467725" y="152400"/>
            <a:ext cx="4264617" cy="48387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51"/>
          <p:cNvSpPr txBox="1"/>
          <p:nvPr>
            <p:ph type="ctrTitle"/>
          </p:nvPr>
        </p:nvSpPr>
        <p:spPr>
          <a:xfrm>
            <a:off x="2549375" y="1735750"/>
            <a:ext cx="66891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200"/>
              <a:t>Design Principles and Patterns</a:t>
            </a:r>
            <a:endParaRPr/>
          </a:p>
        </p:txBody>
      </p:sp>
      <p:sp>
        <p:nvSpPr>
          <p:cNvPr id="648" name="Google Shape;648;p51"/>
          <p:cNvSpPr txBox="1"/>
          <p:nvPr>
            <p:ph idx="1" type="subTitle"/>
          </p:nvPr>
        </p:nvSpPr>
        <p:spPr>
          <a:xfrm>
            <a:off x="2743200" y="2821004"/>
            <a:ext cx="56961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For an efficient-working </a:t>
            </a:r>
            <a:r>
              <a:rPr lang="en" sz="1200"/>
              <a:t>Pocket Library™ system using industry standard practice</a:t>
            </a:r>
            <a:endParaRPr sz="12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grpSp>
        <p:nvGrpSpPr>
          <p:cNvPr id="653" name="Google Shape;653;p52"/>
          <p:cNvGrpSpPr/>
          <p:nvPr/>
        </p:nvGrpSpPr>
        <p:grpSpPr>
          <a:xfrm>
            <a:off x="707161" y="503826"/>
            <a:ext cx="318996" cy="307211"/>
            <a:chOff x="2583325" y="2972875"/>
            <a:chExt cx="462850" cy="445750"/>
          </a:xfrm>
        </p:grpSpPr>
        <p:sp>
          <p:nvSpPr>
            <p:cNvPr id="654" name="Google Shape;654;p52"/>
            <p:cNvSpPr/>
            <p:nvPr/>
          </p:nvSpPr>
          <p:spPr>
            <a:xfrm>
              <a:off x="2701775" y="3323350"/>
              <a:ext cx="225950" cy="95275"/>
            </a:xfrm>
            <a:custGeom>
              <a:rect b="b" l="l" r="r" t="t"/>
              <a:pathLst>
                <a:path extrusionOk="0" h="3811" w="9038">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52"/>
            <p:cNvSpPr/>
            <p:nvPr/>
          </p:nvSpPr>
          <p:spPr>
            <a:xfrm>
              <a:off x="2583325" y="2972875"/>
              <a:ext cx="462850" cy="337075"/>
            </a:xfrm>
            <a:custGeom>
              <a:rect b="b" l="l" r="r" t="t"/>
              <a:pathLst>
                <a:path extrusionOk="0" h="13483" w="18514">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6" name="Google Shape;656;p52"/>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657" name="Google Shape;657;p52"/>
          <p:cNvSpPr txBox="1"/>
          <p:nvPr>
            <p:ph idx="4294967295" type="title"/>
          </p:nvPr>
        </p:nvSpPr>
        <p:spPr>
          <a:xfrm>
            <a:off x="100825" y="1874850"/>
            <a:ext cx="3627600" cy="1393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600"/>
              <a:t>Liskov Substitution Principle</a:t>
            </a:r>
            <a:endParaRPr sz="2600"/>
          </a:p>
          <a:p>
            <a:pPr indent="0" lvl="0" marL="0" rtl="0" algn="l">
              <a:spcBef>
                <a:spcPts val="0"/>
              </a:spcBef>
              <a:spcAft>
                <a:spcPts val="0"/>
              </a:spcAft>
              <a:buNone/>
            </a:pPr>
            <a:r>
              <a:rPr lang="en" sz="2600"/>
              <a:t>(LSP)</a:t>
            </a:r>
            <a:endParaRPr sz="2600"/>
          </a:p>
        </p:txBody>
      </p:sp>
      <p:pic>
        <p:nvPicPr>
          <p:cNvPr id="658" name="Google Shape;658;p52"/>
          <p:cNvPicPr preferRelativeResize="0"/>
          <p:nvPr/>
        </p:nvPicPr>
        <p:blipFill>
          <a:blip r:embed="rId3">
            <a:alphaModFix/>
          </a:blip>
          <a:stretch>
            <a:fillRect/>
          </a:stretch>
        </p:blipFill>
        <p:spPr>
          <a:xfrm>
            <a:off x="3421825" y="1317225"/>
            <a:ext cx="4828051" cy="22770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26"/>
          <p:cNvSpPr txBox="1"/>
          <p:nvPr>
            <p:ph idx="4294967295" type="ctrTitle"/>
          </p:nvPr>
        </p:nvSpPr>
        <p:spPr>
          <a:xfrm>
            <a:off x="1543900" y="704250"/>
            <a:ext cx="5818800" cy="650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Group Members</a:t>
            </a:r>
            <a:endParaRPr/>
          </a:p>
        </p:txBody>
      </p:sp>
      <p:sp>
        <p:nvSpPr>
          <p:cNvPr id="433" name="Google Shape;433;p26"/>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434" name="Google Shape;434;p26"/>
          <p:cNvSpPr txBox="1"/>
          <p:nvPr>
            <p:ph idx="4294967295" type="subTitle"/>
          </p:nvPr>
        </p:nvSpPr>
        <p:spPr>
          <a:xfrm>
            <a:off x="1605250" y="1354325"/>
            <a:ext cx="6743700" cy="3134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latin typeface="Nixie One"/>
                <a:ea typeface="Nixie One"/>
                <a:cs typeface="Nixie One"/>
                <a:sym typeface="Nixie One"/>
              </a:rPr>
              <a:t>Rishabh Tandon - 54106672 - Project Manager</a:t>
            </a:r>
            <a:endParaRPr sz="1800">
              <a:latin typeface="Nixie One"/>
              <a:ea typeface="Nixie One"/>
              <a:cs typeface="Nixie One"/>
              <a:sym typeface="Nixie One"/>
            </a:endParaRPr>
          </a:p>
          <a:p>
            <a:pPr indent="0" lvl="0" marL="0" rtl="0" algn="l">
              <a:spcBef>
                <a:spcPts val="600"/>
              </a:spcBef>
              <a:spcAft>
                <a:spcPts val="0"/>
              </a:spcAft>
              <a:buNone/>
            </a:pPr>
            <a:r>
              <a:rPr lang="en" sz="1800">
                <a:latin typeface="Nixie One"/>
                <a:ea typeface="Nixie One"/>
                <a:cs typeface="Nixie One"/>
                <a:sym typeface="Nixie One"/>
              </a:rPr>
              <a:t>Olivia Woodhouse - 40115805 - Analyst</a:t>
            </a:r>
            <a:endParaRPr sz="1800">
              <a:latin typeface="Nixie One"/>
              <a:ea typeface="Nixie One"/>
              <a:cs typeface="Nixie One"/>
              <a:sym typeface="Nixie One"/>
            </a:endParaRPr>
          </a:p>
          <a:p>
            <a:pPr indent="0" lvl="0" marL="0" rtl="0" algn="l">
              <a:spcBef>
                <a:spcPts val="600"/>
              </a:spcBef>
              <a:spcAft>
                <a:spcPts val="0"/>
              </a:spcAft>
              <a:buNone/>
            </a:pPr>
            <a:r>
              <a:rPr lang="en" sz="1800">
                <a:latin typeface="Nixie One"/>
                <a:ea typeface="Nixie One"/>
                <a:cs typeface="Nixie One"/>
                <a:sym typeface="Nixie One"/>
              </a:rPr>
              <a:t>FENG Fanjuan - 54779590 - Designer</a:t>
            </a:r>
            <a:endParaRPr sz="1800">
              <a:latin typeface="Nixie One"/>
              <a:ea typeface="Nixie One"/>
              <a:cs typeface="Nixie One"/>
              <a:sym typeface="Nixie One"/>
            </a:endParaRPr>
          </a:p>
          <a:p>
            <a:pPr indent="0" lvl="0" marL="0" rtl="0" algn="l">
              <a:spcBef>
                <a:spcPts val="600"/>
              </a:spcBef>
              <a:spcAft>
                <a:spcPts val="0"/>
              </a:spcAft>
              <a:buNone/>
            </a:pPr>
            <a:r>
              <a:rPr lang="en" sz="1800">
                <a:latin typeface="Nixie One"/>
                <a:ea typeface="Nixie One"/>
                <a:cs typeface="Nixie One"/>
                <a:sym typeface="Nixie One"/>
              </a:rPr>
              <a:t>Rohan Sabharwal- 54592018 - Programmer</a:t>
            </a:r>
            <a:endParaRPr sz="1800">
              <a:latin typeface="Nixie One"/>
              <a:ea typeface="Nixie One"/>
              <a:cs typeface="Nixie One"/>
              <a:sym typeface="Nixie One"/>
            </a:endParaRPr>
          </a:p>
          <a:p>
            <a:pPr indent="0" lvl="0" marL="0" rtl="0" algn="l">
              <a:spcBef>
                <a:spcPts val="600"/>
              </a:spcBef>
              <a:spcAft>
                <a:spcPts val="0"/>
              </a:spcAft>
              <a:buClr>
                <a:schemeClr val="dk1"/>
              </a:buClr>
              <a:buSzPts val="1100"/>
              <a:buFont typeface="Arial"/>
              <a:buNone/>
            </a:pPr>
            <a:r>
              <a:rPr lang="en" sz="1800">
                <a:latin typeface="Nixie One"/>
                <a:ea typeface="Nixie One"/>
                <a:cs typeface="Nixie One"/>
                <a:sym typeface="Nixie One"/>
              </a:rPr>
              <a:t>DING Linli - 54382328 - Tester</a:t>
            </a:r>
            <a:endParaRPr sz="1800">
              <a:latin typeface="Nixie One"/>
              <a:ea typeface="Nixie One"/>
              <a:cs typeface="Nixie One"/>
              <a:sym typeface="Nixie One"/>
            </a:endParaRPr>
          </a:p>
          <a:p>
            <a:pPr indent="0" lvl="0" marL="0" rtl="0" algn="l">
              <a:spcBef>
                <a:spcPts val="600"/>
              </a:spcBef>
              <a:spcAft>
                <a:spcPts val="0"/>
              </a:spcAft>
              <a:buClr>
                <a:schemeClr val="dk1"/>
              </a:buClr>
              <a:buSzPts val="1100"/>
              <a:buFont typeface="Arial"/>
              <a:buNone/>
            </a:pPr>
            <a:r>
              <a:rPr lang="en" sz="1800">
                <a:latin typeface="Nixie One"/>
                <a:ea typeface="Nixie One"/>
                <a:cs typeface="Nixie One"/>
                <a:sym typeface="Nixie One"/>
              </a:rPr>
              <a:t>ZHANG Xilin - 54780379 - Maintainer</a:t>
            </a:r>
            <a:endParaRPr sz="1800">
              <a:latin typeface="Nixie One"/>
              <a:ea typeface="Nixie One"/>
              <a:cs typeface="Nixie One"/>
              <a:sym typeface="Nixie One"/>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grpSp>
        <p:nvGrpSpPr>
          <p:cNvPr id="663" name="Google Shape;663;p53"/>
          <p:cNvGrpSpPr/>
          <p:nvPr/>
        </p:nvGrpSpPr>
        <p:grpSpPr>
          <a:xfrm>
            <a:off x="707161" y="503826"/>
            <a:ext cx="318996" cy="307211"/>
            <a:chOff x="2583325" y="2972875"/>
            <a:chExt cx="462850" cy="445750"/>
          </a:xfrm>
        </p:grpSpPr>
        <p:sp>
          <p:nvSpPr>
            <p:cNvPr id="664" name="Google Shape;664;p53"/>
            <p:cNvSpPr/>
            <p:nvPr/>
          </p:nvSpPr>
          <p:spPr>
            <a:xfrm>
              <a:off x="2701775" y="3323350"/>
              <a:ext cx="225950" cy="95275"/>
            </a:xfrm>
            <a:custGeom>
              <a:rect b="b" l="l" r="r" t="t"/>
              <a:pathLst>
                <a:path extrusionOk="0" h="3811" w="9038">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53"/>
            <p:cNvSpPr/>
            <p:nvPr/>
          </p:nvSpPr>
          <p:spPr>
            <a:xfrm>
              <a:off x="2583325" y="2972875"/>
              <a:ext cx="462850" cy="337075"/>
            </a:xfrm>
            <a:custGeom>
              <a:rect b="b" l="l" r="r" t="t"/>
              <a:pathLst>
                <a:path extrusionOk="0" h="13483" w="18514">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6" name="Google Shape;666;p53"/>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667" name="Google Shape;667;p53"/>
          <p:cNvSpPr txBox="1"/>
          <p:nvPr>
            <p:ph idx="4294967295" type="title"/>
          </p:nvPr>
        </p:nvSpPr>
        <p:spPr>
          <a:xfrm>
            <a:off x="100825" y="1874850"/>
            <a:ext cx="3627600" cy="1393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600"/>
              <a:t>Command pattern</a:t>
            </a:r>
            <a:endParaRPr sz="2600"/>
          </a:p>
        </p:txBody>
      </p:sp>
      <p:pic>
        <p:nvPicPr>
          <p:cNvPr id="668" name="Google Shape;668;p53"/>
          <p:cNvPicPr preferRelativeResize="0"/>
          <p:nvPr/>
        </p:nvPicPr>
        <p:blipFill>
          <a:blip r:embed="rId3">
            <a:alphaModFix/>
          </a:blip>
          <a:stretch>
            <a:fillRect/>
          </a:stretch>
        </p:blipFill>
        <p:spPr>
          <a:xfrm>
            <a:off x="3271450" y="1102600"/>
            <a:ext cx="5110775" cy="305592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grpSp>
        <p:nvGrpSpPr>
          <p:cNvPr id="673" name="Google Shape;673;p54"/>
          <p:cNvGrpSpPr/>
          <p:nvPr/>
        </p:nvGrpSpPr>
        <p:grpSpPr>
          <a:xfrm>
            <a:off x="707161" y="503826"/>
            <a:ext cx="318996" cy="307211"/>
            <a:chOff x="2583325" y="2972875"/>
            <a:chExt cx="462850" cy="445750"/>
          </a:xfrm>
        </p:grpSpPr>
        <p:sp>
          <p:nvSpPr>
            <p:cNvPr id="674" name="Google Shape;674;p54"/>
            <p:cNvSpPr/>
            <p:nvPr/>
          </p:nvSpPr>
          <p:spPr>
            <a:xfrm>
              <a:off x="2701775" y="3323350"/>
              <a:ext cx="225950" cy="95275"/>
            </a:xfrm>
            <a:custGeom>
              <a:rect b="b" l="l" r="r" t="t"/>
              <a:pathLst>
                <a:path extrusionOk="0" h="3811" w="9038">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54"/>
            <p:cNvSpPr/>
            <p:nvPr/>
          </p:nvSpPr>
          <p:spPr>
            <a:xfrm>
              <a:off x="2583325" y="2972875"/>
              <a:ext cx="462850" cy="337075"/>
            </a:xfrm>
            <a:custGeom>
              <a:rect b="b" l="l" r="r" t="t"/>
              <a:pathLst>
                <a:path extrusionOk="0" h="13483" w="18514">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6" name="Google Shape;676;p54"/>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677" name="Google Shape;677;p54"/>
          <p:cNvSpPr txBox="1"/>
          <p:nvPr>
            <p:ph idx="4294967295" type="title"/>
          </p:nvPr>
        </p:nvSpPr>
        <p:spPr>
          <a:xfrm>
            <a:off x="100825" y="1874850"/>
            <a:ext cx="3627600" cy="1393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600"/>
              <a:t>State Pattern</a:t>
            </a:r>
            <a:endParaRPr sz="2600"/>
          </a:p>
        </p:txBody>
      </p:sp>
      <p:pic>
        <p:nvPicPr>
          <p:cNvPr id="678" name="Google Shape;678;p54"/>
          <p:cNvPicPr preferRelativeResize="0"/>
          <p:nvPr/>
        </p:nvPicPr>
        <p:blipFill>
          <a:blip r:embed="rId3">
            <a:alphaModFix/>
          </a:blip>
          <a:stretch>
            <a:fillRect/>
          </a:stretch>
        </p:blipFill>
        <p:spPr>
          <a:xfrm>
            <a:off x="3140375" y="2840024"/>
            <a:ext cx="4219838" cy="2192400"/>
          </a:xfrm>
          <a:prstGeom prst="rect">
            <a:avLst/>
          </a:prstGeom>
          <a:noFill/>
          <a:ln>
            <a:noFill/>
          </a:ln>
        </p:spPr>
      </p:pic>
      <p:pic>
        <p:nvPicPr>
          <p:cNvPr id="679" name="Google Shape;679;p54"/>
          <p:cNvPicPr preferRelativeResize="0"/>
          <p:nvPr/>
        </p:nvPicPr>
        <p:blipFill>
          <a:blip r:embed="rId4">
            <a:alphaModFix/>
          </a:blip>
          <a:stretch>
            <a:fillRect/>
          </a:stretch>
        </p:blipFill>
        <p:spPr>
          <a:xfrm>
            <a:off x="2817025" y="503825"/>
            <a:ext cx="5110776" cy="2036948"/>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55"/>
          <p:cNvSpPr txBox="1"/>
          <p:nvPr>
            <p:ph type="ctrTitle"/>
          </p:nvPr>
        </p:nvSpPr>
        <p:spPr>
          <a:xfrm>
            <a:off x="2743200" y="1735750"/>
            <a:ext cx="56388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Sequence Diagrams</a:t>
            </a:r>
            <a:endParaRPr/>
          </a:p>
        </p:txBody>
      </p:sp>
      <p:sp>
        <p:nvSpPr>
          <p:cNvPr id="685" name="Google Shape;685;p55"/>
          <p:cNvSpPr txBox="1"/>
          <p:nvPr>
            <p:ph idx="1" type="subTitle"/>
          </p:nvPr>
        </p:nvSpPr>
        <p:spPr>
          <a:xfrm>
            <a:off x="2743200" y="2821000"/>
            <a:ext cx="62409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How Pocket Library™ objects and classes sequentially interact with each other</a:t>
            </a:r>
            <a:endParaRPr sz="12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grpSp>
        <p:nvGrpSpPr>
          <p:cNvPr id="690" name="Google Shape;690;p56"/>
          <p:cNvGrpSpPr/>
          <p:nvPr/>
        </p:nvGrpSpPr>
        <p:grpSpPr>
          <a:xfrm>
            <a:off x="707161" y="503826"/>
            <a:ext cx="318996" cy="307211"/>
            <a:chOff x="2583325" y="2972875"/>
            <a:chExt cx="462850" cy="445750"/>
          </a:xfrm>
        </p:grpSpPr>
        <p:sp>
          <p:nvSpPr>
            <p:cNvPr id="691" name="Google Shape;691;p56"/>
            <p:cNvSpPr/>
            <p:nvPr/>
          </p:nvSpPr>
          <p:spPr>
            <a:xfrm>
              <a:off x="2701775" y="3323350"/>
              <a:ext cx="225950" cy="95275"/>
            </a:xfrm>
            <a:custGeom>
              <a:rect b="b" l="l" r="r" t="t"/>
              <a:pathLst>
                <a:path extrusionOk="0" h="3811" w="9038">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56"/>
            <p:cNvSpPr/>
            <p:nvPr/>
          </p:nvSpPr>
          <p:spPr>
            <a:xfrm>
              <a:off x="2583325" y="2972875"/>
              <a:ext cx="462850" cy="337075"/>
            </a:xfrm>
            <a:custGeom>
              <a:rect b="b" l="l" r="r" t="t"/>
              <a:pathLst>
                <a:path extrusionOk="0" h="13483" w="18514">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3" name="Google Shape;693;p56"/>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694" name="Google Shape;694;p56"/>
          <p:cNvSpPr txBox="1"/>
          <p:nvPr>
            <p:ph idx="4294967295" type="title"/>
          </p:nvPr>
        </p:nvSpPr>
        <p:spPr>
          <a:xfrm>
            <a:off x="100825" y="1874850"/>
            <a:ext cx="3627600" cy="1393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600"/>
              <a:t>Question</a:t>
            </a:r>
            <a:endParaRPr sz="2600"/>
          </a:p>
          <a:p>
            <a:pPr indent="0" lvl="0" marL="0" rtl="0" algn="l">
              <a:spcBef>
                <a:spcPts val="0"/>
              </a:spcBef>
              <a:spcAft>
                <a:spcPts val="0"/>
              </a:spcAft>
              <a:buNone/>
            </a:pPr>
            <a:r>
              <a:rPr lang="en" sz="2600"/>
              <a:t>module</a:t>
            </a:r>
            <a:endParaRPr sz="2600"/>
          </a:p>
        </p:txBody>
      </p:sp>
      <p:pic>
        <p:nvPicPr>
          <p:cNvPr id="695" name="Google Shape;695;p56"/>
          <p:cNvPicPr preferRelativeResize="0"/>
          <p:nvPr/>
        </p:nvPicPr>
        <p:blipFill>
          <a:blip r:embed="rId3">
            <a:alphaModFix/>
          </a:blip>
          <a:stretch>
            <a:fillRect/>
          </a:stretch>
        </p:blipFill>
        <p:spPr>
          <a:xfrm>
            <a:off x="2865300" y="152400"/>
            <a:ext cx="4501621" cy="483869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grpSp>
        <p:nvGrpSpPr>
          <p:cNvPr id="700" name="Google Shape;700;p57"/>
          <p:cNvGrpSpPr/>
          <p:nvPr/>
        </p:nvGrpSpPr>
        <p:grpSpPr>
          <a:xfrm>
            <a:off x="707161" y="503826"/>
            <a:ext cx="318996" cy="307211"/>
            <a:chOff x="2583325" y="2972875"/>
            <a:chExt cx="462850" cy="445750"/>
          </a:xfrm>
        </p:grpSpPr>
        <p:sp>
          <p:nvSpPr>
            <p:cNvPr id="701" name="Google Shape;701;p57"/>
            <p:cNvSpPr/>
            <p:nvPr/>
          </p:nvSpPr>
          <p:spPr>
            <a:xfrm>
              <a:off x="2701775" y="3323350"/>
              <a:ext cx="225950" cy="95275"/>
            </a:xfrm>
            <a:custGeom>
              <a:rect b="b" l="l" r="r" t="t"/>
              <a:pathLst>
                <a:path extrusionOk="0" h="3811" w="9038">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57"/>
            <p:cNvSpPr/>
            <p:nvPr/>
          </p:nvSpPr>
          <p:spPr>
            <a:xfrm>
              <a:off x="2583325" y="2972875"/>
              <a:ext cx="462850" cy="337075"/>
            </a:xfrm>
            <a:custGeom>
              <a:rect b="b" l="l" r="r" t="t"/>
              <a:pathLst>
                <a:path extrusionOk="0" h="13483" w="18514">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3" name="Google Shape;703;p57"/>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704" name="Google Shape;704;p57"/>
          <p:cNvSpPr txBox="1"/>
          <p:nvPr>
            <p:ph idx="4294967295" type="title"/>
          </p:nvPr>
        </p:nvSpPr>
        <p:spPr>
          <a:xfrm>
            <a:off x="100825" y="1874850"/>
            <a:ext cx="3627600" cy="1393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600"/>
              <a:t>Buy/sell borrow/lend </a:t>
            </a:r>
            <a:endParaRPr sz="2600"/>
          </a:p>
          <a:p>
            <a:pPr indent="0" lvl="0" marL="0" rtl="0" algn="l">
              <a:spcBef>
                <a:spcPts val="0"/>
              </a:spcBef>
              <a:spcAft>
                <a:spcPts val="0"/>
              </a:spcAft>
              <a:buNone/>
            </a:pPr>
            <a:r>
              <a:rPr lang="en" sz="2600"/>
              <a:t>module</a:t>
            </a:r>
            <a:endParaRPr sz="2600"/>
          </a:p>
        </p:txBody>
      </p:sp>
      <p:pic>
        <p:nvPicPr>
          <p:cNvPr id="705" name="Google Shape;705;p57"/>
          <p:cNvPicPr preferRelativeResize="0"/>
          <p:nvPr/>
        </p:nvPicPr>
        <p:blipFill>
          <a:blip r:embed="rId3">
            <a:alphaModFix/>
          </a:blip>
          <a:stretch>
            <a:fillRect/>
          </a:stretch>
        </p:blipFill>
        <p:spPr>
          <a:xfrm>
            <a:off x="3591625" y="47500"/>
            <a:ext cx="3266350" cy="540030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grpSp>
        <p:nvGrpSpPr>
          <p:cNvPr id="710" name="Google Shape;710;p58"/>
          <p:cNvGrpSpPr/>
          <p:nvPr/>
        </p:nvGrpSpPr>
        <p:grpSpPr>
          <a:xfrm>
            <a:off x="707161" y="503826"/>
            <a:ext cx="318996" cy="307211"/>
            <a:chOff x="2583325" y="2972875"/>
            <a:chExt cx="462850" cy="445750"/>
          </a:xfrm>
        </p:grpSpPr>
        <p:sp>
          <p:nvSpPr>
            <p:cNvPr id="711" name="Google Shape;711;p58"/>
            <p:cNvSpPr/>
            <p:nvPr/>
          </p:nvSpPr>
          <p:spPr>
            <a:xfrm>
              <a:off x="2701775" y="3323350"/>
              <a:ext cx="225950" cy="95275"/>
            </a:xfrm>
            <a:custGeom>
              <a:rect b="b" l="l" r="r" t="t"/>
              <a:pathLst>
                <a:path extrusionOk="0" h="3811" w="9038">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58"/>
            <p:cNvSpPr/>
            <p:nvPr/>
          </p:nvSpPr>
          <p:spPr>
            <a:xfrm>
              <a:off x="2583325" y="2972875"/>
              <a:ext cx="462850" cy="337075"/>
            </a:xfrm>
            <a:custGeom>
              <a:rect b="b" l="l" r="r" t="t"/>
              <a:pathLst>
                <a:path extrusionOk="0" h="13483" w="18514">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3" name="Google Shape;713;p58"/>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714" name="Google Shape;714;p58"/>
          <p:cNvSpPr txBox="1"/>
          <p:nvPr>
            <p:ph idx="4294967295" type="title"/>
          </p:nvPr>
        </p:nvSpPr>
        <p:spPr>
          <a:xfrm>
            <a:off x="100825" y="1874850"/>
            <a:ext cx="3627600" cy="1393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600"/>
              <a:t>Subscription</a:t>
            </a:r>
            <a:endParaRPr sz="2600"/>
          </a:p>
          <a:p>
            <a:pPr indent="0" lvl="0" marL="0" rtl="0" algn="l">
              <a:spcBef>
                <a:spcPts val="0"/>
              </a:spcBef>
              <a:spcAft>
                <a:spcPts val="0"/>
              </a:spcAft>
              <a:buNone/>
            </a:pPr>
            <a:r>
              <a:rPr lang="en" sz="2600"/>
              <a:t>module</a:t>
            </a:r>
            <a:endParaRPr sz="2600"/>
          </a:p>
        </p:txBody>
      </p:sp>
      <p:pic>
        <p:nvPicPr>
          <p:cNvPr id="715" name="Google Shape;715;p58"/>
          <p:cNvPicPr preferRelativeResize="0"/>
          <p:nvPr/>
        </p:nvPicPr>
        <p:blipFill>
          <a:blip r:embed="rId3">
            <a:alphaModFix/>
          </a:blip>
          <a:stretch>
            <a:fillRect/>
          </a:stretch>
        </p:blipFill>
        <p:spPr>
          <a:xfrm>
            <a:off x="2829850" y="943125"/>
            <a:ext cx="5110776" cy="325724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59"/>
          <p:cNvSpPr txBox="1"/>
          <p:nvPr>
            <p:ph type="ctrTitle"/>
          </p:nvPr>
        </p:nvSpPr>
        <p:spPr>
          <a:xfrm>
            <a:off x="2743200" y="1735750"/>
            <a:ext cx="56388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Prototype</a:t>
            </a:r>
            <a:endParaRPr/>
          </a:p>
        </p:txBody>
      </p:sp>
      <p:sp>
        <p:nvSpPr>
          <p:cNvPr id="721" name="Google Shape;721;p59"/>
          <p:cNvSpPr txBox="1"/>
          <p:nvPr>
            <p:ph idx="1" type="subTitle"/>
          </p:nvPr>
        </p:nvSpPr>
        <p:spPr>
          <a:xfrm>
            <a:off x="2743200" y="2821000"/>
            <a:ext cx="62409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Pocket Library™ in action!</a:t>
            </a:r>
            <a:endParaRPr sz="1200"/>
          </a:p>
        </p:txBody>
      </p:sp>
      <p:sp>
        <p:nvSpPr>
          <p:cNvPr id="722" name="Google Shape;722;p59"/>
          <p:cNvSpPr/>
          <p:nvPr/>
        </p:nvSpPr>
        <p:spPr>
          <a:xfrm>
            <a:off x="7392025" y="2377748"/>
            <a:ext cx="1011293" cy="1159740"/>
          </a:xfrm>
          <a:custGeom>
            <a:rect b="b" l="l" r="r" t="t"/>
            <a:pathLst>
              <a:path extrusionOk="0" h="86210" w="60958">
                <a:moveTo>
                  <a:pt x="28985" y="3938"/>
                </a:moveTo>
                <a:lnTo>
                  <a:pt x="29189" y="4006"/>
                </a:lnTo>
                <a:lnTo>
                  <a:pt x="29189" y="4141"/>
                </a:lnTo>
                <a:lnTo>
                  <a:pt x="29189" y="4277"/>
                </a:lnTo>
                <a:lnTo>
                  <a:pt x="28985" y="4345"/>
                </a:lnTo>
                <a:lnTo>
                  <a:pt x="28850" y="4277"/>
                </a:lnTo>
                <a:lnTo>
                  <a:pt x="28782" y="4141"/>
                </a:lnTo>
                <a:lnTo>
                  <a:pt x="28850" y="4006"/>
                </a:lnTo>
                <a:lnTo>
                  <a:pt x="28985" y="3938"/>
                </a:lnTo>
                <a:close/>
                <a:moveTo>
                  <a:pt x="30479" y="3734"/>
                </a:moveTo>
                <a:lnTo>
                  <a:pt x="30615" y="3802"/>
                </a:lnTo>
                <a:lnTo>
                  <a:pt x="30750" y="3870"/>
                </a:lnTo>
                <a:lnTo>
                  <a:pt x="30818" y="4006"/>
                </a:lnTo>
                <a:lnTo>
                  <a:pt x="30818" y="4141"/>
                </a:lnTo>
                <a:lnTo>
                  <a:pt x="30818" y="4277"/>
                </a:lnTo>
                <a:lnTo>
                  <a:pt x="30750" y="4345"/>
                </a:lnTo>
                <a:lnTo>
                  <a:pt x="30615" y="4481"/>
                </a:lnTo>
                <a:lnTo>
                  <a:pt x="30343" y="4481"/>
                </a:lnTo>
                <a:lnTo>
                  <a:pt x="30207" y="4345"/>
                </a:lnTo>
                <a:lnTo>
                  <a:pt x="30139" y="4277"/>
                </a:lnTo>
                <a:lnTo>
                  <a:pt x="30139" y="4141"/>
                </a:lnTo>
                <a:lnTo>
                  <a:pt x="30139" y="4006"/>
                </a:lnTo>
                <a:lnTo>
                  <a:pt x="30207" y="3870"/>
                </a:lnTo>
                <a:lnTo>
                  <a:pt x="30343" y="3802"/>
                </a:lnTo>
                <a:lnTo>
                  <a:pt x="30479" y="3734"/>
                </a:lnTo>
                <a:close/>
                <a:moveTo>
                  <a:pt x="56885" y="7943"/>
                </a:moveTo>
                <a:lnTo>
                  <a:pt x="56885" y="78132"/>
                </a:lnTo>
                <a:lnTo>
                  <a:pt x="56817" y="78200"/>
                </a:lnTo>
                <a:lnTo>
                  <a:pt x="4209" y="78200"/>
                </a:lnTo>
                <a:lnTo>
                  <a:pt x="4141" y="78132"/>
                </a:lnTo>
                <a:lnTo>
                  <a:pt x="4141" y="7943"/>
                </a:lnTo>
                <a:close/>
                <a:moveTo>
                  <a:pt x="30479" y="80440"/>
                </a:moveTo>
                <a:lnTo>
                  <a:pt x="30071" y="80508"/>
                </a:lnTo>
                <a:lnTo>
                  <a:pt x="29732" y="80576"/>
                </a:lnTo>
                <a:lnTo>
                  <a:pt x="29461" y="80779"/>
                </a:lnTo>
                <a:lnTo>
                  <a:pt x="29189" y="80983"/>
                </a:lnTo>
                <a:lnTo>
                  <a:pt x="28917" y="81255"/>
                </a:lnTo>
                <a:lnTo>
                  <a:pt x="28782" y="81594"/>
                </a:lnTo>
                <a:lnTo>
                  <a:pt x="28646" y="81933"/>
                </a:lnTo>
                <a:lnTo>
                  <a:pt x="28646" y="82273"/>
                </a:lnTo>
                <a:lnTo>
                  <a:pt x="28646" y="82341"/>
                </a:lnTo>
                <a:lnTo>
                  <a:pt x="28646" y="82680"/>
                </a:lnTo>
                <a:lnTo>
                  <a:pt x="28782" y="83020"/>
                </a:lnTo>
                <a:lnTo>
                  <a:pt x="28985" y="83291"/>
                </a:lnTo>
                <a:lnTo>
                  <a:pt x="29189" y="83563"/>
                </a:lnTo>
                <a:lnTo>
                  <a:pt x="29461" y="83834"/>
                </a:lnTo>
                <a:lnTo>
                  <a:pt x="29800" y="83970"/>
                </a:lnTo>
                <a:lnTo>
                  <a:pt x="30139" y="84106"/>
                </a:lnTo>
                <a:lnTo>
                  <a:pt x="30818" y="84106"/>
                </a:lnTo>
                <a:lnTo>
                  <a:pt x="31158" y="83970"/>
                </a:lnTo>
                <a:lnTo>
                  <a:pt x="31497" y="83766"/>
                </a:lnTo>
                <a:lnTo>
                  <a:pt x="31768" y="83563"/>
                </a:lnTo>
                <a:lnTo>
                  <a:pt x="31972" y="83291"/>
                </a:lnTo>
                <a:lnTo>
                  <a:pt x="32176" y="83020"/>
                </a:lnTo>
                <a:lnTo>
                  <a:pt x="32244" y="82612"/>
                </a:lnTo>
                <a:lnTo>
                  <a:pt x="32312" y="82273"/>
                </a:lnTo>
                <a:lnTo>
                  <a:pt x="32244" y="81933"/>
                </a:lnTo>
                <a:lnTo>
                  <a:pt x="32176" y="81594"/>
                </a:lnTo>
                <a:lnTo>
                  <a:pt x="31972" y="81255"/>
                </a:lnTo>
                <a:lnTo>
                  <a:pt x="31768" y="80983"/>
                </a:lnTo>
                <a:lnTo>
                  <a:pt x="31497" y="80779"/>
                </a:lnTo>
                <a:lnTo>
                  <a:pt x="31158" y="80576"/>
                </a:lnTo>
                <a:lnTo>
                  <a:pt x="30818" y="80508"/>
                </a:lnTo>
                <a:lnTo>
                  <a:pt x="30479" y="80440"/>
                </a:lnTo>
                <a:close/>
                <a:moveTo>
                  <a:pt x="30886" y="80304"/>
                </a:moveTo>
                <a:lnTo>
                  <a:pt x="31225" y="80440"/>
                </a:lnTo>
                <a:lnTo>
                  <a:pt x="31565" y="80644"/>
                </a:lnTo>
                <a:lnTo>
                  <a:pt x="31904" y="80847"/>
                </a:lnTo>
                <a:lnTo>
                  <a:pt x="32108" y="81187"/>
                </a:lnTo>
                <a:lnTo>
                  <a:pt x="32312" y="81526"/>
                </a:lnTo>
                <a:lnTo>
                  <a:pt x="32447" y="81866"/>
                </a:lnTo>
                <a:lnTo>
                  <a:pt x="32447" y="82273"/>
                </a:lnTo>
                <a:lnTo>
                  <a:pt x="32447" y="82680"/>
                </a:lnTo>
                <a:lnTo>
                  <a:pt x="32312" y="83020"/>
                </a:lnTo>
                <a:lnTo>
                  <a:pt x="32108" y="83359"/>
                </a:lnTo>
                <a:lnTo>
                  <a:pt x="31904" y="83698"/>
                </a:lnTo>
                <a:lnTo>
                  <a:pt x="31565" y="83902"/>
                </a:lnTo>
                <a:lnTo>
                  <a:pt x="31225" y="84106"/>
                </a:lnTo>
                <a:lnTo>
                  <a:pt x="30886" y="84241"/>
                </a:lnTo>
                <a:lnTo>
                  <a:pt x="30479" y="84309"/>
                </a:lnTo>
                <a:lnTo>
                  <a:pt x="30071" y="84241"/>
                </a:lnTo>
                <a:lnTo>
                  <a:pt x="29732" y="84106"/>
                </a:lnTo>
                <a:lnTo>
                  <a:pt x="29393" y="83970"/>
                </a:lnTo>
                <a:lnTo>
                  <a:pt x="29053" y="83698"/>
                </a:lnTo>
                <a:lnTo>
                  <a:pt x="28850" y="83427"/>
                </a:lnTo>
                <a:lnTo>
                  <a:pt x="28646" y="83087"/>
                </a:lnTo>
                <a:lnTo>
                  <a:pt x="28510" y="82748"/>
                </a:lnTo>
                <a:lnTo>
                  <a:pt x="28442" y="82341"/>
                </a:lnTo>
                <a:lnTo>
                  <a:pt x="28442" y="82273"/>
                </a:lnTo>
                <a:lnTo>
                  <a:pt x="28510" y="81866"/>
                </a:lnTo>
                <a:lnTo>
                  <a:pt x="28646" y="81526"/>
                </a:lnTo>
                <a:lnTo>
                  <a:pt x="28782" y="81187"/>
                </a:lnTo>
                <a:lnTo>
                  <a:pt x="29053" y="80847"/>
                </a:lnTo>
                <a:lnTo>
                  <a:pt x="29325" y="80644"/>
                </a:lnTo>
                <a:lnTo>
                  <a:pt x="29664" y="80440"/>
                </a:lnTo>
                <a:lnTo>
                  <a:pt x="30071" y="80304"/>
                </a:lnTo>
                <a:close/>
                <a:moveTo>
                  <a:pt x="3530" y="815"/>
                </a:moveTo>
                <a:lnTo>
                  <a:pt x="2987" y="883"/>
                </a:lnTo>
                <a:lnTo>
                  <a:pt x="2512" y="1019"/>
                </a:lnTo>
                <a:lnTo>
                  <a:pt x="2036" y="1290"/>
                </a:lnTo>
                <a:lnTo>
                  <a:pt x="1629" y="1630"/>
                </a:lnTo>
                <a:lnTo>
                  <a:pt x="1290" y="2037"/>
                </a:lnTo>
                <a:lnTo>
                  <a:pt x="1086" y="2512"/>
                </a:lnTo>
                <a:lnTo>
                  <a:pt x="950" y="2987"/>
                </a:lnTo>
                <a:lnTo>
                  <a:pt x="882" y="3530"/>
                </a:lnTo>
                <a:lnTo>
                  <a:pt x="882" y="82612"/>
                </a:lnTo>
                <a:lnTo>
                  <a:pt x="950" y="83155"/>
                </a:lnTo>
                <a:lnTo>
                  <a:pt x="1086" y="83698"/>
                </a:lnTo>
                <a:lnTo>
                  <a:pt x="1358" y="84174"/>
                </a:lnTo>
                <a:lnTo>
                  <a:pt x="1765" y="84581"/>
                </a:lnTo>
                <a:lnTo>
                  <a:pt x="2172" y="84852"/>
                </a:lnTo>
                <a:lnTo>
                  <a:pt x="2715" y="85124"/>
                </a:lnTo>
                <a:lnTo>
                  <a:pt x="3258" y="85260"/>
                </a:lnTo>
                <a:lnTo>
                  <a:pt x="3869" y="85328"/>
                </a:lnTo>
                <a:lnTo>
                  <a:pt x="57156" y="85328"/>
                </a:lnTo>
                <a:lnTo>
                  <a:pt x="57767" y="85260"/>
                </a:lnTo>
                <a:lnTo>
                  <a:pt x="58310" y="85124"/>
                </a:lnTo>
                <a:lnTo>
                  <a:pt x="58785" y="84852"/>
                </a:lnTo>
                <a:lnTo>
                  <a:pt x="59260" y="84513"/>
                </a:lnTo>
                <a:lnTo>
                  <a:pt x="59600" y="84106"/>
                </a:lnTo>
                <a:lnTo>
                  <a:pt x="59871" y="83631"/>
                </a:lnTo>
                <a:lnTo>
                  <a:pt x="60075" y="83087"/>
                </a:lnTo>
                <a:lnTo>
                  <a:pt x="60143" y="82477"/>
                </a:lnTo>
                <a:lnTo>
                  <a:pt x="60143" y="3530"/>
                </a:lnTo>
                <a:lnTo>
                  <a:pt x="60075" y="2987"/>
                </a:lnTo>
                <a:lnTo>
                  <a:pt x="59939" y="2512"/>
                </a:lnTo>
                <a:lnTo>
                  <a:pt x="59668" y="2037"/>
                </a:lnTo>
                <a:lnTo>
                  <a:pt x="59328" y="1630"/>
                </a:lnTo>
                <a:lnTo>
                  <a:pt x="58921" y="1290"/>
                </a:lnTo>
                <a:lnTo>
                  <a:pt x="58446" y="1019"/>
                </a:lnTo>
                <a:lnTo>
                  <a:pt x="57903" y="883"/>
                </a:lnTo>
                <a:lnTo>
                  <a:pt x="57360" y="815"/>
                </a:lnTo>
                <a:close/>
                <a:moveTo>
                  <a:pt x="57971" y="679"/>
                </a:moveTo>
                <a:lnTo>
                  <a:pt x="58514" y="883"/>
                </a:lnTo>
                <a:lnTo>
                  <a:pt x="58989" y="1155"/>
                </a:lnTo>
                <a:lnTo>
                  <a:pt x="59464" y="1494"/>
                </a:lnTo>
                <a:lnTo>
                  <a:pt x="59804" y="1901"/>
                </a:lnTo>
                <a:lnTo>
                  <a:pt x="60075" y="2444"/>
                </a:lnTo>
                <a:lnTo>
                  <a:pt x="60211" y="2987"/>
                </a:lnTo>
                <a:lnTo>
                  <a:pt x="60279" y="3530"/>
                </a:lnTo>
                <a:lnTo>
                  <a:pt x="60279" y="82477"/>
                </a:lnTo>
                <a:lnTo>
                  <a:pt x="60211" y="83087"/>
                </a:lnTo>
                <a:lnTo>
                  <a:pt x="60075" y="83698"/>
                </a:lnTo>
                <a:lnTo>
                  <a:pt x="59736" y="84174"/>
                </a:lnTo>
                <a:lnTo>
                  <a:pt x="59396" y="84649"/>
                </a:lnTo>
                <a:lnTo>
                  <a:pt x="58921" y="84988"/>
                </a:lnTo>
                <a:lnTo>
                  <a:pt x="58378" y="85260"/>
                </a:lnTo>
                <a:lnTo>
                  <a:pt x="57767" y="85463"/>
                </a:lnTo>
                <a:lnTo>
                  <a:pt x="57156" y="85531"/>
                </a:lnTo>
                <a:lnTo>
                  <a:pt x="3869" y="85531"/>
                </a:lnTo>
                <a:lnTo>
                  <a:pt x="3190" y="85463"/>
                </a:lnTo>
                <a:lnTo>
                  <a:pt x="2647" y="85260"/>
                </a:lnTo>
                <a:lnTo>
                  <a:pt x="2104" y="84988"/>
                </a:lnTo>
                <a:lnTo>
                  <a:pt x="1629" y="84649"/>
                </a:lnTo>
                <a:lnTo>
                  <a:pt x="1222" y="84241"/>
                </a:lnTo>
                <a:lnTo>
                  <a:pt x="950" y="83766"/>
                </a:lnTo>
                <a:lnTo>
                  <a:pt x="747" y="83223"/>
                </a:lnTo>
                <a:lnTo>
                  <a:pt x="679" y="82612"/>
                </a:lnTo>
                <a:lnTo>
                  <a:pt x="679" y="3530"/>
                </a:lnTo>
                <a:lnTo>
                  <a:pt x="747" y="2987"/>
                </a:lnTo>
                <a:lnTo>
                  <a:pt x="950" y="2444"/>
                </a:lnTo>
                <a:lnTo>
                  <a:pt x="1154" y="1901"/>
                </a:lnTo>
                <a:lnTo>
                  <a:pt x="1561" y="1494"/>
                </a:lnTo>
                <a:lnTo>
                  <a:pt x="1969" y="1155"/>
                </a:lnTo>
                <a:lnTo>
                  <a:pt x="2444" y="883"/>
                </a:lnTo>
                <a:lnTo>
                  <a:pt x="2987" y="679"/>
                </a:lnTo>
                <a:close/>
                <a:moveTo>
                  <a:pt x="3530" y="1"/>
                </a:moveTo>
                <a:lnTo>
                  <a:pt x="2851" y="68"/>
                </a:lnTo>
                <a:lnTo>
                  <a:pt x="2172" y="204"/>
                </a:lnTo>
                <a:lnTo>
                  <a:pt x="1561" y="544"/>
                </a:lnTo>
                <a:lnTo>
                  <a:pt x="1018" y="1019"/>
                </a:lnTo>
                <a:lnTo>
                  <a:pt x="611" y="1562"/>
                </a:lnTo>
                <a:lnTo>
                  <a:pt x="272" y="2173"/>
                </a:lnTo>
                <a:lnTo>
                  <a:pt x="68" y="2852"/>
                </a:lnTo>
                <a:lnTo>
                  <a:pt x="0" y="3530"/>
                </a:lnTo>
                <a:lnTo>
                  <a:pt x="0" y="82612"/>
                </a:lnTo>
                <a:lnTo>
                  <a:pt x="68" y="83359"/>
                </a:lnTo>
                <a:lnTo>
                  <a:pt x="339" y="84038"/>
                </a:lnTo>
                <a:lnTo>
                  <a:pt x="679" y="84649"/>
                </a:lnTo>
                <a:lnTo>
                  <a:pt x="1154" y="85124"/>
                </a:lnTo>
                <a:lnTo>
                  <a:pt x="1697" y="85599"/>
                </a:lnTo>
                <a:lnTo>
                  <a:pt x="2376" y="85938"/>
                </a:lnTo>
                <a:lnTo>
                  <a:pt x="3055" y="86142"/>
                </a:lnTo>
                <a:lnTo>
                  <a:pt x="3869" y="86210"/>
                </a:lnTo>
                <a:lnTo>
                  <a:pt x="57156" y="86210"/>
                </a:lnTo>
                <a:lnTo>
                  <a:pt x="57903" y="86142"/>
                </a:lnTo>
                <a:lnTo>
                  <a:pt x="58582" y="85938"/>
                </a:lnTo>
                <a:lnTo>
                  <a:pt x="59260" y="85599"/>
                </a:lnTo>
                <a:lnTo>
                  <a:pt x="59804" y="85124"/>
                </a:lnTo>
                <a:lnTo>
                  <a:pt x="60347" y="84581"/>
                </a:lnTo>
                <a:lnTo>
                  <a:pt x="60686" y="83970"/>
                </a:lnTo>
                <a:lnTo>
                  <a:pt x="60890" y="83223"/>
                </a:lnTo>
                <a:lnTo>
                  <a:pt x="60957" y="82477"/>
                </a:lnTo>
                <a:lnTo>
                  <a:pt x="60957" y="3530"/>
                </a:lnTo>
                <a:lnTo>
                  <a:pt x="60890" y="2852"/>
                </a:lnTo>
                <a:lnTo>
                  <a:pt x="60686" y="2173"/>
                </a:lnTo>
                <a:lnTo>
                  <a:pt x="60347" y="1562"/>
                </a:lnTo>
                <a:lnTo>
                  <a:pt x="59939" y="1019"/>
                </a:lnTo>
                <a:lnTo>
                  <a:pt x="59396" y="544"/>
                </a:lnTo>
                <a:lnTo>
                  <a:pt x="58785" y="204"/>
                </a:lnTo>
                <a:lnTo>
                  <a:pt x="58106" y="68"/>
                </a:lnTo>
                <a:lnTo>
                  <a:pt x="57360" y="1"/>
                </a:lnTo>
                <a:close/>
              </a:path>
            </a:pathLst>
          </a:custGeom>
          <a:solidFill>
            <a:srgbClr val="184769"/>
          </a:solidFill>
          <a:ln cap="flat" cmpd="sng" w="19050">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59"/>
          <p:cNvSpPr/>
          <p:nvPr/>
        </p:nvSpPr>
        <p:spPr>
          <a:xfrm>
            <a:off x="5504650" y="2083710"/>
            <a:ext cx="1830218" cy="1374038"/>
          </a:xfrm>
          <a:custGeom>
            <a:rect b="b" l="l" r="r" t="t"/>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184769"/>
          </a:solidFill>
          <a:ln cap="flat" cmpd="sng" w="19050">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59"/>
          <p:cNvSpPr/>
          <p:nvPr/>
        </p:nvSpPr>
        <p:spPr>
          <a:xfrm>
            <a:off x="7134096" y="3003276"/>
            <a:ext cx="364500" cy="480900"/>
          </a:xfrm>
          <a:prstGeom prst="rect">
            <a:avLst/>
          </a:prstGeom>
          <a:solidFill>
            <a:srgbClr val="0E293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solidFill>
                <a:srgbClr val="C6DAEC"/>
              </a:solidFill>
              <a:latin typeface="Muli"/>
              <a:ea typeface="Muli"/>
              <a:cs typeface="Muli"/>
              <a:sym typeface="Muli"/>
            </a:endParaRPr>
          </a:p>
        </p:txBody>
      </p:sp>
      <p:sp>
        <p:nvSpPr>
          <p:cNvPr id="725" name="Google Shape;725;p59"/>
          <p:cNvSpPr/>
          <p:nvPr/>
        </p:nvSpPr>
        <p:spPr>
          <a:xfrm>
            <a:off x="7090450" y="2895545"/>
            <a:ext cx="451798" cy="696360"/>
          </a:xfrm>
          <a:custGeom>
            <a:rect b="b" l="l" r="r" t="t"/>
            <a:pathLst>
              <a:path extrusionOk="0" h="54713" w="25999">
                <a:moveTo>
                  <a:pt x="12966" y="2173"/>
                </a:moveTo>
                <a:lnTo>
                  <a:pt x="13169" y="2240"/>
                </a:lnTo>
                <a:lnTo>
                  <a:pt x="13373" y="2308"/>
                </a:lnTo>
                <a:lnTo>
                  <a:pt x="13441" y="2512"/>
                </a:lnTo>
                <a:lnTo>
                  <a:pt x="13509" y="2716"/>
                </a:lnTo>
                <a:lnTo>
                  <a:pt x="13441" y="2919"/>
                </a:lnTo>
                <a:lnTo>
                  <a:pt x="13373" y="3123"/>
                </a:lnTo>
                <a:lnTo>
                  <a:pt x="13169" y="3191"/>
                </a:lnTo>
                <a:lnTo>
                  <a:pt x="12966" y="3259"/>
                </a:lnTo>
                <a:lnTo>
                  <a:pt x="12762" y="3191"/>
                </a:lnTo>
                <a:lnTo>
                  <a:pt x="12626" y="3123"/>
                </a:lnTo>
                <a:lnTo>
                  <a:pt x="12491" y="2919"/>
                </a:lnTo>
                <a:lnTo>
                  <a:pt x="12423" y="2716"/>
                </a:lnTo>
                <a:lnTo>
                  <a:pt x="12491" y="2512"/>
                </a:lnTo>
                <a:lnTo>
                  <a:pt x="12626" y="2308"/>
                </a:lnTo>
                <a:lnTo>
                  <a:pt x="12762" y="2240"/>
                </a:lnTo>
                <a:lnTo>
                  <a:pt x="12966" y="2173"/>
                </a:lnTo>
                <a:close/>
                <a:moveTo>
                  <a:pt x="14934" y="4480"/>
                </a:moveTo>
                <a:lnTo>
                  <a:pt x="15002" y="4548"/>
                </a:lnTo>
                <a:lnTo>
                  <a:pt x="15070" y="4684"/>
                </a:lnTo>
                <a:lnTo>
                  <a:pt x="15138" y="4752"/>
                </a:lnTo>
                <a:lnTo>
                  <a:pt x="15070" y="4888"/>
                </a:lnTo>
                <a:lnTo>
                  <a:pt x="15002" y="5024"/>
                </a:lnTo>
                <a:lnTo>
                  <a:pt x="14934" y="5024"/>
                </a:lnTo>
                <a:lnTo>
                  <a:pt x="14799" y="5091"/>
                </a:lnTo>
                <a:lnTo>
                  <a:pt x="11065" y="5091"/>
                </a:lnTo>
                <a:lnTo>
                  <a:pt x="10929" y="5024"/>
                </a:lnTo>
                <a:lnTo>
                  <a:pt x="10861" y="5024"/>
                </a:lnTo>
                <a:lnTo>
                  <a:pt x="10794" y="4888"/>
                </a:lnTo>
                <a:lnTo>
                  <a:pt x="10726" y="4752"/>
                </a:lnTo>
                <a:lnTo>
                  <a:pt x="10794" y="4684"/>
                </a:lnTo>
                <a:lnTo>
                  <a:pt x="10861" y="4548"/>
                </a:lnTo>
                <a:lnTo>
                  <a:pt x="10929" y="4480"/>
                </a:lnTo>
                <a:close/>
                <a:moveTo>
                  <a:pt x="23963" y="7807"/>
                </a:moveTo>
                <a:lnTo>
                  <a:pt x="23963" y="7875"/>
                </a:lnTo>
                <a:lnTo>
                  <a:pt x="23963" y="46771"/>
                </a:lnTo>
                <a:lnTo>
                  <a:pt x="23963" y="46838"/>
                </a:lnTo>
                <a:lnTo>
                  <a:pt x="1969" y="46838"/>
                </a:lnTo>
                <a:lnTo>
                  <a:pt x="1969" y="46771"/>
                </a:lnTo>
                <a:lnTo>
                  <a:pt x="1969" y="7875"/>
                </a:lnTo>
                <a:lnTo>
                  <a:pt x="1969" y="7807"/>
                </a:lnTo>
                <a:close/>
                <a:moveTo>
                  <a:pt x="12558" y="48536"/>
                </a:moveTo>
                <a:lnTo>
                  <a:pt x="12151" y="48671"/>
                </a:lnTo>
                <a:lnTo>
                  <a:pt x="11812" y="48875"/>
                </a:lnTo>
                <a:lnTo>
                  <a:pt x="11472" y="49146"/>
                </a:lnTo>
                <a:lnTo>
                  <a:pt x="11269" y="49418"/>
                </a:lnTo>
                <a:lnTo>
                  <a:pt x="11065" y="49825"/>
                </a:lnTo>
                <a:lnTo>
                  <a:pt x="10929" y="50165"/>
                </a:lnTo>
                <a:lnTo>
                  <a:pt x="10861" y="50640"/>
                </a:lnTo>
                <a:lnTo>
                  <a:pt x="10929" y="51047"/>
                </a:lnTo>
                <a:lnTo>
                  <a:pt x="11065" y="51454"/>
                </a:lnTo>
                <a:lnTo>
                  <a:pt x="11269" y="51794"/>
                </a:lnTo>
                <a:lnTo>
                  <a:pt x="11472" y="52065"/>
                </a:lnTo>
                <a:lnTo>
                  <a:pt x="11812" y="52337"/>
                </a:lnTo>
                <a:lnTo>
                  <a:pt x="12151" y="52541"/>
                </a:lnTo>
                <a:lnTo>
                  <a:pt x="12558" y="52676"/>
                </a:lnTo>
                <a:lnTo>
                  <a:pt x="12966" y="52744"/>
                </a:lnTo>
                <a:lnTo>
                  <a:pt x="13373" y="52676"/>
                </a:lnTo>
                <a:lnTo>
                  <a:pt x="13780" y="52541"/>
                </a:lnTo>
                <a:lnTo>
                  <a:pt x="14120" y="52337"/>
                </a:lnTo>
                <a:lnTo>
                  <a:pt x="14459" y="52065"/>
                </a:lnTo>
                <a:lnTo>
                  <a:pt x="14731" y="51794"/>
                </a:lnTo>
                <a:lnTo>
                  <a:pt x="14934" y="51454"/>
                </a:lnTo>
                <a:lnTo>
                  <a:pt x="15002" y="51047"/>
                </a:lnTo>
                <a:lnTo>
                  <a:pt x="15070" y="50640"/>
                </a:lnTo>
                <a:lnTo>
                  <a:pt x="15002" y="50165"/>
                </a:lnTo>
                <a:lnTo>
                  <a:pt x="14934" y="49825"/>
                </a:lnTo>
                <a:lnTo>
                  <a:pt x="14731" y="49418"/>
                </a:lnTo>
                <a:lnTo>
                  <a:pt x="14459" y="49146"/>
                </a:lnTo>
                <a:lnTo>
                  <a:pt x="14120" y="48875"/>
                </a:lnTo>
                <a:lnTo>
                  <a:pt x="13780" y="48671"/>
                </a:lnTo>
                <a:lnTo>
                  <a:pt x="13373" y="48536"/>
                </a:lnTo>
                <a:close/>
                <a:moveTo>
                  <a:pt x="12966" y="48332"/>
                </a:moveTo>
                <a:lnTo>
                  <a:pt x="13441" y="48400"/>
                </a:lnTo>
                <a:lnTo>
                  <a:pt x="13848" y="48536"/>
                </a:lnTo>
                <a:lnTo>
                  <a:pt x="14256" y="48739"/>
                </a:lnTo>
                <a:lnTo>
                  <a:pt x="14595" y="49011"/>
                </a:lnTo>
                <a:lnTo>
                  <a:pt x="14866" y="49350"/>
                </a:lnTo>
                <a:lnTo>
                  <a:pt x="15070" y="49757"/>
                </a:lnTo>
                <a:lnTo>
                  <a:pt x="15206" y="50165"/>
                </a:lnTo>
                <a:lnTo>
                  <a:pt x="15274" y="50640"/>
                </a:lnTo>
                <a:lnTo>
                  <a:pt x="15206" y="51047"/>
                </a:lnTo>
                <a:lnTo>
                  <a:pt x="15070" y="51522"/>
                </a:lnTo>
                <a:lnTo>
                  <a:pt x="14866" y="51862"/>
                </a:lnTo>
                <a:lnTo>
                  <a:pt x="14595" y="52201"/>
                </a:lnTo>
                <a:lnTo>
                  <a:pt x="14256" y="52473"/>
                </a:lnTo>
                <a:lnTo>
                  <a:pt x="13848" y="52676"/>
                </a:lnTo>
                <a:lnTo>
                  <a:pt x="13441" y="52812"/>
                </a:lnTo>
                <a:lnTo>
                  <a:pt x="12966" y="52880"/>
                </a:lnTo>
                <a:lnTo>
                  <a:pt x="12558" y="52812"/>
                </a:lnTo>
                <a:lnTo>
                  <a:pt x="12083" y="52676"/>
                </a:lnTo>
                <a:lnTo>
                  <a:pt x="11744" y="52473"/>
                </a:lnTo>
                <a:lnTo>
                  <a:pt x="11404" y="52201"/>
                </a:lnTo>
                <a:lnTo>
                  <a:pt x="11133" y="51862"/>
                </a:lnTo>
                <a:lnTo>
                  <a:pt x="10929" y="51522"/>
                </a:lnTo>
                <a:lnTo>
                  <a:pt x="10794" y="51047"/>
                </a:lnTo>
                <a:lnTo>
                  <a:pt x="10726" y="50640"/>
                </a:lnTo>
                <a:lnTo>
                  <a:pt x="10794" y="50165"/>
                </a:lnTo>
                <a:lnTo>
                  <a:pt x="10929" y="49757"/>
                </a:lnTo>
                <a:lnTo>
                  <a:pt x="11133" y="49350"/>
                </a:lnTo>
                <a:lnTo>
                  <a:pt x="11404" y="49011"/>
                </a:lnTo>
                <a:lnTo>
                  <a:pt x="11744" y="48739"/>
                </a:lnTo>
                <a:lnTo>
                  <a:pt x="12083" y="48536"/>
                </a:lnTo>
                <a:lnTo>
                  <a:pt x="12558" y="48400"/>
                </a:lnTo>
                <a:lnTo>
                  <a:pt x="12966" y="48332"/>
                </a:lnTo>
                <a:close/>
                <a:moveTo>
                  <a:pt x="3938" y="679"/>
                </a:moveTo>
                <a:lnTo>
                  <a:pt x="3259" y="747"/>
                </a:lnTo>
                <a:lnTo>
                  <a:pt x="2648" y="951"/>
                </a:lnTo>
                <a:lnTo>
                  <a:pt x="2105" y="1222"/>
                </a:lnTo>
                <a:lnTo>
                  <a:pt x="1630" y="1629"/>
                </a:lnTo>
                <a:lnTo>
                  <a:pt x="1290" y="2105"/>
                </a:lnTo>
                <a:lnTo>
                  <a:pt x="951" y="2648"/>
                </a:lnTo>
                <a:lnTo>
                  <a:pt x="747" y="3259"/>
                </a:lnTo>
                <a:lnTo>
                  <a:pt x="747" y="3870"/>
                </a:lnTo>
                <a:lnTo>
                  <a:pt x="747" y="50776"/>
                </a:lnTo>
                <a:lnTo>
                  <a:pt x="747" y="51387"/>
                </a:lnTo>
                <a:lnTo>
                  <a:pt x="951" y="51997"/>
                </a:lnTo>
                <a:lnTo>
                  <a:pt x="1290" y="52541"/>
                </a:lnTo>
                <a:lnTo>
                  <a:pt x="1630" y="53016"/>
                </a:lnTo>
                <a:lnTo>
                  <a:pt x="2105" y="53423"/>
                </a:lnTo>
                <a:lnTo>
                  <a:pt x="2648" y="53695"/>
                </a:lnTo>
                <a:lnTo>
                  <a:pt x="3259" y="53898"/>
                </a:lnTo>
                <a:lnTo>
                  <a:pt x="3938" y="53966"/>
                </a:lnTo>
                <a:lnTo>
                  <a:pt x="22062" y="53966"/>
                </a:lnTo>
                <a:lnTo>
                  <a:pt x="22741" y="53898"/>
                </a:lnTo>
                <a:lnTo>
                  <a:pt x="23352" y="53695"/>
                </a:lnTo>
                <a:lnTo>
                  <a:pt x="23895" y="53423"/>
                </a:lnTo>
                <a:lnTo>
                  <a:pt x="24370" y="53016"/>
                </a:lnTo>
                <a:lnTo>
                  <a:pt x="24709" y="52541"/>
                </a:lnTo>
                <a:lnTo>
                  <a:pt x="25049" y="51997"/>
                </a:lnTo>
                <a:lnTo>
                  <a:pt x="25252" y="51387"/>
                </a:lnTo>
                <a:lnTo>
                  <a:pt x="25320" y="50776"/>
                </a:lnTo>
                <a:lnTo>
                  <a:pt x="25320" y="3870"/>
                </a:lnTo>
                <a:lnTo>
                  <a:pt x="25252" y="3259"/>
                </a:lnTo>
                <a:lnTo>
                  <a:pt x="25049" y="2648"/>
                </a:lnTo>
                <a:lnTo>
                  <a:pt x="24709" y="2105"/>
                </a:lnTo>
                <a:lnTo>
                  <a:pt x="24370" y="1629"/>
                </a:lnTo>
                <a:lnTo>
                  <a:pt x="23895" y="1222"/>
                </a:lnTo>
                <a:lnTo>
                  <a:pt x="23352" y="951"/>
                </a:lnTo>
                <a:lnTo>
                  <a:pt x="22741" y="747"/>
                </a:lnTo>
                <a:lnTo>
                  <a:pt x="22062" y="679"/>
                </a:lnTo>
                <a:close/>
                <a:moveTo>
                  <a:pt x="22062" y="543"/>
                </a:moveTo>
                <a:lnTo>
                  <a:pt x="22741" y="611"/>
                </a:lnTo>
                <a:lnTo>
                  <a:pt x="23419" y="815"/>
                </a:lnTo>
                <a:lnTo>
                  <a:pt x="23963" y="1086"/>
                </a:lnTo>
                <a:lnTo>
                  <a:pt x="24438" y="1494"/>
                </a:lnTo>
                <a:lnTo>
                  <a:pt x="24845" y="2037"/>
                </a:lnTo>
                <a:lnTo>
                  <a:pt x="25184" y="2580"/>
                </a:lnTo>
                <a:lnTo>
                  <a:pt x="25388" y="3191"/>
                </a:lnTo>
                <a:lnTo>
                  <a:pt x="25456" y="3870"/>
                </a:lnTo>
                <a:lnTo>
                  <a:pt x="25456" y="50776"/>
                </a:lnTo>
                <a:lnTo>
                  <a:pt x="25388" y="51454"/>
                </a:lnTo>
                <a:lnTo>
                  <a:pt x="25184" y="52065"/>
                </a:lnTo>
                <a:lnTo>
                  <a:pt x="24845" y="52676"/>
                </a:lnTo>
                <a:lnTo>
                  <a:pt x="24438" y="53151"/>
                </a:lnTo>
                <a:lnTo>
                  <a:pt x="23963" y="53559"/>
                </a:lnTo>
                <a:lnTo>
                  <a:pt x="23419" y="53898"/>
                </a:lnTo>
                <a:lnTo>
                  <a:pt x="22741" y="54102"/>
                </a:lnTo>
                <a:lnTo>
                  <a:pt x="22062" y="54170"/>
                </a:lnTo>
                <a:lnTo>
                  <a:pt x="3938" y="54170"/>
                </a:lnTo>
                <a:lnTo>
                  <a:pt x="3259" y="54102"/>
                </a:lnTo>
                <a:lnTo>
                  <a:pt x="2580" y="53898"/>
                </a:lnTo>
                <a:lnTo>
                  <a:pt x="2037" y="53559"/>
                </a:lnTo>
                <a:lnTo>
                  <a:pt x="1562" y="53151"/>
                </a:lnTo>
                <a:lnTo>
                  <a:pt x="1154" y="52676"/>
                </a:lnTo>
                <a:lnTo>
                  <a:pt x="815" y="52065"/>
                </a:lnTo>
                <a:lnTo>
                  <a:pt x="611" y="51454"/>
                </a:lnTo>
                <a:lnTo>
                  <a:pt x="543" y="50776"/>
                </a:lnTo>
                <a:lnTo>
                  <a:pt x="543" y="3870"/>
                </a:lnTo>
                <a:lnTo>
                  <a:pt x="611" y="3191"/>
                </a:lnTo>
                <a:lnTo>
                  <a:pt x="815" y="2580"/>
                </a:lnTo>
                <a:lnTo>
                  <a:pt x="1154" y="2037"/>
                </a:lnTo>
                <a:lnTo>
                  <a:pt x="1562" y="1494"/>
                </a:lnTo>
                <a:lnTo>
                  <a:pt x="2037" y="1086"/>
                </a:lnTo>
                <a:lnTo>
                  <a:pt x="2580" y="815"/>
                </a:lnTo>
                <a:lnTo>
                  <a:pt x="3259" y="611"/>
                </a:lnTo>
                <a:lnTo>
                  <a:pt x="3938" y="543"/>
                </a:lnTo>
                <a:close/>
                <a:moveTo>
                  <a:pt x="3938" y="0"/>
                </a:moveTo>
                <a:lnTo>
                  <a:pt x="3123" y="68"/>
                </a:lnTo>
                <a:lnTo>
                  <a:pt x="2444" y="272"/>
                </a:lnTo>
                <a:lnTo>
                  <a:pt x="1765" y="611"/>
                </a:lnTo>
                <a:lnTo>
                  <a:pt x="1154" y="1154"/>
                </a:lnTo>
                <a:lnTo>
                  <a:pt x="679" y="1697"/>
                </a:lnTo>
                <a:lnTo>
                  <a:pt x="272" y="2376"/>
                </a:lnTo>
                <a:lnTo>
                  <a:pt x="68" y="3123"/>
                </a:lnTo>
                <a:lnTo>
                  <a:pt x="0" y="3870"/>
                </a:lnTo>
                <a:lnTo>
                  <a:pt x="0" y="50776"/>
                </a:lnTo>
                <a:lnTo>
                  <a:pt x="68" y="51522"/>
                </a:lnTo>
                <a:lnTo>
                  <a:pt x="272" y="52269"/>
                </a:lnTo>
                <a:lnTo>
                  <a:pt x="679" y="52948"/>
                </a:lnTo>
                <a:lnTo>
                  <a:pt x="1154" y="53559"/>
                </a:lnTo>
                <a:lnTo>
                  <a:pt x="1765" y="54034"/>
                </a:lnTo>
                <a:lnTo>
                  <a:pt x="2444" y="54373"/>
                </a:lnTo>
                <a:lnTo>
                  <a:pt x="3123" y="54645"/>
                </a:lnTo>
                <a:lnTo>
                  <a:pt x="3938" y="54713"/>
                </a:lnTo>
                <a:lnTo>
                  <a:pt x="22062" y="54713"/>
                </a:lnTo>
                <a:lnTo>
                  <a:pt x="22876" y="54645"/>
                </a:lnTo>
                <a:lnTo>
                  <a:pt x="23555" y="54373"/>
                </a:lnTo>
                <a:lnTo>
                  <a:pt x="24234" y="54034"/>
                </a:lnTo>
                <a:lnTo>
                  <a:pt x="24845" y="53559"/>
                </a:lnTo>
                <a:lnTo>
                  <a:pt x="25320" y="52948"/>
                </a:lnTo>
                <a:lnTo>
                  <a:pt x="25727" y="52269"/>
                </a:lnTo>
                <a:lnTo>
                  <a:pt x="25931" y="51522"/>
                </a:lnTo>
                <a:lnTo>
                  <a:pt x="25999" y="50776"/>
                </a:lnTo>
                <a:lnTo>
                  <a:pt x="25999" y="3870"/>
                </a:lnTo>
                <a:lnTo>
                  <a:pt x="25931" y="3123"/>
                </a:lnTo>
                <a:lnTo>
                  <a:pt x="25727" y="2376"/>
                </a:lnTo>
                <a:lnTo>
                  <a:pt x="25320" y="1697"/>
                </a:lnTo>
                <a:lnTo>
                  <a:pt x="24845" y="1154"/>
                </a:lnTo>
                <a:lnTo>
                  <a:pt x="24234" y="611"/>
                </a:lnTo>
                <a:lnTo>
                  <a:pt x="23555" y="272"/>
                </a:lnTo>
                <a:lnTo>
                  <a:pt x="22876" y="68"/>
                </a:lnTo>
                <a:lnTo>
                  <a:pt x="22062" y="0"/>
                </a:lnTo>
                <a:close/>
              </a:path>
            </a:pathLst>
          </a:custGeom>
          <a:solidFill>
            <a:srgbClr val="184769"/>
          </a:solidFill>
          <a:ln cap="flat" cmpd="sng" w="19050">
            <a:solidFill>
              <a:srgbClr val="19BBD5"/>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26" name="Google Shape;726;p59"/>
          <p:cNvPicPr preferRelativeResize="0"/>
          <p:nvPr/>
        </p:nvPicPr>
        <p:blipFill>
          <a:blip r:embed="rId3">
            <a:alphaModFix/>
          </a:blip>
          <a:stretch>
            <a:fillRect/>
          </a:stretch>
        </p:blipFill>
        <p:spPr>
          <a:xfrm>
            <a:off x="6171710" y="2434825"/>
            <a:ext cx="496100" cy="423350"/>
          </a:xfrm>
          <a:prstGeom prst="rect">
            <a:avLst/>
          </a:prstGeom>
          <a:noFill/>
          <a:ln>
            <a:noFill/>
          </a:ln>
        </p:spPr>
      </p:pic>
      <p:pic>
        <p:nvPicPr>
          <p:cNvPr id="727" name="Google Shape;727;p59"/>
          <p:cNvPicPr preferRelativeResize="0"/>
          <p:nvPr/>
        </p:nvPicPr>
        <p:blipFill>
          <a:blip r:embed="rId3">
            <a:alphaModFix/>
          </a:blip>
          <a:stretch>
            <a:fillRect/>
          </a:stretch>
        </p:blipFill>
        <p:spPr>
          <a:xfrm>
            <a:off x="7731900" y="2816174"/>
            <a:ext cx="331549" cy="282900"/>
          </a:xfrm>
          <a:prstGeom prst="rect">
            <a:avLst/>
          </a:prstGeom>
          <a:noFill/>
          <a:ln>
            <a:noFill/>
          </a:ln>
        </p:spPr>
      </p:pic>
      <p:pic>
        <p:nvPicPr>
          <p:cNvPr id="728" name="Google Shape;728;p59"/>
          <p:cNvPicPr preferRelativeResize="0"/>
          <p:nvPr/>
        </p:nvPicPr>
        <p:blipFill>
          <a:blip r:embed="rId3">
            <a:alphaModFix/>
          </a:blip>
          <a:stretch>
            <a:fillRect/>
          </a:stretch>
        </p:blipFill>
        <p:spPr>
          <a:xfrm>
            <a:off x="7209700" y="3152725"/>
            <a:ext cx="213300" cy="18201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60"/>
          <p:cNvSpPr txBox="1"/>
          <p:nvPr>
            <p:ph type="ctrTitle"/>
          </p:nvPr>
        </p:nvSpPr>
        <p:spPr>
          <a:xfrm>
            <a:off x="2743200" y="1735750"/>
            <a:ext cx="56388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Prototype</a:t>
            </a:r>
            <a:endParaRPr/>
          </a:p>
        </p:txBody>
      </p:sp>
      <p:sp>
        <p:nvSpPr>
          <p:cNvPr id="734" name="Google Shape;734;p60"/>
          <p:cNvSpPr txBox="1"/>
          <p:nvPr>
            <p:ph idx="1" type="subTitle"/>
          </p:nvPr>
        </p:nvSpPr>
        <p:spPr>
          <a:xfrm>
            <a:off x="2743200" y="2821000"/>
            <a:ext cx="62409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Pocket Library™ in action!</a:t>
            </a:r>
            <a:endParaRPr sz="1200"/>
          </a:p>
        </p:txBody>
      </p:sp>
      <p:sp>
        <p:nvSpPr>
          <p:cNvPr id="735" name="Google Shape;735;p60"/>
          <p:cNvSpPr/>
          <p:nvPr/>
        </p:nvSpPr>
        <p:spPr>
          <a:xfrm>
            <a:off x="7392025" y="2377748"/>
            <a:ext cx="1011293" cy="1159740"/>
          </a:xfrm>
          <a:custGeom>
            <a:rect b="b" l="l" r="r" t="t"/>
            <a:pathLst>
              <a:path extrusionOk="0" h="86210" w="60958">
                <a:moveTo>
                  <a:pt x="28985" y="3938"/>
                </a:moveTo>
                <a:lnTo>
                  <a:pt x="29189" y="4006"/>
                </a:lnTo>
                <a:lnTo>
                  <a:pt x="29189" y="4141"/>
                </a:lnTo>
                <a:lnTo>
                  <a:pt x="29189" y="4277"/>
                </a:lnTo>
                <a:lnTo>
                  <a:pt x="28985" y="4345"/>
                </a:lnTo>
                <a:lnTo>
                  <a:pt x="28850" y="4277"/>
                </a:lnTo>
                <a:lnTo>
                  <a:pt x="28782" y="4141"/>
                </a:lnTo>
                <a:lnTo>
                  <a:pt x="28850" y="4006"/>
                </a:lnTo>
                <a:lnTo>
                  <a:pt x="28985" y="3938"/>
                </a:lnTo>
                <a:close/>
                <a:moveTo>
                  <a:pt x="30479" y="3734"/>
                </a:moveTo>
                <a:lnTo>
                  <a:pt x="30615" y="3802"/>
                </a:lnTo>
                <a:lnTo>
                  <a:pt x="30750" y="3870"/>
                </a:lnTo>
                <a:lnTo>
                  <a:pt x="30818" y="4006"/>
                </a:lnTo>
                <a:lnTo>
                  <a:pt x="30818" y="4141"/>
                </a:lnTo>
                <a:lnTo>
                  <a:pt x="30818" y="4277"/>
                </a:lnTo>
                <a:lnTo>
                  <a:pt x="30750" y="4345"/>
                </a:lnTo>
                <a:lnTo>
                  <a:pt x="30615" y="4481"/>
                </a:lnTo>
                <a:lnTo>
                  <a:pt x="30343" y="4481"/>
                </a:lnTo>
                <a:lnTo>
                  <a:pt x="30207" y="4345"/>
                </a:lnTo>
                <a:lnTo>
                  <a:pt x="30139" y="4277"/>
                </a:lnTo>
                <a:lnTo>
                  <a:pt x="30139" y="4141"/>
                </a:lnTo>
                <a:lnTo>
                  <a:pt x="30139" y="4006"/>
                </a:lnTo>
                <a:lnTo>
                  <a:pt x="30207" y="3870"/>
                </a:lnTo>
                <a:lnTo>
                  <a:pt x="30343" y="3802"/>
                </a:lnTo>
                <a:lnTo>
                  <a:pt x="30479" y="3734"/>
                </a:lnTo>
                <a:close/>
                <a:moveTo>
                  <a:pt x="56885" y="7943"/>
                </a:moveTo>
                <a:lnTo>
                  <a:pt x="56885" y="78132"/>
                </a:lnTo>
                <a:lnTo>
                  <a:pt x="56817" y="78200"/>
                </a:lnTo>
                <a:lnTo>
                  <a:pt x="4209" y="78200"/>
                </a:lnTo>
                <a:lnTo>
                  <a:pt x="4141" y="78132"/>
                </a:lnTo>
                <a:lnTo>
                  <a:pt x="4141" y="7943"/>
                </a:lnTo>
                <a:close/>
                <a:moveTo>
                  <a:pt x="30479" y="80440"/>
                </a:moveTo>
                <a:lnTo>
                  <a:pt x="30071" y="80508"/>
                </a:lnTo>
                <a:lnTo>
                  <a:pt x="29732" y="80576"/>
                </a:lnTo>
                <a:lnTo>
                  <a:pt x="29461" y="80779"/>
                </a:lnTo>
                <a:lnTo>
                  <a:pt x="29189" y="80983"/>
                </a:lnTo>
                <a:lnTo>
                  <a:pt x="28917" y="81255"/>
                </a:lnTo>
                <a:lnTo>
                  <a:pt x="28782" y="81594"/>
                </a:lnTo>
                <a:lnTo>
                  <a:pt x="28646" y="81933"/>
                </a:lnTo>
                <a:lnTo>
                  <a:pt x="28646" y="82273"/>
                </a:lnTo>
                <a:lnTo>
                  <a:pt x="28646" y="82341"/>
                </a:lnTo>
                <a:lnTo>
                  <a:pt x="28646" y="82680"/>
                </a:lnTo>
                <a:lnTo>
                  <a:pt x="28782" y="83020"/>
                </a:lnTo>
                <a:lnTo>
                  <a:pt x="28985" y="83291"/>
                </a:lnTo>
                <a:lnTo>
                  <a:pt x="29189" y="83563"/>
                </a:lnTo>
                <a:lnTo>
                  <a:pt x="29461" y="83834"/>
                </a:lnTo>
                <a:lnTo>
                  <a:pt x="29800" y="83970"/>
                </a:lnTo>
                <a:lnTo>
                  <a:pt x="30139" y="84106"/>
                </a:lnTo>
                <a:lnTo>
                  <a:pt x="30818" y="84106"/>
                </a:lnTo>
                <a:lnTo>
                  <a:pt x="31158" y="83970"/>
                </a:lnTo>
                <a:lnTo>
                  <a:pt x="31497" y="83766"/>
                </a:lnTo>
                <a:lnTo>
                  <a:pt x="31768" y="83563"/>
                </a:lnTo>
                <a:lnTo>
                  <a:pt x="31972" y="83291"/>
                </a:lnTo>
                <a:lnTo>
                  <a:pt x="32176" y="83020"/>
                </a:lnTo>
                <a:lnTo>
                  <a:pt x="32244" y="82612"/>
                </a:lnTo>
                <a:lnTo>
                  <a:pt x="32312" y="82273"/>
                </a:lnTo>
                <a:lnTo>
                  <a:pt x="32244" y="81933"/>
                </a:lnTo>
                <a:lnTo>
                  <a:pt x="32176" y="81594"/>
                </a:lnTo>
                <a:lnTo>
                  <a:pt x="31972" y="81255"/>
                </a:lnTo>
                <a:lnTo>
                  <a:pt x="31768" y="80983"/>
                </a:lnTo>
                <a:lnTo>
                  <a:pt x="31497" y="80779"/>
                </a:lnTo>
                <a:lnTo>
                  <a:pt x="31158" y="80576"/>
                </a:lnTo>
                <a:lnTo>
                  <a:pt x="30818" y="80508"/>
                </a:lnTo>
                <a:lnTo>
                  <a:pt x="30479" y="80440"/>
                </a:lnTo>
                <a:close/>
                <a:moveTo>
                  <a:pt x="30886" y="80304"/>
                </a:moveTo>
                <a:lnTo>
                  <a:pt x="31225" y="80440"/>
                </a:lnTo>
                <a:lnTo>
                  <a:pt x="31565" y="80644"/>
                </a:lnTo>
                <a:lnTo>
                  <a:pt x="31904" y="80847"/>
                </a:lnTo>
                <a:lnTo>
                  <a:pt x="32108" y="81187"/>
                </a:lnTo>
                <a:lnTo>
                  <a:pt x="32312" y="81526"/>
                </a:lnTo>
                <a:lnTo>
                  <a:pt x="32447" y="81866"/>
                </a:lnTo>
                <a:lnTo>
                  <a:pt x="32447" y="82273"/>
                </a:lnTo>
                <a:lnTo>
                  <a:pt x="32447" y="82680"/>
                </a:lnTo>
                <a:lnTo>
                  <a:pt x="32312" y="83020"/>
                </a:lnTo>
                <a:lnTo>
                  <a:pt x="32108" y="83359"/>
                </a:lnTo>
                <a:lnTo>
                  <a:pt x="31904" y="83698"/>
                </a:lnTo>
                <a:lnTo>
                  <a:pt x="31565" y="83902"/>
                </a:lnTo>
                <a:lnTo>
                  <a:pt x="31225" y="84106"/>
                </a:lnTo>
                <a:lnTo>
                  <a:pt x="30886" y="84241"/>
                </a:lnTo>
                <a:lnTo>
                  <a:pt x="30479" y="84309"/>
                </a:lnTo>
                <a:lnTo>
                  <a:pt x="30071" y="84241"/>
                </a:lnTo>
                <a:lnTo>
                  <a:pt x="29732" y="84106"/>
                </a:lnTo>
                <a:lnTo>
                  <a:pt x="29393" y="83970"/>
                </a:lnTo>
                <a:lnTo>
                  <a:pt x="29053" y="83698"/>
                </a:lnTo>
                <a:lnTo>
                  <a:pt x="28850" y="83427"/>
                </a:lnTo>
                <a:lnTo>
                  <a:pt x="28646" y="83087"/>
                </a:lnTo>
                <a:lnTo>
                  <a:pt x="28510" y="82748"/>
                </a:lnTo>
                <a:lnTo>
                  <a:pt x="28442" y="82341"/>
                </a:lnTo>
                <a:lnTo>
                  <a:pt x="28442" y="82273"/>
                </a:lnTo>
                <a:lnTo>
                  <a:pt x="28510" y="81866"/>
                </a:lnTo>
                <a:lnTo>
                  <a:pt x="28646" y="81526"/>
                </a:lnTo>
                <a:lnTo>
                  <a:pt x="28782" y="81187"/>
                </a:lnTo>
                <a:lnTo>
                  <a:pt x="29053" y="80847"/>
                </a:lnTo>
                <a:lnTo>
                  <a:pt x="29325" y="80644"/>
                </a:lnTo>
                <a:lnTo>
                  <a:pt x="29664" y="80440"/>
                </a:lnTo>
                <a:lnTo>
                  <a:pt x="30071" y="80304"/>
                </a:lnTo>
                <a:close/>
                <a:moveTo>
                  <a:pt x="3530" y="815"/>
                </a:moveTo>
                <a:lnTo>
                  <a:pt x="2987" y="883"/>
                </a:lnTo>
                <a:lnTo>
                  <a:pt x="2512" y="1019"/>
                </a:lnTo>
                <a:lnTo>
                  <a:pt x="2036" y="1290"/>
                </a:lnTo>
                <a:lnTo>
                  <a:pt x="1629" y="1630"/>
                </a:lnTo>
                <a:lnTo>
                  <a:pt x="1290" y="2037"/>
                </a:lnTo>
                <a:lnTo>
                  <a:pt x="1086" y="2512"/>
                </a:lnTo>
                <a:lnTo>
                  <a:pt x="950" y="2987"/>
                </a:lnTo>
                <a:lnTo>
                  <a:pt x="882" y="3530"/>
                </a:lnTo>
                <a:lnTo>
                  <a:pt x="882" y="82612"/>
                </a:lnTo>
                <a:lnTo>
                  <a:pt x="950" y="83155"/>
                </a:lnTo>
                <a:lnTo>
                  <a:pt x="1086" y="83698"/>
                </a:lnTo>
                <a:lnTo>
                  <a:pt x="1358" y="84174"/>
                </a:lnTo>
                <a:lnTo>
                  <a:pt x="1765" y="84581"/>
                </a:lnTo>
                <a:lnTo>
                  <a:pt x="2172" y="84852"/>
                </a:lnTo>
                <a:lnTo>
                  <a:pt x="2715" y="85124"/>
                </a:lnTo>
                <a:lnTo>
                  <a:pt x="3258" y="85260"/>
                </a:lnTo>
                <a:lnTo>
                  <a:pt x="3869" y="85328"/>
                </a:lnTo>
                <a:lnTo>
                  <a:pt x="57156" y="85328"/>
                </a:lnTo>
                <a:lnTo>
                  <a:pt x="57767" y="85260"/>
                </a:lnTo>
                <a:lnTo>
                  <a:pt x="58310" y="85124"/>
                </a:lnTo>
                <a:lnTo>
                  <a:pt x="58785" y="84852"/>
                </a:lnTo>
                <a:lnTo>
                  <a:pt x="59260" y="84513"/>
                </a:lnTo>
                <a:lnTo>
                  <a:pt x="59600" y="84106"/>
                </a:lnTo>
                <a:lnTo>
                  <a:pt x="59871" y="83631"/>
                </a:lnTo>
                <a:lnTo>
                  <a:pt x="60075" y="83087"/>
                </a:lnTo>
                <a:lnTo>
                  <a:pt x="60143" y="82477"/>
                </a:lnTo>
                <a:lnTo>
                  <a:pt x="60143" y="3530"/>
                </a:lnTo>
                <a:lnTo>
                  <a:pt x="60075" y="2987"/>
                </a:lnTo>
                <a:lnTo>
                  <a:pt x="59939" y="2512"/>
                </a:lnTo>
                <a:lnTo>
                  <a:pt x="59668" y="2037"/>
                </a:lnTo>
                <a:lnTo>
                  <a:pt x="59328" y="1630"/>
                </a:lnTo>
                <a:lnTo>
                  <a:pt x="58921" y="1290"/>
                </a:lnTo>
                <a:lnTo>
                  <a:pt x="58446" y="1019"/>
                </a:lnTo>
                <a:lnTo>
                  <a:pt x="57903" y="883"/>
                </a:lnTo>
                <a:lnTo>
                  <a:pt x="57360" y="815"/>
                </a:lnTo>
                <a:close/>
                <a:moveTo>
                  <a:pt x="57971" y="679"/>
                </a:moveTo>
                <a:lnTo>
                  <a:pt x="58514" y="883"/>
                </a:lnTo>
                <a:lnTo>
                  <a:pt x="58989" y="1155"/>
                </a:lnTo>
                <a:lnTo>
                  <a:pt x="59464" y="1494"/>
                </a:lnTo>
                <a:lnTo>
                  <a:pt x="59804" y="1901"/>
                </a:lnTo>
                <a:lnTo>
                  <a:pt x="60075" y="2444"/>
                </a:lnTo>
                <a:lnTo>
                  <a:pt x="60211" y="2987"/>
                </a:lnTo>
                <a:lnTo>
                  <a:pt x="60279" y="3530"/>
                </a:lnTo>
                <a:lnTo>
                  <a:pt x="60279" y="82477"/>
                </a:lnTo>
                <a:lnTo>
                  <a:pt x="60211" y="83087"/>
                </a:lnTo>
                <a:lnTo>
                  <a:pt x="60075" y="83698"/>
                </a:lnTo>
                <a:lnTo>
                  <a:pt x="59736" y="84174"/>
                </a:lnTo>
                <a:lnTo>
                  <a:pt x="59396" y="84649"/>
                </a:lnTo>
                <a:lnTo>
                  <a:pt x="58921" y="84988"/>
                </a:lnTo>
                <a:lnTo>
                  <a:pt x="58378" y="85260"/>
                </a:lnTo>
                <a:lnTo>
                  <a:pt x="57767" y="85463"/>
                </a:lnTo>
                <a:lnTo>
                  <a:pt x="57156" y="85531"/>
                </a:lnTo>
                <a:lnTo>
                  <a:pt x="3869" y="85531"/>
                </a:lnTo>
                <a:lnTo>
                  <a:pt x="3190" y="85463"/>
                </a:lnTo>
                <a:lnTo>
                  <a:pt x="2647" y="85260"/>
                </a:lnTo>
                <a:lnTo>
                  <a:pt x="2104" y="84988"/>
                </a:lnTo>
                <a:lnTo>
                  <a:pt x="1629" y="84649"/>
                </a:lnTo>
                <a:lnTo>
                  <a:pt x="1222" y="84241"/>
                </a:lnTo>
                <a:lnTo>
                  <a:pt x="950" y="83766"/>
                </a:lnTo>
                <a:lnTo>
                  <a:pt x="747" y="83223"/>
                </a:lnTo>
                <a:lnTo>
                  <a:pt x="679" y="82612"/>
                </a:lnTo>
                <a:lnTo>
                  <a:pt x="679" y="3530"/>
                </a:lnTo>
                <a:lnTo>
                  <a:pt x="747" y="2987"/>
                </a:lnTo>
                <a:lnTo>
                  <a:pt x="950" y="2444"/>
                </a:lnTo>
                <a:lnTo>
                  <a:pt x="1154" y="1901"/>
                </a:lnTo>
                <a:lnTo>
                  <a:pt x="1561" y="1494"/>
                </a:lnTo>
                <a:lnTo>
                  <a:pt x="1969" y="1155"/>
                </a:lnTo>
                <a:lnTo>
                  <a:pt x="2444" y="883"/>
                </a:lnTo>
                <a:lnTo>
                  <a:pt x="2987" y="679"/>
                </a:lnTo>
                <a:close/>
                <a:moveTo>
                  <a:pt x="3530" y="1"/>
                </a:moveTo>
                <a:lnTo>
                  <a:pt x="2851" y="68"/>
                </a:lnTo>
                <a:lnTo>
                  <a:pt x="2172" y="204"/>
                </a:lnTo>
                <a:lnTo>
                  <a:pt x="1561" y="544"/>
                </a:lnTo>
                <a:lnTo>
                  <a:pt x="1018" y="1019"/>
                </a:lnTo>
                <a:lnTo>
                  <a:pt x="611" y="1562"/>
                </a:lnTo>
                <a:lnTo>
                  <a:pt x="272" y="2173"/>
                </a:lnTo>
                <a:lnTo>
                  <a:pt x="68" y="2852"/>
                </a:lnTo>
                <a:lnTo>
                  <a:pt x="0" y="3530"/>
                </a:lnTo>
                <a:lnTo>
                  <a:pt x="0" y="82612"/>
                </a:lnTo>
                <a:lnTo>
                  <a:pt x="68" y="83359"/>
                </a:lnTo>
                <a:lnTo>
                  <a:pt x="339" y="84038"/>
                </a:lnTo>
                <a:lnTo>
                  <a:pt x="679" y="84649"/>
                </a:lnTo>
                <a:lnTo>
                  <a:pt x="1154" y="85124"/>
                </a:lnTo>
                <a:lnTo>
                  <a:pt x="1697" y="85599"/>
                </a:lnTo>
                <a:lnTo>
                  <a:pt x="2376" y="85938"/>
                </a:lnTo>
                <a:lnTo>
                  <a:pt x="3055" y="86142"/>
                </a:lnTo>
                <a:lnTo>
                  <a:pt x="3869" y="86210"/>
                </a:lnTo>
                <a:lnTo>
                  <a:pt x="57156" y="86210"/>
                </a:lnTo>
                <a:lnTo>
                  <a:pt x="57903" y="86142"/>
                </a:lnTo>
                <a:lnTo>
                  <a:pt x="58582" y="85938"/>
                </a:lnTo>
                <a:lnTo>
                  <a:pt x="59260" y="85599"/>
                </a:lnTo>
                <a:lnTo>
                  <a:pt x="59804" y="85124"/>
                </a:lnTo>
                <a:lnTo>
                  <a:pt x="60347" y="84581"/>
                </a:lnTo>
                <a:lnTo>
                  <a:pt x="60686" y="83970"/>
                </a:lnTo>
                <a:lnTo>
                  <a:pt x="60890" y="83223"/>
                </a:lnTo>
                <a:lnTo>
                  <a:pt x="60957" y="82477"/>
                </a:lnTo>
                <a:lnTo>
                  <a:pt x="60957" y="3530"/>
                </a:lnTo>
                <a:lnTo>
                  <a:pt x="60890" y="2852"/>
                </a:lnTo>
                <a:lnTo>
                  <a:pt x="60686" y="2173"/>
                </a:lnTo>
                <a:lnTo>
                  <a:pt x="60347" y="1562"/>
                </a:lnTo>
                <a:lnTo>
                  <a:pt x="59939" y="1019"/>
                </a:lnTo>
                <a:lnTo>
                  <a:pt x="59396" y="544"/>
                </a:lnTo>
                <a:lnTo>
                  <a:pt x="58785" y="204"/>
                </a:lnTo>
                <a:lnTo>
                  <a:pt x="58106" y="68"/>
                </a:lnTo>
                <a:lnTo>
                  <a:pt x="57360" y="1"/>
                </a:lnTo>
                <a:close/>
              </a:path>
            </a:pathLst>
          </a:custGeom>
          <a:solidFill>
            <a:srgbClr val="184769"/>
          </a:solidFill>
          <a:ln cap="flat" cmpd="sng" w="19050">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60"/>
          <p:cNvSpPr/>
          <p:nvPr/>
        </p:nvSpPr>
        <p:spPr>
          <a:xfrm>
            <a:off x="5504650" y="2083710"/>
            <a:ext cx="1830218" cy="1374038"/>
          </a:xfrm>
          <a:custGeom>
            <a:rect b="b" l="l" r="r" t="t"/>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184769"/>
          </a:solidFill>
          <a:ln cap="flat" cmpd="sng" w="19050">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60"/>
          <p:cNvSpPr/>
          <p:nvPr/>
        </p:nvSpPr>
        <p:spPr>
          <a:xfrm>
            <a:off x="7134096" y="3003276"/>
            <a:ext cx="364500" cy="480900"/>
          </a:xfrm>
          <a:prstGeom prst="rect">
            <a:avLst/>
          </a:prstGeom>
          <a:solidFill>
            <a:srgbClr val="0E293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solidFill>
                <a:srgbClr val="C6DAEC"/>
              </a:solidFill>
              <a:latin typeface="Muli"/>
              <a:ea typeface="Muli"/>
              <a:cs typeface="Muli"/>
              <a:sym typeface="Muli"/>
            </a:endParaRPr>
          </a:p>
        </p:txBody>
      </p:sp>
      <p:sp>
        <p:nvSpPr>
          <p:cNvPr id="738" name="Google Shape;738;p60"/>
          <p:cNvSpPr/>
          <p:nvPr/>
        </p:nvSpPr>
        <p:spPr>
          <a:xfrm>
            <a:off x="7090450" y="2895545"/>
            <a:ext cx="451798" cy="696360"/>
          </a:xfrm>
          <a:custGeom>
            <a:rect b="b" l="l" r="r" t="t"/>
            <a:pathLst>
              <a:path extrusionOk="0" h="54713" w="25999">
                <a:moveTo>
                  <a:pt x="12966" y="2173"/>
                </a:moveTo>
                <a:lnTo>
                  <a:pt x="13169" y="2240"/>
                </a:lnTo>
                <a:lnTo>
                  <a:pt x="13373" y="2308"/>
                </a:lnTo>
                <a:lnTo>
                  <a:pt x="13441" y="2512"/>
                </a:lnTo>
                <a:lnTo>
                  <a:pt x="13509" y="2716"/>
                </a:lnTo>
                <a:lnTo>
                  <a:pt x="13441" y="2919"/>
                </a:lnTo>
                <a:lnTo>
                  <a:pt x="13373" y="3123"/>
                </a:lnTo>
                <a:lnTo>
                  <a:pt x="13169" y="3191"/>
                </a:lnTo>
                <a:lnTo>
                  <a:pt x="12966" y="3259"/>
                </a:lnTo>
                <a:lnTo>
                  <a:pt x="12762" y="3191"/>
                </a:lnTo>
                <a:lnTo>
                  <a:pt x="12626" y="3123"/>
                </a:lnTo>
                <a:lnTo>
                  <a:pt x="12491" y="2919"/>
                </a:lnTo>
                <a:lnTo>
                  <a:pt x="12423" y="2716"/>
                </a:lnTo>
                <a:lnTo>
                  <a:pt x="12491" y="2512"/>
                </a:lnTo>
                <a:lnTo>
                  <a:pt x="12626" y="2308"/>
                </a:lnTo>
                <a:lnTo>
                  <a:pt x="12762" y="2240"/>
                </a:lnTo>
                <a:lnTo>
                  <a:pt x="12966" y="2173"/>
                </a:lnTo>
                <a:close/>
                <a:moveTo>
                  <a:pt x="14934" y="4480"/>
                </a:moveTo>
                <a:lnTo>
                  <a:pt x="15002" y="4548"/>
                </a:lnTo>
                <a:lnTo>
                  <a:pt x="15070" y="4684"/>
                </a:lnTo>
                <a:lnTo>
                  <a:pt x="15138" y="4752"/>
                </a:lnTo>
                <a:lnTo>
                  <a:pt x="15070" y="4888"/>
                </a:lnTo>
                <a:lnTo>
                  <a:pt x="15002" y="5024"/>
                </a:lnTo>
                <a:lnTo>
                  <a:pt x="14934" y="5024"/>
                </a:lnTo>
                <a:lnTo>
                  <a:pt x="14799" y="5091"/>
                </a:lnTo>
                <a:lnTo>
                  <a:pt x="11065" y="5091"/>
                </a:lnTo>
                <a:lnTo>
                  <a:pt x="10929" y="5024"/>
                </a:lnTo>
                <a:lnTo>
                  <a:pt x="10861" y="5024"/>
                </a:lnTo>
                <a:lnTo>
                  <a:pt x="10794" y="4888"/>
                </a:lnTo>
                <a:lnTo>
                  <a:pt x="10726" y="4752"/>
                </a:lnTo>
                <a:lnTo>
                  <a:pt x="10794" y="4684"/>
                </a:lnTo>
                <a:lnTo>
                  <a:pt x="10861" y="4548"/>
                </a:lnTo>
                <a:lnTo>
                  <a:pt x="10929" y="4480"/>
                </a:lnTo>
                <a:close/>
                <a:moveTo>
                  <a:pt x="23963" y="7807"/>
                </a:moveTo>
                <a:lnTo>
                  <a:pt x="23963" y="7875"/>
                </a:lnTo>
                <a:lnTo>
                  <a:pt x="23963" y="46771"/>
                </a:lnTo>
                <a:lnTo>
                  <a:pt x="23963" y="46838"/>
                </a:lnTo>
                <a:lnTo>
                  <a:pt x="1969" y="46838"/>
                </a:lnTo>
                <a:lnTo>
                  <a:pt x="1969" y="46771"/>
                </a:lnTo>
                <a:lnTo>
                  <a:pt x="1969" y="7875"/>
                </a:lnTo>
                <a:lnTo>
                  <a:pt x="1969" y="7807"/>
                </a:lnTo>
                <a:close/>
                <a:moveTo>
                  <a:pt x="12558" y="48536"/>
                </a:moveTo>
                <a:lnTo>
                  <a:pt x="12151" y="48671"/>
                </a:lnTo>
                <a:lnTo>
                  <a:pt x="11812" y="48875"/>
                </a:lnTo>
                <a:lnTo>
                  <a:pt x="11472" y="49146"/>
                </a:lnTo>
                <a:lnTo>
                  <a:pt x="11269" y="49418"/>
                </a:lnTo>
                <a:lnTo>
                  <a:pt x="11065" y="49825"/>
                </a:lnTo>
                <a:lnTo>
                  <a:pt x="10929" y="50165"/>
                </a:lnTo>
                <a:lnTo>
                  <a:pt x="10861" y="50640"/>
                </a:lnTo>
                <a:lnTo>
                  <a:pt x="10929" y="51047"/>
                </a:lnTo>
                <a:lnTo>
                  <a:pt x="11065" y="51454"/>
                </a:lnTo>
                <a:lnTo>
                  <a:pt x="11269" y="51794"/>
                </a:lnTo>
                <a:lnTo>
                  <a:pt x="11472" y="52065"/>
                </a:lnTo>
                <a:lnTo>
                  <a:pt x="11812" y="52337"/>
                </a:lnTo>
                <a:lnTo>
                  <a:pt x="12151" y="52541"/>
                </a:lnTo>
                <a:lnTo>
                  <a:pt x="12558" y="52676"/>
                </a:lnTo>
                <a:lnTo>
                  <a:pt x="12966" y="52744"/>
                </a:lnTo>
                <a:lnTo>
                  <a:pt x="13373" y="52676"/>
                </a:lnTo>
                <a:lnTo>
                  <a:pt x="13780" y="52541"/>
                </a:lnTo>
                <a:lnTo>
                  <a:pt x="14120" y="52337"/>
                </a:lnTo>
                <a:lnTo>
                  <a:pt x="14459" y="52065"/>
                </a:lnTo>
                <a:lnTo>
                  <a:pt x="14731" y="51794"/>
                </a:lnTo>
                <a:lnTo>
                  <a:pt x="14934" y="51454"/>
                </a:lnTo>
                <a:lnTo>
                  <a:pt x="15002" y="51047"/>
                </a:lnTo>
                <a:lnTo>
                  <a:pt x="15070" y="50640"/>
                </a:lnTo>
                <a:lnTo>
                  <a:pt x="15002" y="50165"/>
                </a:lnTo>
                <a:lnTo>
                  <a:pt x="14934" y="49825"/>
                </a:lnTo>
                <a:lnTo>
                  <a:pt x="14731" y="49418"/>
                </a:lnTo>
                <a:lnTo>
                  <a:pt x="14459" y="49146"/>
                </a:lnTo>
                <a:lnTo>
                  <a:pt x="14120" y="48875"/>
                </a:lnTo>
                <a:lnTo>
                  <a:pt x="13780" y="48671"/>
                </a:lnTo>
                <a:lnTo>
                  <a:pt x="13373" y="48536"/>
                </a:lnTo>
                <a:close/>
                <a:moveTo>
                  <a:pt x="12966" y="48332"/>
                </a:moveTo>
                <a:lnTo>
                  <a:pt x="13441" y="48400"/>
                </a:lnTo>
                <a:lnTo>
                  <a:pt x="13848" y="48536"/>
                </a:lnTo>
                <a:lnTo>
                  <a:pt x="14256" y="48739"/>
                </a:lnTo>
                <a:lnTo>
                  <a:pt x="14595" y="49011"/>
                </a:lnTo>
                <a:lnTo>
                  <a:pt x="14866" y="49350"/>
                </a:lnTo>
                <a:lnTo>
                  <a:pt x="15070" y="49757"/>
                </a:lnTo>
                <a:lnTo>
                  <a:pt x="15206" y="50165"/>
                </a:lnTo>
                <a:lnTo>
                  <a:pt x="15274" y="50640"/>
                </a:lnTo>
                <a:lnTo>
                  <a:pt x="15206" y="51047"/>
                </a:lnTo>
                <a:lnTo>
                  <a:pt x="15070" y="51522"/>
                </a:lnTo>
                <a:lnTo>
                  <a:pt x="14866" y="51862"/>
                </a:lnTo>
                <a:lnTo>
                  <a:pt x="14595" y="52201"/>
                </a:lnTo>
                <a:lnTo>
                  <a:pt x="14256" y="52473"/>
                </a:lnTo>
                <a:lnTo>
                  <a:pt x="13848" y="52676"/>
                </a:lnTo>
                <a:lnTo>
                  <a:pt x="13441" y="52812"/>
                </a:lnTo>
                <a:lnTo>
                  <a:pt x="12966" y="52880"/>
                </a:lnTo>
                <a:lnTo>
                  <a:pt x="12558" y="52812"/>
                </a:lnTo>
                <a:lnTo>
                  <a:pt x="12083" y="52676"/>
                </a:lnTo>
                <a:lnTo>
                  <a:pt x="11744" y="52473"/>
                </a:lnTo>
                <a:lnTo>
                  <a:pt x="11404" y="52201"/>
                </a:lnTo>
                <a:lnTo>
                  <a:pt x="11133" y="51862"/>
                </a:lnTo>
                <a:lnTo>
                  <a:pt x="10929" y="51522"/>
                </a:lnTo>
                <a:lnTo>
                  <a:pt x="10794" y="51047"/>
                </a:lnTo>
                <a:lnTo>
                  <a:pt x="10726" y="50640"/>
                </a:lnTo>
                <a:lnTo>
                  <a:pt x="10794" y="50165"/>
                </a:lnTo>
                <a:lnTo>
                  <a:pt x="10929" y="49757"/>
                </a:lnTo>
                <a:lnTo>
                  <a:pt x="11133" y="49350"/>
                </a:lnTo>
                <a:lnTo>
                  <a:pt x="11404" y="49011"/>
                </a:lnTo>
                <a:lnTo>
                  <a:pt x="11744" y="48739"/>
                </a:lnTo>
                <a:lnTo>
                  <a:pt x="12083" y="48536"/>
                </a:lnTo>
                <a:lnTo>
                  <a:pt x="12558" y="48400"/>
                </a:lnTo>
                <a:lnTo>
                  <a:pt x="12966" y="48332"/>
                </a:lnTo>
                <a:close/>
                <a:moveTo>
                  <a:pt x="3938" y="679"/>
                </a:moveTo>
                <a:lnTo>
                  <a:pt x="3259" y="747"/>
                </a:lnTo>
                <a:lnTo>
                  <a:pt x="2648" y="951"/>
                </a:lnTo>
                <a:lnTo>
                  <a:pt x="2105" y="1222"/>
                </a:lnTo>
                <a:lnTo>
                  <a:pt x="1630" y="1629"/>
                </a:lnTo>
                <a:lnTo>
                  <a:pt x="1290" y="2105"/>
                </a:lnTo>
                <a:lnTo>
                  <a:pt x="951" y="2648"/>
                </a:lnTo>
                <a:lnTo>
                  <a:pt x="747" y="3259"/>
                </a:lnTo>
                <a:lnTo>
                  <a:pt x="747" y="3870"/>
                </a:lnTo>
                <a:lnTo>
                  <a:pt x="747" y="50776"/>
                </a:lnTo>
                <a:lnTo>
                  <a:pt x="747" y="51387"/>
                </a:lnTo>
                <a:lnTo>
                  <a:pt x="951" y="51997"/>
                </a:lnTo>
                <a:lnTo>
                  <a:pt x="1290" y="52541"/>
                </a:lnTo>
                <a:lnTo>
                  <a:pt x="1630" y="53016"/>
                </a:lnTo>
                <a:lnTo>
                  <a:pt x="2105" y="53423"/>
                </a:lnTo>
                <a:lnTo>
                  <a:pt x="2648" y="53695"/>
                </a:lnTo>
                <a:lnTo>
                  <a:pt x="3259" y="53898"/>
                </a:lnTo>
                <a:lnTo>
                  <a:pt x="3938" y="53966"/>
                </a:lnTo>
                <a:lnTo>
                  <a:pt x="22062" y="53966"/>
                </a:lnTo>
                <a:lnTo>
                  <a:pt x="22741" y="53898"/>
                </a:lnTo>
                <a:lnTo>
                  <a:pt x="23352" y="53695"/>
                </a:lnTo>
                <a:lnTo>
                  <a:pt x="23895" y="53423"/>
                </a:lnTo>
                <a:lnTo>
                  <a:pt x="24370" y="53016"/>
                </a:lnTo>
                <a:lnTo>
                  <a:pt x="24709" y="52541"/>
                </a:lnTo>
                <a:lnTo>
                  <a:pt x="25049" y="51997"/>
                </a:lnTo>
                <a:lnTo>
                  <a:pt x="25252" y="51387"/>
                </a:lnTo>
                <a:lnTo>
                  <a:pt x="25320" y="50776"/>
                </a:lnTo>
                <a:lnTo>
                  <a:pt x="25320" y="3870"/>
                </a:lnTo>
                <a:lnTo>
                  <a:pt x="25252" y="3259"/>
                </a:lnTo>
                <a:lnTo>
                  <a:pt x="25049" y="2648"/>
                </a:lnTo>
                <a:lnTo>
                  <a:pt x="24709" y="2105"/>
                </a:lnTo>
                <a:lnTo>
                  <a:pt x="24370" y="1629"/>
                </a:lnTo>
                <a:lnTo>
                  <a:pt x="23895" y="1222"/>
                </a:lnTo>
                <a:lnTo>
                  <a:pt x="23352" y="951"/>
                </a:lnTo>
                <a:lnTo>
                  <a:pt x="22741" y="747"/>
                </a:lnTo>
                <a:lnTo>
                  <a:pt x="22062" y="679"/>
                </a:lnTo>
                <a:close/>
                <a:moveTo>
                  <a:pt x="22062" y="543"/>
                </a:moveTo>
                <a:lnTo>
                  <a:pt x="22741" y="611"/>
                </a:lnTo>
                <a:lnTo>
                  <a:pt x="23419" y="815"/>
                </a:lnTo>
                <a:lnTo>
                  <a:pt x="23963" y="1086"/>
                </a:lnTo>
                <a:lnTo>
                  <a:pt x="24438" y="1494"/>
                </a:lnTo>
                <a:lnTo>
                  <a:pt x="24845" y="2037"/>
                </a:lnTo>
                <a:lnTo>
                  <a:pt x="25184" y="2580"/>
                </a:lnTo>
                <a:lnTo>
                  <a:pt x="25388" y="3191"/>
                </a:lnTo>
                <a:lnTo>
                  <a:pt x="25456" y="3870"/>
                </a:lnTo>
                <a:lnTo>
                  <a:pt x="25456" y="50776"/>
                </a:lnTo>
                <a:lnTo>
                  <a:pt x="25388" y="51454"/>
                </a:lnTo>
                <a:lnTo>
                  <a:pt x="25184" y="52065"/>
                </a:lnTo>
                <a:lnTo>
                  <a:pt x="24845" y="52676"/>
                </a:lnTo>
                <a:lnTo>
                  <a:pt x="24438" y="53151"/>
                </a:lnTo>
                <a:lnTo>
                  <a:pt x="23963" y="53559"/>
                </a:lnTo>
                <a:lnTo>
                  <a:pt x="23419" y="53898"/>
                </a:lnTo>
                <a:lnTo>
                  <a:pt x="22741" y="54102"/>
                </a:lnTo>
                <a:lnTo>
                  <a:pt x="22062" y="54170"/>
                </a:lnTo>
                <a:lnTo>
                  <a:pt x="3938" y="54170"/>
                </a:lnTo>
                <a:lnTo>
                  <a:pt x="3259" y="54102"/>
                </a:lnTo>
                <a:lnTo>
                  <a:pt x="2580" y="53898"/>
                </a:lnTo>
                <a:lnTo>
                  <a:pt x="2037" y="53559"/>
                </a:lnTo>
                <a:lnTo>
                  <a:pt x="1562" y="53151"/>
                </a:lnTo>
                <a:lnTo>
                  <a:pt x="1154" y="52676"/>
                </a:lnTo>
                <a:lnTo>
                  <a:pt x="815" y="52065"/>
                </a:lnTo>
                <a:lnTo>
                  <a:pt x="611" y="51454"/>
                </a:lnTo>
                <a:lnTo>
                  <a:pt x="543" y="50776"/>
                </a:lnTo>
                <a:lnTo>
                  <a:pt x="543" y="3870"/>
                </a:lnTo>
                <a:lnTo>
                  <a:pt x="611" y="3191"/>
                </a:lnTo>
                <a:lnTo>
                  <a:pt x="815" y="2580"/>
                </a:lnTo>
                <a:lnTo>
                  <a:pt x="1154" y="2037"/>
                </a:lnTo>
                <a:lnTo>
                  <a:pt x="1562" y="1494"/>
                </a:lnTo>
                <a:lnTo>
                  <a:pt x="2037" y="1086"/>
                </a:lnTo>
                <a:lnTo>
                  <a:pt x="2580" y="815"/>
                </a:lnTo>
                <a:lnTo>
                  <a:pt x="3259" y="611"/>
                </a:lnTo>
                <a:lnTo>
                  <a:pt x="3938" y="543"/>
                </a:lnTo>
                <a:close/>
                <a:moveTo>
                  <a:pt x="3938" y="0"/>
                </a:moveTo>
                <a:lnTo>
                  <a:pt x="3123" y="68"/>
                </a:lnTo>
                <a:lnTo>
                  <a:pt x="2444" y="272"/>
                </a:lnTo>
                <a:lnTo>
                  <a:pt x="1765" y="611"/>
                </a:lnTo>
                <a:lnTo>
                  <a:pt x="1154" y="1154"/>
                </a:lnTo>
                <a:lnTo>
                  <a:pt x="679" y="1697"/>
                </a:lnTo>
                <a:lnTo>
                  <a:pt x="272" y="2376"/>
                </a:lnTo>
                <a:lnTo>
                  <a:pt x="68" y="3123"/>
                </a:lnTo>
                <a:lnTo>
                  <a:pt x="0" y="3870"/>
                </a:lnTo>
                <a:lnTo>
                  <a:pt x="0" y="50776"/>
                </a:lnTo>
                <a:lnTo>
                  <a:pt x="68" y="51522"/>
                </a:lnTo>
                <a:lnTo>
                  <a:pt x="272" y="52269"/>
                </a:lnTo>
                <a:lnTo>
                  <a:pt x="679" y="52948"/>
                </a:lnTo>
                <a:lnTo>
                  <a:pt x="1154" y="53559"/>
                </a:lnTo>
                <a:lnTo>
                  <a:pt x="1765" y="54034"/>
                </a:lnTo>
                <a:lnTo>
                  <a:pt x="2444" y="54373"/>
                </a:lnTo>
                <a:lnTo>
                  <a:pt x="3123" y="54645"/>
                </a:lnTo>
                <a:lnTo>
                  <a:pt x="3938" y="54713"/>
                </a:lnTo>
                <a:lnTo>
                  <a:pt x="22062" y="54713"/>
                </a:lnTo>
                <a:lnTo>
                  <a:pt x="22876" y="54645"/>
                </a:lnTo>
                <a:lnTo>
                  <a:pt x="23555" y="54373"/>
                </a:lnTo>
                <a:lnTo>
                  <a:pt x="24234" y="54034"/>
                </a:lnTo>
                <a:lnTo>
                  <a:pt x="24845" y="53559"/>
                </a:lnTo>
                <a:lnTo>
                  <a:pt x="25320" y="52948"/>
                </a:lnTo>
                <a:lnTo>
                  <a:pt x="25727" y="52269"/>
                </a:lnTo>
                <a:lnTo>
                  <a:pt x="25931" y="51522"/>
                </a:lnTo>
                <a:lnTo>
                  <a:pt x="25999" y="50776"/>
                </a:lnTo>
                <a:lnTo>
                  <a:pt x="25999" y="3870"/>
                </a:lnTo>
                <a:lnTo>
                  <a:pt x="25931" y="3123"/>
                </a:lnTo>
                <a:lnTo>
                  <a:pt x="25727" y="2376"/>
                </a:lnTo>
                <a:lnTo>
                  <a:pt x="25320" y="1697"/>
                </a:lnTo>
                <a:lnTo>
                  <a:pt x="24845" y="1154"/>
                </a:lnTo>
                <a:lnTo>
                  <a:pt x="24234" y="611"/>
                </a:lnTo>
                <a:lnTo>
                  <a:pt x="23555" y="272"/>
                </a:lnTo>
                <a:lnTo>
                  <a:pt x="22876" y="68"/>
                </a:lnTo>
                <a:lnTo>
                  <a:pt x="22062" y="0"/>
                </a:lnTo>
                <a:close/>
              </a:path>
            </a:pathLst>
          </a:custGeom>
          <a:solidFill>
            <a:srgbClr val="184769"/>
          </a:solidFill>
          <a:ln cap="flat" cmpd="sng" w="19050">
            <a:solidFill>
              <a:srgbClr val="19BBD5"/>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39" name="Google Shape;739;p60"/>
          <p:cNvPicPr preferRelativeResize="0"/>
          <p:nvPr/>
        </p:nvPicPr>
        <p:blipFill>
          <a:blip r:embed="rId3">
            <a:alphaModFix/>
          </a:blip>
          <a:stretch>
            <a:fillRect/>
          </a:stretch>
        </p:blipFill>
        <p:spPr>
          <a:xfrm>
            <a:off x="6171710" y="2434825"/>
            <a:ext cx="496100" cy="423350"/>
          </a:xfrm>
          <a:prstGeom prst="rect">
            <a:avLst/>
          </a:prstGeom>
          <a:noFill/>
          <a:ln>
            <a:noFill/>
          </a:ln>
        </p:spPr>
      </p:pic>
      <p:pic>
        <p:nvPicPr>
          <p:cNvPr id="740" name="Google Shape;740;p60"/>
          <p:cNvPicPr preferRelativeResize="0"/>
          <p:nvPr/>
        </p:nvPicPr>
        <p:blipFill>
          <a:blip r:embed="rId3">
            <a:alphaModFix/>
          </a:blip>
          <a:stretch>
            <a:fillRect/>
          </a:stretch>
        </p:blipFill>
        <p:spPr>
          <a:xfrm>
            <a:off x="7731900" y="2816174"/>
            <a:ext cx="331549" cy="282900"/>
          </a:xfrm>
          <a:prstGeom prst="rect">
            <a:avLst/>
          </a:prstGeom>
          <a:noFill/>
          <a:ln>
            <a:noFill/>
          </a:ln>
        </p:spPr>
      </p:pic>
      <p:pic>
        <p:nvPicPr>
          <p:cNvPr id="741" name="Google Shape;741;p60"/>
          <p:cNvPicPr preferRelativeResize="0"/>
          <p:nvPr/>
        </p:nvPicPr>
        <p:blipFill>
          <a:blip r:embed="rId3">
            <a:alphaModFix/>
          </a:blip>
          <a:stretch>
            <a:fillRect/>
          </a:stretch>
        </p:blipFill>
        <p:spPr>
          <a:xfrm>
            <a:off x="7209700" y="3152725"/>
            <a:ext cx="213300" cy="182010"/>
          </a:xfrm>
          <a:prstGeom prst="rect">
            <a:avLst/>
          </a:prstGeom>
          <a:noFill/>
          <a:ln>
            <a:noFill/>
          </a:ln>
        </p:spPr>
      </p:pic>
      <p:pic>
        <p:nvPicPr>
          <p:cNvPr id="742" name="Google Shape;742;p60"/>
          <p:cNvPicPr preferRelativeResize="0"/>
          <p:nvPr/>
        </p:nvPicPr>
        <p:blipFill>
          <a:blip r:embed="rId4">
            <a:alphaModFix/>
          </a:blip>
          <a:stretch>
            <a:fillRect/>
          </a:stretch>
        </p:blipFill>
        <p:spPr>
          <a:xfrm>
            <a:off x="0" y="0"/>
            <a:ext cx="9144001" cy="51435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 name="Shape 746"/>
        <p:cNvGrpSpPr/>
        <p:nvPr/>
      </p:nvGrpSpPr>
      <p:grpSpPr>
        <a:xfrm>
          <a:off x="0" y="0"/>
          <a:ext cx="0" cy="0"/>
          <a:chOff x="0" y="0"/>
          <a:chExt cx="0" cy="0"/>
        </a:xfrm>
      </p:grpSpPr>
      <p:pic>
        <p:nvPicPr>
          <p:cNvPr id="747" name="Google Shape;747;p61"/>
          <p:cNvPicPr preferRelativeResize="0"/>
          <p:nvPr/>
        </p:nvPicPr>
        <p:blipFill rotWithShape="1">
          <a:blip r:embed="rId3">
            <a:alphaModFix/>
          </a:blip>
          <a:srcRect b="0" l="14138" r="15764" t="0"/>
          <a:stretch/>
        </p:blipFill>
        <p:spPr>
          <a:xfrm>
            <a:off x="2842575" y="246025"/>
            <a:ext cx="5963499" cy="4651451"/>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pic>
        <p:nvPicPr>
          <p:cNvPr id="752" name="Google Shape;752;p62"/>
          <p:cNvPicPr preferRelativeResize="0"/>
          <p:nvPr/>
        </p:nvPicPr>
        <p:blipFill>
          <a:blip r:embed="rId3">
            <a:alphaModFix/>
          </a:blip>
          <a:stretch>
            <a:fillRect/>
          </a:stretch>
        </p:blipFill>
        <p:spPr>
          <a:xfrm>
            <a:off x="2981425" y="233823"/>
            <a:ext cx="5810350" cy="45718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27"/>
          <p:cNvSpPr txBox="1"/>
          <p:nvPr>
            <p:ph type="title"/>
          </p:nvPr>
        </p:nvSpPr>
        <p:spPr>
          <a:xfrm>
            <a:off x="1732700" y="648575"/>
            <a:ext cx="72270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Background &amp; Objectives</a:t>
            </a:r>
            <a:endParaRPr/>
          </a:p>
        </p:txBody>
      </p:sp>
      <p:sp>
        <p:nvSpPr>
          <p:cNvPr id="440" name="Google Shape;440;p27"/>
          <p:cNvSpPr txBox="1"/>
          <p:nvPr/>
        </p:nvSpPr>
        <p:spPr>
          <a:xfrm>
            <a:off x="1732700" y="1208550"/>
            <a:ext cx="3191400" cy="27264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100">
                <a:solidFill>
                  <a:srgbClr val="00E1C6"/>
                </a:solidFill>
                <a:latin typeface="Muli"/>
                <a:ea typeface="Muli"/>
                <a:cs typeface="Muli"/>
                <a:sym typeface="Muli"/>
              </a:rPr>
              <a:t>Statistics</a:t>
            </a:r>
            <a:endParaRPr sz="1100">
              <a:solidFill>
                <a:srgbClr val="00E1C6"/>
              </a:solidFill>
              <a:latin typeface="Muli"/>
              <a:ea typeface="Muli"/>
              <a:cs typeface="Muli"/>
              <a:sym typeface="Muli"/>
            </a:endParaRPr>
          </a:p>
          <a:p>
            <a:pPr indent="-298450" lvl="0" marL="457200" rtl="0" algn="l">
              <a:spcBef>
                <a:spcPts val="600"/>
              </a:spcBef>
              <a:spcAft>
                <a:spcPts val="0"/>
              </a:spcAft>
              <a:buClr>
                <a:srgbClr val="C6DAEC"/>
              </a:buClr>
              <a:buSzPts val="1100"/>
              <a:buFont typeface="Muli"/>
              <a:buChar char="●"/>
            </a:pPr>
            <a:r>
              <a:rPr lang="en" sz="1100">
                <a:solidFill>
                  <a:srgbClr val="C6DAEC"/>
                </a:solidFill>
                <a:latin typeface="Muli"/>
                <a:ea typeface="Muli"/>
                <a:cs typeface="Muli"/>
                <a:sym typeface="Muli"/>
              </a:rPr>
              <a:t>$1.2 trillion in student loan debt in United States</a:t>
            </a:r>
            <a:endParaRPr sz="1100">
              <a:solidFill>
                <a:srgbClr val="C6DAEC"/>
              </a:solidFill>
              <a:latin typeface="Muli"/>
              <a:ea typeface="Muli"/>
              <a:cs typeface="Muli"/>
              <a:sym typeface="Muli"/>
            </a:endParaRPr>
          </a:p>
          <a:p>
            <a:pPr indent="-298450" lvl="0" marL="457200" rtl="0" algn="l">
              <a:spcBef>
                <a:spcPts val="0"/>
              </a:spcBef>
              <a:spcAft>
                <a:spcPts val="0"/>
              </a:spcAft>
              <a:buClr>
                <a:srgbClr val="C6DAEC"/>
              </a:buClr>
              <a:buSzPts val="1100"/>
              <a:buFont typeface="Muli"/>
              <a:buChar char="●"/>
            </a:pPr>
            <a:r>
              <a:rPr lang="en" sz="1100">
                <a:solidFill>
                  <a:srgbClr val="C6DAEC"/>
                </a:solidFill>
                <a:latin typeface="Muli"/>
                <a:ea typeface="Muli"/>
                <a:cs typeface="Muli"/>
                <a:sym typeface="Muli"/>
              </a:rPr>
              <a:t>With nearly 44 million borrowers, each student averages an outstanding loan balance of about $37,172</a:t>
            </a:r>
            <a:endParaRPr sz="1100">
              <a:solidFill>
                <a:srgbClr val="C6DAEC"/>
              </a:solidFill>
              <a:latin typeface="Muli"/>
              <a:ea typeface="Muli"/>
              <a:cs typeface="Muli"/>
              <a:sym typeface="Muli"/>
            </a:endParaRPr>
          </a:p>
          <a:p>
            <a:pPr indent="-298450" lvl="0" marL="457200" rtl="0" algn="l">
              <a:spcBef>
                <a:spcPts val="0"/>
              </a:spcBef>
              <a:spcAft>
                <a:spcPts val="0"/>
              </a:spcAft>
              <a:buClr>
                <a:srgbClr val="C6DAEC"/>
              </a:buClr>
              <a:buSzPts val="1100"/>
              <a:buFont typeface="Muli"/>
              <a:buChar char="●"/>
            </a:pPr>
            <a:r>
              <a:rPr lang="en" sz="1100">
                <a:solidFill>
                  <a:srgbClr val="C6DAEC"/>
                </a:solidFill>
                <a:latin typeface="Muli"/>
                <a:ea typeface="Muli"/>
                <a:cs typeface="Muli"/>
                <a:sym typeface="Muli"/>
              </a:rPr>
              <a:t>The cost of university textbooks rose by %82 between 2002 and 2013</a:t>
            </a:r>
            <a:endParaRPr sz="1100">
              <a:solidFill>
                <a:srgbClr val="C6DAEC"/>
              </a:solidFill>
              <a:latin typeface="Muli"/>
              <a:ea typeface="Muli"/>
              <a:cs typeface="Muli"/>
              <a:sym typeface="Muli"/>
            </a:endParaRPr>
          </a:p>
          <a:p>
            <a:pPr indent="-298450" lvl="0" marL="457200" rtl="0" algn="l">
              <a:spcBef>
                <a:spcPts val="0"/>
              </a:spcBef>
              <a:spcAft>
                <a:spcPts val="0"/>
              </a:spcAft>
              <a:buClr>
                <a:srgbClr val="C6DAEC"/>
              </a:buClr>
              <a:buSzPts val="1100"/>
              <a:buFont typeface="Muli"/>
              <a:buChar char="●"/>
            </a:pPr>
            <a:r>
              <a:rPr lang="en" sz="1100">
                <a:solidFill>
                  <a:srgbClr val="C6DAEC"/>
                </a:solidFill>
                <a:latin typeface="Muli"/>
                <a:ea typeface="Muli"/>
                <a:cs typeface="Muli"/>
                <a:sym typeface="Muli"/>
              </a:rPr>
              <a:t>%65 of students stated they had decided against buying a textbook due to its price tag</a:t>
            </a:r>
            <a:endParaRPr sz="1100">
              <a:solidFill>
                <a:srgbClr val="C6DAEC"/>
              </a:solidFill>
              <a:latin typeface="Muli"/>
              <a:ea typeface="Muli"/>
              <a:cs typeface="Muli"/>
              <a:sym typeface="Muli"/>
            </a:endParaRPr>
          </a:p>
          <a:p>
            <a:pPr indent="0" lvl="0" marL="0" rtl="0" algn="l">
              <a:spcBef>
                <a:spcPts val="600"/>
              </a:spcBef>
              <a:spcAft>
                <a:spcPts val="0"/>
              </a:spcAft>
              <a:buClr>
                <a:schemeClr val="dk1"/>
              </a:buClr>
              <a:buSzPts val="1100"/>
              <a:buFont typeface="Arial"/>
              <a:buNone/>
            </a:pPr>
            <a:r>
              <a:t/>
            </a:r>
            <a:endParaRPr sz="1100">
              <a:solidFill>
                <a:srgbClr val="C6DAEC"/>
              </a:solidFill>
              <a:latin typeface="Muli"/>
              <a:ea typeface="Muli"/>
              <a:cs typeface="Muli"/>
              <a:sym typeface="Muli"/>
            </a:endParaRPr>
          </a:p>
          <a:p>
            <a:pPr indent="0" lvl="0" marL="0" rtl="0" algn="l">
              <a:spcBef>
                <a:spcPts val="600"/>
              </a:spcBef>
              <a:spcAft>
                <a:spcPts val="0"/>
              </a:spcAft>
              <a:buNone/>
            </a:pPr>
            <a:r>
              <a:t/>
            </a:r>
            <a:endParaRPr sz="1100">
              <a:solidFill>
                <a:srgbClr val="C6DAEC"/>
              </a:solidFill>
              <a:latin typeface="Muli"/>
              <a:ea typeface="Muli"/>
              <a:cs typeface="Muli"/>
              <a:sym typeface="Muli"/>
            </a:endParaRPr>
          </a:p>
        </p:txBody>
      </p:sp>
      <p:sp>
        <p:nvSpPr>
          <p:cNvPr id="441" name="Google Shape;441;p27"/>
          <p:cNvSpPr txBox="1"/>
          <p:nvPr/>
        </p:nvSpPr>
        <p:spPr>
          <a:xfrm>
            <a:off x="5108446" y="1208550"/>
            <a:ext cx="3330900" cy="27264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100">
                <a:solidFill>
                  <a:srgbClr val="00E1C6"/>
                </a:solidFill>
                <a:latin typeface="Muli"/>
                <a:ea typeface="Muli"/>
                <a:cs typeface="Muli"/>
                <a:sym typeface="Muli"/>
              </a:rPr>
              <a:t>Objectives</a:t>
            </a:r>
            <a:endParaRPr sz="1100">
              <a:solidFill>
                <a:srgbClr val="00E1C6"/>
              </a:solidFill>
              <a:latin typeface="Muli"/>
              <a:ea typeface="Muli"/>
              <a:cs typeface="Muli"/>
              <a:sym typeface="Muli"/>
            </a:endParaRPr>
          </a:p>
          <a:p>
            <a:pPr indent="-298450" lvl="0" marL="457200" rtl="0" algn="l">
              <a:spcBef>
                <a:spcPts val="600"/>
              </a:spcBef>
              <a:spcAft>
                <a:spcPts val="0"/>
              </a:spcAft>
              <a:buClr>
                <a:srgbClr val="C6DAEC"/>
              </a:buClr>
              <a:buSzPts val="1100"/>
              <a:buFont typeface="Muli"/>
              <a:buChar char="●"/>
            </a:pPr>
            <a:r>
              <a:rPr lang="en" sz="1100">
                <a:solidFill>
                  <a:srgbClr val="C6DAEC"/>
                </a:solidFill>
                <a:latin typeface="Muli"/>
                <a:ea typeface="Muli"/>
                <a:cs typeface="Muli"/>
                <a:sym typeface="Muli"/>
              </a:rPr>
              <a:t>Pocket Library™: a subscription-based platform for students to gain access to e-books, community, guidance, as well as a venue for buying/selling copies of used books</a:t>
            </a:r>
            <a:endParaRPr sz="1100">
              <a:solidFill>
                <a:srgbClr val="C6DAEC"/>
              </a:solidFill>
              <a:latin typeface="Muli"/>
              <a:ea typeface="Muli"/>
              <a:cs typeface="Muli"/>
              <a:sym typeface="Muli"/>
            </a:endParaRPr>
          </a:p>
          <a:p>
            <a:pPr indent="-298450" lvl="0" marL="457200" rtl="0" algn="l">
              <a:spcBef>
                <a:spcPts val="0"/>
              </a:spcBef>
              <a:spcAft>
                <a:spcPts val="0"/>
              </a:spcAft>
              <a:buClr>
                <a:srgbClr val="C6DAEC"/>
              </a:buClr>
              <a:buSzPts val="1100"/>
              <a:buFont typeface="Muli"/>
              <a:buChar char="●"/>
            </a:pPr>
            <a:r>
              <a:rPr lang="en" sz="1100">
                <a:solidFill>
                  <a:srgbClr val="C6DAEC"/>
                </a:solidFill>
                <a:latin typeface="Muli"/>
                <a:ea typeface="Muli"/>
                <a:cs typeface="Muli"/>
                <a:sym typeface="Muli"/>
              </a:rPr>
              <a:t>We hope to alleviate some of the heavy costs that textbooks require and to mitigate some of the stress of being a student by providing a platform for students to interact and access guidance from our verified tutors</a:t>
            </a:r>
            <a:endParaRPr sz="1100">
              <a:solidFill>
                <a:srgbClr val="C6DAEC"/>
              </a:solidFill>
              <a:latin typeface="Muli"/>
              <a:ea typeface="Muli"/>
              <a:cs typeface="Muli"/>
              <a:sym typeface="Muli"/>
            </a:endParaRPr>
          </a:p>
          <a:p>
            <a:pPr indent="-298450" lvl="0" marL="457200" rtl="0" algn="l">
              <a:spcBef>
                <a:spcPts val="0"/>
              </a:spcBef>
              <a:spcAft>
                <a:spcPts val="0"/>
              </a:spcAft>
              <a:buClr>
                <a:srgbClr val="C6DAEC"/>
              </a:buClr>
              <a:buSzPts val="1100"/>
              <a:buFont typeface="Muli"/>
              <a:buChar char="●"/>
            </a:pPr>
            <a:r>
              <a:rPr lang="en" sz="1100">
                <a:solidFill>
                  <a:srgbClr val="C6DAEC"/>
                </a:solidFill>
                <a:latin typeface="Muli"/>
                <a:ea typeface="Muli"/>
                <a:cs typeface="Muli"/>
                <a:sym typeface="Muli"/>
              </a:rPr>
              <a:t>Better for the environment</a:t>
            </a:r>
            <a:endParaRPr sz="1100">
              <a:solidFill>
                <a:srgbClr val="C6DAEC"/>
              </a:solidFill>
              <a:latin typeface="Muli"/>
              <a:ea typeface="Muli"/>
              <a:cs typeface="Muli"/>
              <a:sym typeface="Muli"/>
            </a:endParaRPr>
          </a:p>
          <a:p>
            <a:pPr indent="-298450" lvl="0" marL="457200" rtl="0" algn="l">
              <a:spcBef>
                <a:spcPts val="0"/>
              </a:spcBef>
              <a:spcAft>
                <a:spcPts val="0"/>
              </a:spcAft>
              <a:buClr>
                <a:srgbClr val="C6DAEC"/>
              </a:buClr>
              <a:buSzPts val="1100"/>
              <a:buFont typeface="Muli"/>
              <a:buChar char="●"/>
            </a:pPr>
            <a:r>
              <a:rPr lang="en" sz="1100">
                <a:solidFill>
                  <a:srgbClr val="C6DAEC"/>
                </a:solidFill>
                <a:latin typeface="Muli"/>
                <a:ea typeface="Muli"/>
                <a:cs typeface="Muli"/>
                <a:sym typeface="Muli"/>
              </a:rPr>
              <a:t>Making education more accessible!</a:t>
            </a:r>
            <a:endParaRPr sz="1100">
              <a:solidFill>
                <a:srgbClr val="C6DAEC"/>
              </a:solidFill>
              <a:latin typeface="Muli"/>
              <a:ea typeface="Muli"/>
              <a:cs typeface="Muli"/>
              <a:sym typeface="Muli"/>
            </a:endParaRPr>
          </a:p>
        </p:txBody>
      </p:sp>
      <p:sp>
        <p:nvSpPr>
          <p:cNvPr id="442" name="Google Shape;442;p27"/>
          <p:cNvSpPr txBox="1"/>
          <p:nvPr/>
        </p:nvSpPr>
        <p:spPr>
          <a:xfrm>
            <a:off x="1732700" y="4129600"/>
            <a:ext cx="6954000" cy="8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323232"/>
                </a:solidFill>
                <a:highlight>
                  <a:srgbClr val="FFFFFF"/>
                </a:highlight>
                <a:latin typeface="Times New Roman"/>
                <a:ea typeface="Times New Roman"/>
                <a:cs typeface="Times New Roman"/>
                <a:sym typeface="Times New Roman"/>
              </a:rPr>
              <a:t>Weisbaum, Herb. “College Textbook Costs More Outrageous than Ever.” </a:t>
            </a:r>
            <a:r>
              <a:rPr i="1" lang="en" sz="1200">
                <a:solidFill>
                  <a:srgbClr val="323232"/>
                </a:solidFill>
                <a:highlight>
                  <a:srgbClr val="FFFFFF"/>
                </a:highlight>
                <a:latin typeface="Times New Roman"/>
                <a:ea typeface="Times New Roman"/>
                <a:cs typeface="Times New Roman"/>
                <a:sym typeface="Times New Roman"/>
              </a:rPr>
              <a:t>CNBC</a:t>
            </a:r>
            <a:r>
              <a:rPr lang="en" sz="1200">
                <a:solidFill>
                  <a:srgbClr val="323232"/>
                </a:solidFill>
                <a:highlight>
                  <a:srgbClr val="FFFFFF"/>
                </a:highlight>
                <a:latin typeface="Times New Roman"/>
                <a:ea typeface="Times New Roman"/>
                <a:cs typeface="Times New Roman"/>
                <a:sym typeface="Times New Roman"/>
              </a:rPr>
              <a:t>, CNBC, 28 Jan. 2014, www.cnbc.com/2014/01/28/college-textbook-costs-more-outrageous-than-ever.html.</a:t>
            </a:r>
            <a:endParaRPr sz="1000">
              <a:solidFill>
                <a:schemeClr val="dk1"/>
              </a:solidFill>
            </a:endParaRPr>
          </a:p>
          <a:p>
            <a:pPr indent="0" lvl="0" marL="0" rtl="0" algn="l">
              <a:spcBef>
                <a:spcPts val="0"/>
              </a:spcBef>
              <a:spcAft>
                <a:spcPts val="0"/>
              </a:spcAft>
              <a:buNone/>
            </a:pPr>
            <a:r>
              <a:rPr lang="en" sz="1000">
                <a:solidFill>
                  <a:schemeClr val="dk1"/>
                </a:solidFill>
              </a:rPr>
              <a:t> </a:t>
            </a:r>
            <a:r>
              <a:rPr lang="en" sz="1200">
                <a:solidFill>
                  <a:srgbClr val="323232"/>
                </a:solidFill>
                <a:highlight>
                  <a:srgbClr val="FFFFFF"/>
                </a:highlight>
                <a:latin typeface="Times New Roman"/>
                <a:ea typeface="Times New Roman"/>
                <a:cs typeface="Times New Roman"/>
                <a:sym typeface="Times New Roman"/>
              </a:rPr>
              <a:t>Dickler, Jessica. “Student Loan Interest Rates Edge Higher and Higher.” </a:t>
            </a:r>
            <a:r>
              <a:rPr i="1" lang="en" sz="1200">
                <a:solidFill>
                  <a:srgbClr val="323232"/>
                </a:solidFill>
                <a:highlight>
                  <a:srgbClr val="FFFFFF"/>
                </a:highlight>
                <a:latin typeface="Times New Roman"/>
                <a:ea typeface="Times New Roman"/>
                <a:cs typeface="Times New Roman"/>
                <a:sym typeface="Times New Roman"/>
              </a:rPr>
              <a:t>CNBC</a:t>
            </a:r>
            <a:r>
              <a:rPr lang="en" sz="1200">
                <a:solidFill>
                  <a:srgbClr val="323232"/>
                </a:solidFill>
                <a:highlight>
                  <a:srgbClr val="FFFFFF"/>
                </a:highlight>
                <a:latin typeface="Times New Roman"/>
                <a:ea typeface="Times New Roman"/>
                <a:cs typeface="Times New Roman"/>
                <a:sym typeface="Times New Roman"/>
              </a:rPr>
              <a:t>, CNBC, 18 July 2017, www.cnbc.com/2017/07/18/student-loan-interest-rates-edge-higher-and-higher.html.</a:t>
            </a:r>
            <a:endParaRPr sz="1100">
              <a:solidFill>
                <a:srgbClr val="C6DAEC"/>
              </a:solidFill>
              <a:latin typeface="Muli"/>
              <a:ea typeface="Muli"/>
              <a:cs typeface="Muli"/>
              <a:sym typeface="Muli"/>
            </a:endParaRPr>
          </a:p>
          <a:p>
            <a:pPr indent="0" lvl="0" marL="0" rtl="0" algn="l">
              <a:spcBef>
                <a:spcPts val="1000"/>
              </a:spcBef>
              <a:spcAft>
                <a:spcPts val="1000"/>
              </a:spcAft>
              <a:buNone/>
            </a:pPr>
            <a:r>
              <a:t/>
            </a:r>
            <a:endParaRPr sz="1100">
              <a:solidFill>
                <a:srgbClr val="C6DAEC"/>
              </a:solidFill>
              <a:latin typeface="Muli"/>
              <a:ea typeface="Muli"/>
              <a:cs typeface="Muli"/>
              <a:sym typeface="Muli"/>
            </a:endParaRPr>
          </a:p>
        </p:txBody>
      </p:sp>
      <p:sp>
        <p:nvSpPr>
          <p:cNvPr id="443" name="Google Shape;443;p27"/>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sp>
        <p:nvSpPr>
          <p:cNvPr id="757" name="Google Shape;757;p63"/>
          <p:cNvSpPr txBox="1"/>
          <p:nvPr>
            <p:ph type="ctrTitle"/>
          </p:nvPr>
        </p:nvSpPr>
        <p:spPr>
          <a:xfrm>
            <a:off x="2743200" y="1735750"/>
            <a:ext cx="56388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Prototype</a:t>
            </a:r>
            <a:endParaRPr/>
          </a:p>
        </p:txBody>
      </p:sp>
      <p:sp>
        <p:nvSpPr>
          <p:cNvPr id="758" name="Google Shape;758;p63"/>
          <p:cNvSpPr txBox="1"/>
          <p:nvPr>
            <p:ph idx="1" type="subTitle"/>
          </p:nvPr>
        </p:nvSpPr>
        <p:spPr>
          <a:xfrm>
            <a:off x="2743200" y="2821000"/>
            <a:ext cx="62409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Pocket Library™ in action!</a:t>
            </a:r>
            <a:endParaRPr sz="1200"/>
          </a:p>
        </p:txBody>
      </p:sp>
      <p:sp>
        <p:nvSpPr>
          <p:cNvPr id="759" name="Google Shape;759;p63"/>
          <p:cNvSpPr/>
          <p:nvPr/>
        </p:nvSpPr>
        <p:spPr>
          <a:xfrm>
            <a:off x="7392025" y="2377748"/>
            <a:ext cx="1011293" cy="1159740"/>
          </a:xfrm>
          <a:custGeom>
            <a:rect b="b" l="l" r="r" t="t"/>
            <a:pathLst>
              <a:path extrusionOk="0" h="86210" w="60958">
                <a:moveTo>
                  <a:pt x="28985" y="3938"/>
                </a:moveTo>
                <a:lnTo>
                  <a:pt x="29189" y="4006"/>
                </a:lnTo>
                <a:lnTo>
                  <a:pt x="29189" y="4141"/>
                </a:lnTo>
                <a:lnTo>
                  <a:pt x="29189" y="4277"/>
                </a:lnTo>
                <a:lnTo>
                  <a:pt x="28985" y="4345"/>
                </a:lnTo>
                <a:lnTo>
                  <a:pt x="28850" y="4277"/>
                </a:lnTo>
                <a:lnTo>
                  <a:pt x="28782" y="4141"/>
                </a:lnTo>
                <a:lnTo>
                  <a:pt x="28850" y="4006"/>
                </a:lnTo>
                <a:lnTo>
                  <a:pt x="28985" y="3938"/>
                </a:lnTo>
                <a:close/>
                <a:moveTo>
                  <a:pt x="30479" y="3734"/>
                </a:moveTo>
                <a:lnTo>
                  <a:pt x="30615" y="3802"/>
                </a:lnTo>
                <a:lnTo>
                  <a:pt x="30750" y="3870"/>
                </a:lnTo>
                <a:lnTo>
                  <a:pt x="30818" y="4006"/>
                </a:lnTo>
                <a:lnTo>
                  <a:pt x="30818" y="4141"/>
                </a:lnTo>
                <a:lnTo>
                  <a:pt x="30818" y="4277"/>
                </a:lnTo>
                <a:lnTo>
                  <a:pt x="30750" y="4345"/>
                </a:lnTo>
                <a:lnTo>
                  <a:pt x="30615" y="4481"/>
                </a:lnTo>
                <a:lnTo>
                  <a:pt x="30343" y="4481"/>
                </a:lnTo>
                <a:lnTo>
                  <a:pt x="30207" y="4345"/>
                </a:lnTo>
                <a:lnTo>
                  <a:pt x="30139" y="4277"/>
                </a:lnTo>
                <a:lnTo>
                  <a:pt x="30139" y="4141"/>
                </a:lnTo>
                <a:lnTo>
                  <a:pt x="30139" y="4006"/>
                </a:lnTo>
                <a:lnTo>
                  <a:pt x="30207" y="3870"/>
                </a:lnTo>
                <a:lnTo>
                  <a:pt x="30343" y="3802"/>
                </a:lnTo>
                <a:lnTo>
                  <a:pt x="30479" y="3734"/>
                </a:lnTo>
                <a:close/>
                <a:moveTo>
                  <a:pt x="56885" y="7943"/>
                </a:moveTo>
                <a:lnTo>
                  <a:pt x="56885" y="78132"/>
                </a:lnTo>
                <a:lnTo>
                  <a:pt x="56817" y="78200"/>
                </a:lnTo>
                <a:lnTo>
                  <a:pt x="4209" y="78200"/>
                </a:lnTo>
                <a:lnTo>
                  <a:pt x="4141" y="78132"/>
                </a:lnTo>
                <a:lnTo>
                  <a:pt x="4141" y="7943"/>
                </a:lnTo>
                <a:close/>
                <a:moveTo>
                  <a:pt x="30479" y="80440"/>
                </a:moveTo>
                <a:lnTo>
                  <a:pt x="30071" y="80508"/>
                </a:lnTo>
                <a:lnTo>
                  <a:pt x="29732" y="80576"/>
                </a:lnTo>
                <a:lnTo>
                  <a:pt x="29461" y="80779"/>
                </a:lnTo>
                <a:lnTo>
                  <a:pt x="29189" y="80983"/>
                </a:lnTo>
                <a:lnTo>
                  <a:pt x="28917" y="81255"/>
                </a:lnTo>
                <a:lnTo>
                  <a:pt x="28782" y="81594"/>
                </a:lnTo>
                <a:lnTo>
                  <a:pt x="28646" y="81933"/>
                </a:lnTo>
                <a:lnTo>
                  <a:pt x="28646" y="82273"/>
                </a:lnTo>
                <a:lnTo>
                  <a:pt x="28646" y="82341"/>
                </a:lnTo>
                <a:lnTo>
                  <a:pt x="28646" y="82680"/>
                </a:lnTo>
                <a:lnTo>
                  <a:pt x="28782" y="83020"/>
                </a:lnTo>
                <a:lnTo>
                  <a:pt x="28985" y="83291"/>
                </a:lnTo>
                <a:lnTo>
                  <a:pt x="29189" y="83563"/>
                </a:lnTo>
                <a:lnTo>
                  <a:pt x="29461" y="83834"/>
                </a:lnTo>
                <a:lnTo>
                  <a:pt x="29800" y="83970"/>
                </a:lnTo>
                <a:lnTo>
                  <a:pt x="30139" y="84106"/>
                </a:lnTo>
                <a:lnTo>
                  <a:pt x="30818" y="84106"/>
                </a:lnTo>
                <a:lnTo>
                  <a:pt x="31158" y="83970"/>
                </a:lnTo>
                <a:lnTo>
                  <a:pt x="31497" y="83766"/>
                </a:lnTo>
                <a:lnTo>
                  <a:pt x="31768" y="83563"/>
                </a:lnTo>
                <a:lnTo>
                  <a:pt x="31972" y="83291"/>
                </a:lnTo>
                <a:lnTo>
                  <a:pt x="32176" y="83020"/>
                </a:lnTo>
                <a:lnTo>
                  <a:pt x="32244" y="82612"/>
                </a:lnTo>
                <a:lnTo>
                  <a:pt x="32312" y="82273"/>
                </a:lnTo>
                <a:lnTo>
                  <a:pt x="32244" y="81933"/>
                </a:lnTo>
                <a:lnTo>
                  <a:pt x="32176" y="81594"/>
                </a:lnTo>
                <a:lnTo>
                  <a:pt x="31972" y="81255"/>
                </a:lnTo>
                <a:lnTo>
                  <a:pt x="31768" y="80983"/>
                </a:lnTo>
                <a:lnTo>
                  <a:pt x="31497" y="80779"/>
                </a:lnTo>
                <a:lnTo>
                  <a:pt x="31158" y="80576"/>
                </a:lnTo>
                <a:lnTo>
                  <a:pt x="30818" y="80508"/>
                </a:lnTo>
                <a:lnTo>
                  <a:pt x="30479" y="80440"/>
                </a:lnTo>
                <a:close/>
                <a:moveTo>
                  <a:pt x="30886" y="80304"/>
                </a:moveTo>
                <a:lnTo>
                  <a:pt x="31225" y="80440"/>
                </a:lnTo>
                <a:lnTo>
                  <a:pt x="31565" y="80644"/>
                </a:lnTo>
                <a:lnTo>
                  <a:pt x="31904" y="80847"/>
                </a:lnTo>
                <a:lnTo>
                  <a:pt x="32108" y="81187"/>
                </a:lnTo>
                <a:lnTo>
                  <a:pt x="32312" y="81526"/>
                </a:lnTo>
                <a:lnTo>
                  <a:pt x="32447" y="81866"/>
                </a:lnTo>
                <a:lnTo>
                  <a:pt x="32447" y="82273"/>
                </a:lnTo>
                <a:lnTo>
                  <a:pt x="32447" y="82680"/>
                </a:lnTo>
                <a:lnTo>
                  <a:pt x="32312" y="83020"/>
                </a:lnTo>
                <a:lnTo>
                  <a:pt x="32108" y="83359"/>
                </a:lnTo>
                <a:lnTo>
                  <a:pt x="31904" y="83698"/>
                </a:lnTo>
                <a:lnTo>
                  <a:pt x="31565" y="83902"/>
                </a:lnTo>
                <a:lnTo>
                  <a:pt x="31225" y="84106"/>
                </a:lnTo>
                <a:lnTo>
                  <a:pt x="30886" y="84241"/>
                </a:lnTo>
                <a:lnTo>
                  <a:pt x="30479" y="84309"/>
                </a:lnTo>
                <a:lnTo>
                  <a:pt x="30071" y="84241"/>
                </a:lnTo>
                <a:lnTo>
                  <a:pt x="29732" y="84106"/>
                </a:lnTo>
                <a:lnTo>
                  <a:pt x="29393" y="83970"/>
                </a:lnTo>
                <a:lnTo>
                  <a:pt x="29053" y="83698"/>
                </a:lnTo>
                <a:lnTo>
                  <a:pt x="28850" y="83427"/>
                </a:lnTo>
                <a:lnTo>
                  <a:pt x="28646" y="83087"/>
                </a:lnTo>
                <a:lnTo>
                  <a:pt x="28510" y="82748"/>
                </a:lnTo>
                <a:lnTo>
                  <a:pt x="28442" y="82341"/>
                </a:lnTo>
                <a:lnTo>
                  <a:pt x="28442" y="82273"/>
                </a:lnTo>
                <a:lnTo>
                  <a:pt x="28510" y="81866"/>
                </a:lnTo>
                <a:lnTo>
                  <a:pt x="28646" y="81526"/>
                </a:lnTo>
                <a:lnTo>
                  <a:pt x="28782" y="81187"/>
                </a:lnTo>
                <a:lnTo>
                  <a:pt x="29053" y="80847"/>
                </a:lnTo>
                <a:lnTo>
                  <a:pt x="29325" y="80644"/>
                </a:lnTo>
                <a:lnTo>
                  <a:pt x="29664" y="80440"/>
                </a:lnTo>
                <a:lnTo>
                  <a:pt x="30071" y="80304"/>
                </a:lnTo>
                <a:close/>
                <a:moveTo>
                  <a:pt x="3530" y="815"/>
                </a:moveTo>
                <a:lnTo>
                  <a:pt x="2987" y="883"/>
                </a:lnTo>
                <a:lnTo>
                  <a:pt x="2512" y="1019"/>
                </a:lnTo>
                <a:lnTo>
                  <a:pt x="2036" y="1290"/>
                </a:lnTo>
                <a:lnTo>
                  <a:pt x="1629" y="1630"/>
                </a:lnTo>
                <a:lnTo>
                  <a:pt x="1290" y="2037"/>
                </a:lnTo>
                <a:lnTo>
                  <a:pt x="1086" y="2512"/>
                </a:lnTo>
                <a:lnTo>
                  <a:pt x="950" y="2987"/>
                </a:lnTo>
                <a:lnTo>
                  <a:pt x="882" y="3530"/>
                </a:lnTo>
                <a:lnTo>
                  <a:pt x="882" y="82612"/>
                </a:lnTo>
                <a:lnTo>
                  <a:pt x="950" y="83155"/>
                </a:lnTo>
                <a:lnTo>
                  <a:pt x="1086" y="83698"/>
                </a:lnTo>
                <a:lnTo>
                  <a:pt x="1358" y="84174"/>
                </a:lnTo>
                <a:lnTo>
                  <a:pt x="1765" y="84581"/>
                </a:lnTo>
                <a:lnTo>
                  <a:pt x="2172" y="84852"/>
                </a:lnTo>
                <a:lnTo>
                  <a:pt x="2715" y="85124"/>
                </a:lnTo>
                <a:lnTo>
                  <a:pt x="3258" y="85260"/>
                </a:lnTo>
                <a:lnTo>
                  <a:pt x="3869" y="85328"/>
                </a:lnTo>
                <a:lnTo>
                  <a:pt x="57156" y="85328"/>
                </a:lnTo>
                <a:lnTo>
                  <a:pt x="57767" y="85260"/>
                </a:lnTo>
                <a:lnTo>
                  <a:pt x="58310" y="85124"/>
                </a:lnTo>
                <a:lnTo>
                  <a:pt x="58785" y="84852"/>
                </a:lnTo>
                <a:lnTo>
                  <a:pt x="59260" y="84513"/>
                </a:lnTo>
                <a:lnTo>
                  <a:pt x="59600" y="84106"/>
                </a:lnTo>
                <a:lnTo>
                  <a:pt x="59871" y="83631"/>
                </a:lnTo>
                <a:lnTo>
                  <a:pt x="60075" y="83087"/>
                </a:lnTo>
                <a:lnTo>
                  <a:pt x="60143" y="82477"/>
                </a:lnTo>
                <a:lnTo>
                  <a:pt x="60143" y="3530"/>
                </a:lnTo>
                <a:lnTo>
                  <a:pt x="60075" y="2987"/>
                </a:lnTo>
                <a:lnTo>
                  <a:pt x="59939" y="2512"/>
                </a:lnTo>
                <a:lnTo>
                  <a:pt x="59668" y="2037"/>
                </a:lnTo>
                <a:lnTo>
                  <a:pt x="59328" y="1630"/>
                </a:lnTo>
                <a:lnTo>
                  <a:pt x="58921" y="1290"/>
                </a:lnTo>
                <a:lnTo>
                  <a:pt x="58446" y="1019"/>
                </a:lnTo>
                <a:lnTo>
                  <a:pt x="57903" y="883"/>
                </a:lnTo>
                <a:lnTo>
                  <a:pt x="57360" y="815"/>
                </a:lnTo>
                <a:close/>
                <a:moveTo>
                  <a:pt x="57971" y="679"/>
                </a:moveTo>
                <a:lnTo>
                  <a:pt x="58514" y="883"/>
                </a:lnTo>
                <a:lnTo>
                  <a:pt x="58989" y="1155"/>
                </a:lnTo>
                <a:lnTo>
                  <a:pt x="59464" y="1494"/>
                </a:lnTo>
                <a:lnTo>
                  <a:pt x="59804" y="1901"/>
                </a:lnTo>
                <a:lnTo>
                  <a:pt x="60075" y="2444"/>
                </a:lnTo>
                <a:lnTo>
                  <a:pt x="60211" y="2987"/>
                </a:lnTo>
                <a:lnTo>
                  <a:pt x="60279" y="3530"/>
                </a:lnTo>
                <a:lnTo>
                  <a:pt x="60279" y="82477"/>
                </a:lnTo>
                <a:lnTo>
                  <a:pt x="60211" y="83087"/>
                </a:lnTo>
                <a:lnTo>
                  <a:pt x="60075" y="83698"/>
                </a:lnTo>
                <a:lnTo>
                  <a:pt x="59736" y="84174"/>
                </a:lnTo>
                <a:lnTo>
                  <a:pt x="59396" y="84649"/>
                </a:lnTo>
                <a:lnTo>
                  <a:pt x="58921" y="84988"/>
                </a:lnTo>
                <a:lnTo>
                  <a:pt x="58378" y="85260"/>
                </a:lnTo>
                <a:lnTo>
                  <a:pt x="57767" y="85463"/>
                </a:lnTo>
                <a:lnTo>
                  <a:pt x="57156" y="85531"/>
                </a:lnTo>
                <a:lnTo>
                  <a:pt x="3869" y="85531"/>
                </a:lnTo>
                <a:lnTo>
                  <a:pt x="3190" y="85463"/>
                </a:lnTo>
                <a:lnTo>
                  <a:pt x="2647" y="85260"/>
                </a:lnTo>
                <a:lnTo>
                  <a:pt x="2104" y="84988"/>
                </a:lnTo>
                <a:lnTo>
                  <a:pt x="1629" y="84649"/>
                </a:lnTo>
                <a:lnTo>
                  <a:pt x="1222" y="84241"/>
                </a:lnTo>
                <a:lnTo>
                  <a:pt x="950" y="83766"/>
                </a:lnTo>
                <a:lnTo>
                  <a:pt x="747" y="83223"/>
                </a:lnTo>
                <a:lnTo>
                  <a:pt x="679" y="82612"/>
                </a:lnTo>
                <a:lnTo>
                  <a:pt x="679" y="3530"/>
                </a:lnTo>
                <a:lnTo>
                  <a:pt x="747" y="2987"/>
                </a:lnTo>
                <a:lnTo>
                  <a:pt x="950" y="2444"/>
                </a:lnTo>
                <a:lnTo>
                  <a:pt x="1154" y="1901"/>
                </a:lnTo>
                <a:lnTo>
                  <a:pt x="1561" y="1494"/>
                </a:lnTo>
                <a:lnTo>
                  <a:pt x="1969" y="1155"/>
                </a:lnTo>
                <a:lnTo>
                  <a:pt x="2444" y="883"/>
                </a:lnTo>
                <a:lnTo>
                  <a:pt x="2987" y="679"/>
                </a:lnTo>
                <a:close/>
                <a:moveTo>
                  <a:pt x="3530" y="1"/>
                </a:moveTo>
                <a:lnTo>
                  <a:pt x="2851" y="68"/>
                </a:lnTo>
                <a:lnTo>
                  <a:pt x="2172" y="204"/>
                </a:lnTo>
                <a:lnTo>
                  <a:pt x="1561" y="544"/>
                </a:lnTo>
                <a:lnTo>
                  <a:pt x="1018" y="1019"/>
                </a:lnTo>
                <a:lnTo>
                  <a:pt x="611" y="1562"/>
                </a:lnTo>
                <a:lnTo>
                  <a:pt x="272" y="2173"/>
                </a:lnTo>
                <a:lnTo>
                  <a:pt x="68" y="2852"/>
                </a:lnTo>
                <a:lnTo>
                  <a:pt x="0" y="3530"/>
                </a:lnTo>
                <a:lnTo>
                  <a:pt x="0" y="82612"/>
                </a:lnTo>
                <a:lnTo>
                  <a:pt x="68" y="83359"/>
                </a:lnTo>
                <a:lnTo>
                  <a:pt x="339" y="84038"/>
                </a:lnTo>
                <a:lnTo>
                  <a:pt x="679" y="84649"/>
                </a:lnTo>
                <a:lnTo>
                  <a:pt x="1154" y="85124"/>
                </a:lnTo>
                <a:lnTo>
                  <a:pt x="1697" y="85599"/>
                </a:lnTo>
                <a:lnTo>
                  <a:pt x="2376" y="85938"/>
                </a:lnTo>
                <a:lnTo>
                  <a:pt x="3055" y="86142"/>
                </a:lnTo>
                <a:lnTo>
                  <a:pt x="3869" y="86210"/>
                </a:lnTo>
                <a:lnTo>
                  <a:pt x="57156" y="86210"/>
                </a:lnTo>
                <a:lnTo>
                  <a:pt x="57903" y="86142"/>
                </a:lnTo>
                <a:lnTo>
                  <a:pt x="58582" y="85938"/>
                </a:lnTo>
                <a:lnTo>
                  <a:pt x="59260" y="85599"/>
                </a:lnTo>
                <a:lnTo>
                  <a:pt x="59804" y="85124"/>
                </a:lnTo>
                <a:lnTo>
                  <a:pt x="60347" y="84581"/>
                </a:lnTo>
                <a:lnTo>
                  <a:pt x="60686" y="83970"/>
                </a:lnTo>
                <a:lnTo>
                  <a:pt x="60890" y="83223"/>
                </a:lnTo>
                <a:lnTo>
                  <a:pt x="60957" y="82477"/>
                </a:lnTo>
                <a:lnTo>
                  <a:pt x="60957" y="3530"/>
                </a:lnTo>
                <a:lnTo>
                  <a:pt x="60890" y="2852"/>
                </a:lnTo>
                <a:lnTo>
                  <a:pt x="60686" y="2173"/>
                </a:lnTo>
                <a:lnTo>
                  <a:pt x="60347" y="1562"/>
                </a:lnTo>
                <a:lnTo>
                  <a:pt x="59939" y="1019"/>
                </a:lnTo>
                <a:lnTo>
                  <a:pt x="59396" y="544"/>
                </a:lnTo>
                <a:lnTo>
                  <a:pt x="58785" y="204"/>
                </a:lnTo>
                <a:lnTo>
                  <a:pt x="58106" y="68"/>
                </a:lnTo>
                <a:lnTo>
                  <a:pt x="57360" y="1"/>
                </a:lnTo>
                <a:close/>
              </a:path>
            </a:pathLst>
          </a:custGeom>
          <a:solidFill>
            <a:srgbClr val="184769"/>
          </a:solidFill>
          <a:ln cap="flat" cmpd="sng" w="19050">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63"/>
          <p:cNvSpPr/>
          <p:nvPr/>
        </p:nvSpPr>
        <p:spPr>
          <a:xfrm>
            <a:off x="5504650" y="2083710"/>
            <a:ext cx="1830218" cy="1374038"/>
          </a:xfrm>
          <a:custGeom>
            <a:rect b="b" l="l" r="r" t="t"/>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184769"/>
          </a:solidFill>
          <a:ln cap="flat" cmpd="sng" w="19050">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63"/>
          <p:cNvSpPr/>
          <p:nvPr/>
        </p:nvSpPr>
        <p:spPr>
          <a:xfrm>
            <a:off x="7134096" y="3003276"/>
            <a:ext cx="364500" cy="480900"/>
          </a:xfrm>
          <a:prstGeom prst="rect">
            <a:avLst/>
          </a:prstGeom>
          <a:solidFill>
            <a:srgbClr val="0E293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solidFill>
                <a:srgbClr val="C6DAEC"/>
              </a:solidFill>
              <a:latin typeface="Muli"/>
              <a:ea typeface="Muli"/>
              <a:cs typeface="Muli"/>
              <a:sym typeface="Muli"/>
            </a:endParaRPr>
          </a:p>
        </p:txBody>
      </p:sp>
      <p:sp>
        <p:nvSpPr>
          <p:cNvPr id="762" name="Google Shape;762;p63"/>
          <p:cNvSpPr/>
          <p:nvPr/>
        </p:nvSpPr>
        <p:spPr>
          <a:xfrm>
            <a:off x="7090450" y="2895545"/>
            <a:ext cx="451798" cy="696360"/>
          </a:xfrm>
          <a:custGeom>
            <a:rect b="b" l="l" r="r" t="t"/>
            <a:pathLst>
              <a:path extrusionOk="0" h="54713" w="25999">
                <a:moveTo>
                  <a:pt x="12966" y="2173"/>
                </a:moveTo>
                <a:lnTo>
                  <a:pt x="13169" y="2240"/>
                </a:lnTo>
                <a:lnTo>
                  <a:pt x="13373" y="2308"/>
                </a:lnTo>
                <a:lnTo>
                  <a:pt x="13441" y="2512"/>
                </a:lnTo>
                <a:lnTo>
                  <a:pt x="13509" y="2716"/>
                </a:lnTo>
                <a:lnTo>
                  <a:pt x="13441" y="2919"/>
                </a:lnTo>
                <a:lnTo>
                  <a:pt x="13373" y="3123"/>
                </a:lnTo>
                <a:lnTo>
                  <a:pt x="13169" y="3191"/>
                </a:lnTo>
                <a:lnTo>
                  <a:pt x="12966" y="3259"/>
                </a:lnTo>
                <a:lnTo>
                  <a:pt x="12762" y="3191"/>
                </a:lnTo>
                <a:lnTo>
                  <a:pt x="12626" y="3123"/>
                </a:lnTo>
                <a:lnTo>
                  <a:pt x="12491" y="2919"/>
                </a:lnTo>
                <a:lnTo>
                  <a:pt x="12423" y="2716"/>
                </a:lnTo>
                <a:lnTo>
                  <a:pt x="12491" y="2512"/>
                </a:lnTo>
                <a:lnTo>
                  <a:pt x="12626" y="2308"/>
                </a:lnTo>
                <a:lnTo>
                  <a:pt x="12762" y="2240"/>
                </a:lnTo>
                <a:lnTo>
                  <a:pt x="12966" y="2173"/>
                </a:lnTo>
                <a:close/>
                <a:moveTo>
                  <a:pt x="14934" y="4480"/>
                </a:moveTo>
                <a:lnTo>
                  <a:pt x="15002" y="4548"/>
                </a:lnTo>
                <a:lnTo>
                  <a:pt x="15070" y="4684"/>
                </a:lnTo>
                <a:lnTo>
                  <a:pt x="15138" y="4752"/>
                </a:lnTo>
                <a:lnTo>
                  <a:pt x="15070" y="4888"/>
                </a:lnTo>
                <a:lnTo>
                  <a:pt x="15002" y="5024"/>
                </a:lnTo>
                <a:lnTo>
                  <a:pt x="14934" y="5024"/>
                </a:lnTo>
                <a:lnTo>
                  <a:pt x="14799" y="5091"/>
                </a:lnTo>
                <a:lnTo>
                  <a:pt x="11065" y="5091"/>
                </a:lnTo>
                <a:lnTo>
                  <a:pt x="10929" y="5024"/>
                </a:lnTo>
                <a:lnTo>
                  <a:pt x="10861" y="5024"/>
                </a:lnTo>
                <a:lnTo>
                  <a:pt x="10794" y="4888"/>
                </a:lnTo>
                <a:lnTo>
                  <a:pt x="10726" y="4752"/>
                </a:lnTo>
                <a:lnTo>
                  <a:pt x="10794" y="4684"/>
                </a:lnTo>
                <a:lnTo>
                  <a:pt x="10861" y="4548"/>
                </a:lnTo>
                <a:lnTo>
                  <a:pt x="10929" y="4480"/>
                </a:lnTo>
                <a:close/>
                <a:moveTo>
                  <a:pt x="23963" y="7807"/>
                </a:moveTo>
                <a:lnTo>
                  <a:pt x="23963" y="7875"/>
                </a:lnTo>
                <a:lnTo>
                  <a:pt x="23963" y="46771"/>
                </a:lnTo>
                <a:lnTo>
                  <a:pt x="23963" y="46838"/>
                </a:lnTo>
                <a:lnTo>
                  <a:pt x="1969" y="46838"/>
                </a:lnTo>
                <a:lnTo>
                  <a:pt x="1969" y="46771"/>
                </a:lnTo>
                <a:lnTo>
                  <a:pt x="1969" y="7875"/>
                </a:lnTo>
                <a:lnTo>
                  <a:pt x="1969" y="7807"/>
                </a:lnTo>
                <a:close/>
                <a:moveTo>
                  <a:pt x="12558" y="48536"/>
                </a:moveTo>
                <a:lnTo>
                  <a:pt x="12151" y="48671"/>
                </a:lnTo>
                <a:lnTo>
                  <a:pt x="11812" y="48875"/>
                </a:lnTo>
                <a:lnTo>
                  <a:pt x="11472" y="49146"/>
                </a:lnTo>
                <a:lnTo>
                  <a:pt x="11269" y="49418"/>
                </a:lnTo>
                <a:lnTo>
                  <a:pt x="11065" y="49825"/>
                </a:lnTo>
                <a:lnTo>
                  <a:pt x="10929" y="50165"/>
                </a:lnTo>
                <a:lnTo>
                  <a:pt x="10861" y="50640"/>
                </a:lnTo>
                <a:lnTo>
                  <a:pt x="10929" y="51047"/>
                </a:lnTo>
                <a:lnTo>
                  <a:pt x="11065" y="51454"/>
                </a:lnTo>
                <a:lnTo>
                  <a:pt x="11269" y="51794"/>
                </a:lnTo>
                <a:lnTo>
                  <a:pt x="11472" y="52065"/>
                </a:lnTo>
                <a:lnTo>
                  <a:pt x="11812" y="52337"/>
                </a:lnTo>
                <a:lnTo>
                  <a:pt x="12151" y="52541"/>
                </a:lnTo>
                <a:lnTo>
                  <a:pt x="12558" y="52676"/>
                </a:lnTo>
                <a:lnTo>
                  <a:pt x="12966" y="52744"/>
                </a:lnTo>
                <a:lnTo>
                  <a:pt x="13373" y="52676"/>
                </a:lnTo>
                <a:lnTo>
                  <a:pt x="13780" y="52541"/>
                </a:lnTo>
                <a:lnTo>
                  <a:pt x="14120" y="52337"/>
                </a:lnTo>
                <a:lnTo>
                  <a:pt x="14459" y="52065"/>
                </a:lnTo>
                <a:lnTo>
                  <a:pt x="14731" y="51794"/>
                </a:lnTo>
                <a:lnTo>
                  <a:pt x="14934" y="51454"/>
                </a:lnTo>
                <a:lnTo>
                  <a:pt x="15002" y="51047"/>
                </a:lnTo>
                <a:lnTo>
                  <a:pt x="15070" y="50640"/>
                </a:lnTo>
                <a:lnTo>
                  <a:pt x="15002" y="50165"/>
                </a:lnTo>
                <a:lnTo>
                  <a:pt x="14934" y="49825"/>
                </a:lnTo>
                <a:lnTo>
                  <a:pt x="14731" y="49418"/>
                </a:lnTo>
                <a:lnTo>
                  <a:pt x="14459" y="49146"/>
                </a:lnTo>
                <a:lnTo>
                  <a:pt x="14120" y="48875"/>
                </a:lnTo>
                <a:lnTo>
                  <a:pt x="13780" y="48671"/>
                </a:lnTo>
                <a:lnTo>
                  <a:pt x="13373" y="48536"/>
                </a:lnTo>
                <a:close/>
                <a:moveTo>
                  <a:pt x="12966" y="48332"/>
                </a:moveTo>
                <a:lnTo>
                  <a:pt x="13441" y="48400"/>
                </a:lnTo>
                <a:lnTo>
                  <a:pt x="13848" y="48536"/>
                </a:lnTo>
                <a:lnTo>
                  <a:pt x="14256" y="48739"/>
                </a:lnTo>
                <a:lnTo>
                  <a:pt x="14595" y="49011"/>
                </a:lnTo>
                <a:lnTo>
                  <a:pt x="14866" y="49350"/>
                </a:lnTo>
                <a:lnTo>
                  <a:pt x="15070" y="49757"/>
                </a:lnTo>
                <a:lnTo>
                  <a:pt x="15206" y="50165"/>
                </a:lnTo>
                <a:lnTo>
                  <a:pt x="15274" y="50640"/>
                </a:lnTo>
                <a:lnTo>
                  <a:pt x="15206" y="51047"/>
                </a:lnTo>
                <a:lnTo>
                  <a:pt x="15070" y="51522"/>
                </a:lnTo>
                <a:lnTo>
                  <a:pt x="14866" y="51862"/>
                </a:lnTo>
                <a:lnTo>
                  <a:pt x="14595" y="52201"/>
                </a:lnTo>
                <a:lnTo>
                  <a:pt x="14256" y="52473"/>
                </a:lnTo>
                <a:lnTo>
                  <a:pt x="13848" y="52676"/>
                </a:lnTo>
                <a:lnTo>
                  <a:pt x="13441" y="52812"/>
                </a:lnTo>
                <a:lnTo>
                  <a:pt x="12966" y="52880"/>
                </a:lnTo>
                <a:lnTo>
                  <a:pt x="12558" y="52812"/>
                </a:lnTo>
                <a:lnTo>
                  <a:pt x="12083" y="52676"/>
                </a:lnTo>
                <a:lnTo>
                  <a:pt x="11744" y="52473"/>
                </a:lnTo>
                <a:lnTo>
                  <a:pt x="11404" y="52201"/>
                </a:lnTo>
                <a:lnTo>
                  <a:pt x="11133" y="51862"/>
                </a:lnTo>
                <a:lnTo>
                  <a:pt x="10929" y="51522"/>
                </a:lnTo>
                <a:lnTo>
                  <a:pt x="10794" y="51047"/>
                </a:lnTo>
                <a:lnTo>
                  <a:pt x="10726" y="50640"/>
                </a:lnTo>
                <a:lnTo>
                  <a:pt x="10794" y="50165"/>
                </a:lnTo>
                <a:lnTo>
                  <a:pt x="10929" y="49757"/>
                </a:lnTo>
                <a:lnTo>
                  <a:pt x="11133" y="49350"/>
                </a:lnTo>
                <a:lnTo>
                  <a:pt x="11404" y="49011"/>
                </a:lnTo>
                <a:lnTo>
                  <a:pt x="11744" y="48739"/>
                </a:lnTo>
                <a:lnTo>
                  <a:pt x="12083" y="48536"/>
                </a:lnTo>
                <a:lnTo>
                  <a:pt x="12558" y="48400"/>
                </a:lnTo>
                <a:lnTo>
                  <a:pt x="12966" y="48332"/>
                </a:lnTo>
                <a:close/>
                <a:moveTo>
                  <a:pt x="3938" y="679"/>
                </a:moveTo>
                <a:lnTo>
                  <a:pt x="3259" y="747"/>
                </a:lnTo>
                <a:lnTo>
                  <a:pt x="2648" y="951"/>
                </a:lnTo>
                <a:lnTo>
                  <a:pt x="2105" y="1222"/>
                </a:lnTo>
                <a:lnTo>
                  <a:pt x="1630" y="1629"/>
                </a:lnTo>
                <a:lnTo>
                  <a:pt x="1290" y="2105"/>
                </a:lnTo>
                <a:lnTo>
                  <a:pt x="951" y="2648"/>
                </a:lnTo>
                <a:lnTo>
                  <a:pt x="747" y="3259"/>
                </a:lnTo>
                <a:lnTo>
                  <a:pt x="747" y="3870"/>
                </a:lnTo>
                <a:lnTo>
                  <a:pt x="747" y="50776"/>
                </a:lnTo>
                <a:lnTo>
                  <a:pt x="747" y="51387"/>
                </a:lnTo>
                <a:lnTo>
                  <a:pt x="951" y="51997"/>
                </a:lnTo>
                <a:lnTo>
                  <a:pt x="1290" y="52541"/>
                </a:lnTo>
                <a:lnTo>
                  <a:pt x="1630" y="53016"/>
                </a:lnTo>
                <a:lnTo>
                  <a:pt x="2105" y="53423"/>
                </a:lnTo>
                <a:lnTo>
                  <a:pt x="2648" y="53695"/>
                </a:lnTo>
                <a:lnTo>
                  <a:pt x="3259" y="53898"/>
                </a:lnTo>
                <a:lnTo>
                  <a:pt x="3938" y="53966"/>
                </a:lnTo>
                <a:lnTo>
                  <a:pt x="22062" y="53966"/>
                </a:lnTo>
                <a:lnTo>
                  <a:pt x="22741" y="53898"/>
                </a:lnTo>
                <a:lnTo>
                  <a:pt x="23352" y="53695"/>
                </a:lnTo>
                <a:lnTo>
                  <a:pt x="23895" y="53423"/>
                </a:lnTo>
                <a:lnTo>
                  <a:pt x="24370" y="53016"/>
                </a:lnTo>
                <a:lnTo>
                  <a:pt x="24709" y="52541"/>
                </a:lnTo>
                <a:lnTo>
                  <a:pt x="25049" y="51997"/>
                </a:lnTo>
                <a:lnTo>
                  <a:pt x="25252" y="51387"/>
                </a:lnTo>
                <a:lnTo>
                  <a:pt x="25320" y="50776"/>
                </a:lnTo>
                <a:lnTo>
                  <a:pt x="25320" y="3870"/>
                </a:lnTo>
                <a:lnTo>
                  <a:pt x="25252" y="3259"/>
                </a:lnTo>
                <a:lnTo>
                  <a:pt x="25049" y="2648"/>
                </a:lnTo>
                <a:lnTo>
                  <a:pt x="24709" y="2105"/>
                </a:lnTo>
                <a:lnTo>
                  <a:pt x="24370" y="1629"/>
                </a:lnTo>
                <a:lnTo>
                  <a:pt x="23895" y="1222"/>
                </a:lnTo>
                <a:lnTo>
                  <a:pt x="23352" y="951"/>
                </a:lnTo>
                <a:lnTo>
                  <a:pt x="22741" y="747"/>
                </a:lnTo>
                <a:lnTo>
                  <a:pt x="22062" y="679"/>
                </a:lnTo>
                <a:close/>
                <a:moveTo>
                  <a:pt x="22062" y="543"/>
                </a:moveTo>
                <a:lnTo>
                  <a:pt x="22741" y="611"/>
                </a:lnTo>
                <a:lnTo>
                  <a:pt x="23419" y="815"/>
                </a:lnTo>
                <a:lnTo>
                  <a:pt x="23963" y="1086"/>
                </a:lnTo>
                <a:lnTo>
                  <a:pt x="24438" y="1494"/>
                </a:lnTo>
                <a:lnTo>
                  <a:pt x="24845" y="2037"/>
                </a:lnTo>
                <a:lnTo>
                  <a:pt x="25184" y="2580"/>
                </a:lnTo>
                <a:lnTo>
                  <a:pt x="25388" y="3191"/>
                </a:lnTo>
                <a:lnTo>
                  <a:pt x="25456" y="3870"/>
                </a:lnTo>
                <a:lnTo>
                  <a:pt x="25456" y="50776"/>
                </a:lnTo>
                <a:lnTo>
                  <a:pt x="25388" y="51454"/>
                </a:lnTo>
                <a:lnTo>
                  <a:pt x="25184" y="52065"/>
                </a:lnTo>
                <a:lnTo>
                  <a:pt x="24845" y="52676"/>
                </a:lnTo>
                <a:lnTo>
                  <a:pt x="24438" y="53151"/>
                </a:lnTo>
                <a:lnTo>
                  <a:pt x="23963" y="53559"/>
                </a:lnTo>
                <a:lnTo>
                  <a:pt x="23419" y="53898"/>
                </a:lnTo>
                <a:lnTo>
                  <a:pt x="22741" y="54102"/>
                </a:lnTo>
                <a:lnTo>
                  <a:pt x="22062" y="54170"/>
                </a:lnTo>
                <a:lnTo>
                  <a:pt x="3938" y="54170"/>
                </a:lnTo>
                <a:lnTo>
                  <a:pt x="3259" y="54102"/>
                </a:lnTo>
                <a:lnTo>
                  <a:pt x="2580" y="53898"/>
                </a:lnTo>
                <a:lnTo>
                  <a:pt x="2037" y="53559"/>
                </a:lnTo>
                <a:lnTo>
                  <a:pt x="1562" y="53151"/>
                </a:lnTo>
                <a:lnTo>
                  <a:pt x="1154" y="52676"/>
                </a:lnTo>
                <a:lnTo>
                  <a:pt x="815" y="52065"/>
                </a:lnTo>
                <a:lnTo>
                  <a:pt x="611" y="51454"/>
                </a:lnTo>
                <a:lnTo>
                  <a:pt x="543" y="50776"/>
                </a:lnTo>
                <a:lnTo>
                  <a:pt x="543" y="3870"/>
                </a:lnTo>
                <a:lnTo>
                  <a:pt x="611" y="3191"/>
                </a:lnTo>
                <a:lnTo>
                  <a:pt x="815" y="2580"/>
                </a:lnTo>
                <a:lnTo>
                  <a:pt x="1154" y="2037"/>
                </a:lnTo>
                <a:lnTo>
                  <a:pt x="1562" y="1494"/>
                </a:lnTo>
                <a:lnTo>
                  <a:pt x="2037" y="1086"/>
                </a:lnTo>
                <a:lnTo>
                  <a:pt x="2580" y="815"/>
                </a:lnTo>
                <a:lnTo>
                  <a:pt x="3259" y="611"/>
                </a:lnTo>
                <a:lnTo>
                  <a:pt x="3938" y="543"/>
                </a:lnTo>
                <a:close/>
                <a:moveTo>
                  <a:pt x="3938" y="0"/>
                </a:moveTo>
                <a:lnTo>
                  <a:pt x="3123" y="68"/>
                </a:lnTo>
                <a:lnTo>
                  <a:pt x="2444" y="272"/>
                </a:lnTo>
                <a:lnTo>
                  <a:pt x="1765" y="611"/>
                </a:lnTo>
                <a:lnTo>
                  <a:pt x="1154" y="1154"/>
                </a:lnTo>
                <a:lnTo>
                  <a:pt x="679" y="1697"/>
                </a:lnTo>
                <a:lnTo>
                  <a:pt x="272" y="2376"/>
                </a:lnTo>
                <a:lnTo>
                  <a:pt x="68" y="3123"/>
                </a:lnTo>
                <a:lnTo>
                  <a:pt x="0" y="3870"/>
                </a:lnTo>
                <a:lnTo>
                  <a:pt x="0" y="50776"/>
                </a:lnTo>
                <a:lnTo>
                  <a:pt x="68" y="51522"/>
                </a:lnTo>
                <a:lnTo>
                  <a:pt x="272" y="52269"/>
                </a:lnTo>
                <a:lnTo>
                  <a:pt x="679" y="52948"/>
                </a:lnTo>
                <a:lnTo>
                  <a:pt x="1154" y="53559"/>
                </a:lnTo>
                <a:lnTo>
                  <a:pt x="1765" y="54034"/>
                </a:lnTo>
                <a:lnTo>
                  <a:pt x="2444" y="54373"/>
                </a:lnTo>
                <a:lnTo>
                  <a:pt x="3123" y="54645"/>
                </a:lnTo>
                <a:lnTo>
                  <a:pt x="3938" y="54713"/>
                </a:lnTo>
                <a:lnTo>
                  <a:pt x="22062" y="54713"/>
                </a:lnTo>
                <a:lnTo>
                  <a:pt x="22876" y="54645"/>
                </a:lnTo>
                <a:lnTo>
                  <a:pt x="23555" y="54373"/>
                </a:lnTo>
                <a:lnTo>
                  <a:pt x="24234" y="54034"/>
                </a:lnTo>
                <a:lnTo>
                  <a:pt x="24845" y="53559"/>
                </a:lnTo>
                <a:lnTo>
                  <a:pt x="25320" y="52948"/>
                </a:lnTo>
                <a:lnTo>
                  <a:pt x="25727" y="52269"/>
                </a:lnTo>
                <a:lnTo>
                  <a:pt x="25931" y="51522"/>
                </a:lnTo>
                <a:lnTo>
                  <a:pt x="25999" y="50776"/>
                </a:lnTo>
                <a:lnTo>
                  <a:pt x="25999" y="3870"/>
                </a:lnTo>
                <a:lnTo>
                  <a:pt x="25931" y="3123"/>
                </a:lnTo>
                <a:lnTo>
                  <a:pt x="25727" y="2376"/>
                </a:lnTo>
                <a:lnTo>
                  <a:pt x="25320" y="1697"/>
                </a:lnTo>
                <a:lnTo>
                  <a:pt x="24845" y="1154"/>
                </a:lnTo>
                <a:lnTo>
                  <a:pt x="24234" y="611"/>
                </a:lnTo>
                <a:lnTo>
                  <a:pt x="23555" y="272"/>
                </a:lnTo>
                <a:lnTo>
                  <a:pt x="22876" y="68"/>
                </a:lnTo>
                <a:lnTo>
                  <a:pt x="22062" y="0"/>
                </a:lnTo>
                <a:close/>
              </a:path>
            </a:pathLst>
          </a:custGeom>
          <a:solidFill>
            <a:srgbClr val="184769"/>
          </a:solidFill>
          <a:ln cap="flat" cmpd="sng" w="19050">
            <a:solidFill>
              <a:srgbClr val="19BBD5"/>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63" name="Google Shape;763;p63"/>
          <p:cNvPicPr preferRelativeResize="0"/>
          <p:nvPr/>
        </p:nvPicPr>
        <p:blipFill>
          <a:blip r:embed="rId3">
            <a:alphaModFix/>
          </a:blip>
          <a:stretch>
            <a:fillRect/>
          </a:stretch>
        </p:blipFill>
        <p:spPr>
          <a:xfrm>
            <a:off x="6171710" y="2434825"/>
            <a:ext cx="496100" cy="423350"/>
          </a:xfrm>
          <a:prstGeom prst="rect">
            <a:avLst/>
          </a:prstGeom>
          <a:noFill/>
          <a:ln>
            <a:noFill/>
          </a:ln>
        </p:spPr>
      </p:pic>
      <p:pic>
        <p:nvPicPr>
          <p:cNvPr id="764" name="Google Shape;764;p63"/>
          <p:cNvPicPr preferRelativeResize="0"/>
          <p:nvPr/>
        </p:nvPicPr>
        <p:blipFill>
          <a:blip r:embed="rId3">
            <a:alphaModFix/>
          </a:blip>
          <a:stretch>
            <a:fillRect/>
          </a:stretch>
        </p:blipFill>
        <p:spPr>
          <a:xfrm>
            <a:off x="7731900" y="2816174"/>
            <a:ext cx="331549" cy="282900"/>
          </a:xfrm>
          <a:prstGeom prst="rect">
            <a:avLst/>
          </a:prstGeom>
          <a:noFill/>
          <a:ln>
            <a:noFill/>
          </a:ln>
        </p:spPr>
      </p:pic>
      <p:pic>
        <p:nvPicPr>
          <p:cNvPr id="765" name="Google Shape;765;p63"/>
          <p:cNvPicPr preferRelativeResize="0"/>
          <p:nvPr/>
        </p:nvPicPr>
        <p:blipFill>
          <a:blip r:embed="rId3">
            <a:alphaModFix/>
          </a:blip>
          <a:stretch>
            <a:fillRect/>
          </a:stretch>
        </p:blipFill>
        <p:spPr>
          <a:xfrm>
            <a:off x="7209700" y="3152725"/>
            <a:ext cx="213300" cy="182010"/>
          </a:xfrm>
          <a:prstGeom prst="rect">
            <a:avLst/>
          </a:prstGeom>
          <a:noFill/>
          <a:ln>
            <a:noFill/>
          </a:ln>
        </p:spPr>
      </p:pic>
      <p:pic>
        <p:nvPicPr>
          <p:cNvPr id="766" name="Google Shape;766;p63"/>
          <p:cNvPicPr preferRelativeResize="0"/>
          <p:nvPr/>
        </p:nvPicPr>
        <p:blipFill rotWithShape="1">
          <a:blip r:embed="rId4">
            <a:alphaModFix/>
          </a:blip>
          <a:srcRect b="0" l="17294" r="14455" t="0"/>
          <a:stretch/>
        </p:blipFill>
        <p:spPr>
          <a:xfrm>
            <a:off x="2743187" y="541350"/>
            <a:ext cx="6240902" cy="4210300"/>
          </a:xfrm>
          <a:prstGeom prst="rect">
            <a:avLst/>
          </a:prstGeom>
          <a:noFill/>
          <a:ln>
            <a:noFill/>
          </a:ln>
        </p:spPr>
      </p:pic>
      <p:sp>
        <p:nvSpPr>
          <p:cNvPr id="767" name="Google Shape;767;p63"/>
          <p:cNvSpPr/>
          <p:nvPr/>
        </p:nvSpPr>
        <p:spPr>
          <a:xfrm>
            <a:off x="4295113" y="1705800"/>
            <a:ext cx="4689000" cy="2715900"/>
          </a:xfrm>
          <a:prstGeom prst="rect">
            <a:avLst/>
          </a:prstGeom>
          <a:solidFill>
            <a:srgbClr val="E7EC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68" name="Google Shape;768;p63"/>
          <p:cNvPicPr preferRelativeResize="0"/>
          <p:nvPr/>
        </p:nvPicPr>
        <p:blipFill rotWithShape="1">
          <a:blip r:embed="rId5">
            <a:alphaModFix/>
          </a:blip>
          <a:srcRect b="3507" l="30996" r="30425" t="30437"/>
          <a:stretch/>
        </p:blipFill>
        <p:spPr>
          <a:xfrm>
            <a:off x="4295112" y="1774050"/>
            <a:ext cx="3527625" cy="2902699"/>
          </a:xfrm>
          <a:prstGeom prst="rect">
            <a:avLst/>
          </a:prstGeom>
          <a:noFill/>
          <a:ln>
            <a:noFill/>
          </a:ln>
        </p:spPr>
      </p:pic>
      <p:sp>
        <p:nvSpPr>
          <p:cNvPr id="769" name="Google Shape;769;p63"/>
          <p:cNvSpPr/>
          <p:nvPr/>
        </p:nvSpPr>
        <p:spPr>
          <a:xfrm>
            <a:off x="4348238" y="1425100"/>
            <a:ext cx="2086200" cy="212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64"/>
          <p:cNvSpPr txBox="1"/>
          <p:nvPr>
            <p:ph type="ctrTitle"/>
          </p:nvPr>
        </p:nvSpPr>
        <p:spPr>
          <a:xfrm>
            <a:off x="2743200" y="1735750"/>
            <a:ext cx="56388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Prototype</a:t>
            </a:r>
            <a:endParaRPr/>
          </a:p>
        </p:txBody>
      </p:sp>
      <p:sp>
        <p:nvSpPr>
          <p:cNvPr id="775" name="Google Shape;775;p64"/>
          <p:cNvSpPr txBox="1"/>
          <p:nvPr>
            <p:ph idx="1" type="subTitle"/>
          </p:nvPr>
        </p:nvSpPr>
        <p:spPr>
          <a:xfrm>
            <a:off x="2743200" y="2821000"/>
            <a:ext cx="62409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Pocket Library™ in action!</a:t>
            </a:r>
            <a:endParaRPr sz="1200"/>
          </a:p>
        </p:txBody>
      </p:sp>
      <p:sp>
        <p:nvSpPr>
          <p:cNvPr id="776" name="Google Shape;776;p64"/>
          <p:cNvSpPr/>
          <p:nvPr/>
        </p:nvSpPr>
        <p:spPr>
          <a:xfrm>
            <a:off x="7392025" y="2377748"/>
            <a:ext cx="1011293" cy="1159740"/>
          </a:xfrm>
          <a:custGeom>
            <a:rect b="b" l="l" r="r" t="t"/>
            <a:pathLst>
              <a:path extrusionOk="0" h="86210" w="60958">
                <a:moveTo>
                  <a:pt x="28985" y="3938"/>
                </a:moveTo>
                <a:lnTo>
                  <a:pt x="29189" y="4006"/>
                </a:lnTo>
                <a:lnTo>
                  <a:pt x="29189" y="4141"/>
                </a:lnTo>
                <a:lnTo>
                  <a:pt x="29189" y="4277"/>
                </a:lnTo>
                <a:lnTo>
                  <a:pt x="28985" y="4345"/>
                </a:lnTo>
                <a:lnTo>
                  <a:pt x="28850" y="4277"/>
                </a:lnTo>
                <a:lnTo>
                  <a:pt x="28782" y="4141"/>
                </a:lnTo>
                <a:lnTo>
                  <a:pt x="28850" y="4006"/>
                </a:lnTo>
                <a:lnTo>
                  <a:pt x="28985" y="3938"/>
                </a:lnTo>
                <a:close/>
                <a:moveTo>
                  <a:pt x="30479" y="3734"/>
                </a:moveTo>
                <a:lnTo>
                  <a:pt x="30615" y="3802"/>
                </a:lnTo>
                <a:lnTo>
                  <a:pt x="30750" y="3870"/>
                </a:lnTo>
                <a:lnTo>
                  <a:pt x="30818" y="4006"/>
                </a:lnTo>
                <a:lnTo>
                  <a:pt x="30818" y="4141"/>
                </a:lnTo>
                <a:lnTo>
                  <a:pt x="30818" y="4277"/>
                </a:lnTo>
                <a:lnTo>
                  <a:pt x="30750" y="4345"/>
                </a:lnTo>
                <a:lnTo>
                  <a:pt x="30615" y="4481"/>
                </a:lnTo>
                <a:lnTo>
                  <a:pt x="30343" y="4481"/>
                </a:lnTo>
                <a:lnTo>
                  <a:pt x="30207" y="4345"/>
                </a:lnTo>
                <a:lnTo>
                  <a:pt x="30139" y="4277"/>
                </a:lnTo>
                <a:lnTo>
                  <a:pt x="30139" y="4141"/>
                </a:lnTo>
                <a:lnTo>
                  <a:pt x="30139" y="4006"/>
                </a:lnTo>
                <a:lnTo>
                  <a:pt x="30207" y="3870"/>
                </a:lnTo>
                <a:lnTo>
                  <a:pt x="30343" y="3802"/>
                </a:lnTo>
                <a:lnTo>
                  <a:pt x="30479" y="3734"/>
                </a:lnTo>
                <a:close/>
                <a:moveTo>
                  <a:pt x="56885" y="7943"/>
                </a:moveTo>
                <a:lnTo>
                  <a:pt x="56885" y="78132"/>
                </a:lnTo>
                <a:lnTo>
                  <a:pt x="56817" y="78200"/>
                </a:lnTo>
                <a:lnTo>
                  <a:pt x="4209" y="78200"/>
                </a:lnTo>
                <a:lnTo>
                  <a:pt x="4141" y="78132"/>
                </a:lnTo>
                <a:lnTo>
                  <a:pt x="4141" y="7943"/>
                </a:lnTo>
                <a:close/>
                <a:moveTo>
                  <a:pt x="30479" y="80440"/>
                </a:moveTo>
                <a:lnTo>
                  <a:pt x="30071" y="80508"/>
                </a:lnTo>
                <a:lnTo>
                  <a:pt x="29732" y="80576"/>
                </a:lnTo>
                <a:lnTo>
                  <a:pt x="29461" y="80779"/>
                </a:lnTo>
                <a:lnTo>
                  <a:pt x="29189" y="80983"/>
                </a:lnTo>
                <a:lnTo>
                  <a:pt x="28917" y="81255"/>
                </a:lnTo>
                <a:lnTo>
                  <a:pt x="28782" y="81594"/>
                </a:lnTo>
                <a:lnTo>
                  <a:pt x="28646" y="81933"/>
                </a:lnTo>
                <a:lnTo>
                  <a:pt x="28646" y="82273"/>
                </a:lnTo>
                <a:lnTo>
                  <a:pt x="28646" y="82341"/>
                </a:lnTo>
                <a:lnTo>
                  <a:pt x="28646" y="82680"/>
                </a:lnTo>
                <a:lnTo>
                  <a:pt x="28782" y="83020"/>
                </a:lnTo>
                <a:lnTo>
                  <a:pt x="28985" y="83291"/>
                </a:lnTo>
                <a:lnTo>
                  <a:pt x="29189" y="83563"/>
                </a:lnTo>
                <a:lnTo>
                  <a:pt x="29461" y="83834"/>
                </a:lnTo>
                <a:lnTo>
                  <a:pt x="29800" y="83970"/>
                </a:lnTo>
                <a:lnTo>
                  <a:pt x="30139" y="84106"/>
                </a:lnTo>
                <a:lnTo>
                  <a:pt x="30818" y="84106"/>
                </a:lnTo>
                <a:lnTo>
                  <a:pt x="31158" y="83970"/>
                </a:lnTo>
                <a:lnTo>
                  <a:pt x="31497" y="83766"/>
                </a:lnTo>
                <a:lnTo>
                  <a:pt x="31768" y="83563"/>
                </a:lnTo>
                <a:lnTo>
                  <a:pt x="31972" y="83291"/>
                </a:lnTo>
                <a:lnTo>
                  <a:pt x="32176" y="83020"/>
                </a:lnTo>
                <a:lnTo>
                  <a:pt x="32244" y="82612"/>
                </a:lnTo>
                <a:lnTo>
                  <a:pt x="32312" y="82273"/>
                </a:lnTo>
                <a:lnTo>
                  <a:pt x="32244" y="81933"/>
                </a:lnTo>
                <a:lnTo>
                  <a:pt x="32176" y="81594"/>
                </a:lnTo>
                <a:lnTo>
                  <a:pt x="31972" y="81255"/>
                </a:lnTo>
                <a:lnTo>
                  <a:pt x="31768" y="80983"/>
                </a:lnTo>
                <a:lnTo>
                  <a:pt x="31497" y="80779"/>
                </a:lnTo>
                <a:lnTo>
                  <a:pt x="31158" y="80576"/>
                </a:lnTo>
                <a:lnTo>
                  <a:pt x="30818" y="80508"/>
                </a:lnTo>
                <a:lnTo>
                  <a:pt x="30479" y="80440"/>
                </a:lnTo>
                <a:close/>
                <a:moveTo>
                  <a:pt x="30886" y="80304"/>
                </a:moveTo>
                <a:lnTo>
                  <a:pt x="31225" y="80440"/>
                </a:lnTo>
                <a:lnTo>
                  <a:pt x="31565" y="80644"/>
                </a:lnTo>
                <a:lnTo>
                  <a:pt x="31904" y="80847"/>
                </a:lnTo>
                <a:lnTo>
                  <a:pt x="32108" y="81187"/>
                </a:lnTo>
                <a:lnTo>
                  <a:pt x="32312" y="81526"/>
                </a:lnTo>
                <a:lnTo>
                  <a:pt x="32447" y="81866"/>
                </a:lnTo>
                <a:lnTo>
                  <a:pt x="32447" y="82273"/>
                </a:lnTo>
                <a:lnTo>
                  <a:pt x="32447" y="82680"/>
                </a:lnTo>
                <a:lnTo>
                  <a:pt x="32312" y="83020"/>
                </a:lnTo>
                <a:lnTo>
                  <a:pt x="32108" y="83359"/>
                </a:lnTo>
                <a:lnTo>
                  <a:pt x="31904" y="83698"/>
                </a:lnTo>
                <a:lnTo>
                  <a:pt x="31565" y="83902"/>
                </a:lnTo>
                <a:lnTo>
                  <a:pt x="31225" y="84106"/>
                </a:lnTo>
                <a:lnTo>
                  <a:pt x="30886" y="84241"/>
                </a:lnTo>
                <a:lnTo>
                  <a:pt x="30479" y="84309"/>
                </a:lnTo>
                <a:lnTo>
                  <a:pt x="30071" y="84241"/>
                </a:lnTo>
                <a:lnTo>
                  <a:pt x="29732" y="84106"/>
                </a:lnTo>
                <a:lnTo>
                  <a:pt x="29393" y="83970"/>
                </a:lnTo>
                <a:lnTo>
                  <a:pt x="29053" y="83698"/>
                </a:lnTo>
                <a:lnTo>
                  <a:pt x="28850" y="83427"/>
                </a:lnTo>
                <a:lnTo>
                  <a:pt x="28646" y="83087"/>
                </a:lnTo>
                <a:lnTo>
                  <a:pt x="28510" y="82748"/>
                </a:lnTo>
                <a:lnTo>
                  <a:pt x="28442" y="82341"/>
                </a:lnTo>
                <a:lnTo>
                  <a:pt x="28442" y="82273"/>
                </a:lnTo>
                <a:lnTo>
                  <a:pt x="28510" y="81866"/>
                </a:lnTo>
                <a:lnTo>
                  <a:pt x="28646" y="81526"/>
                </a:lnTo>
                <a:lnTo>
                  <a:pt x="28782" y="81187"/>
                </a:lnTo>
                <a:lnTo>
                  <a:pt x="29053" y="80847"/>
                </a:lnTo>
                <a:lnTo>
                  <a:pt x="29325" y="80644"/>
                </a:lnTo>
                <a:lnTo>
                  <a:pt x="29664" y="80440"/>
                </a:lnTo>
                <a:lnTo>
                  <a:pt x="30071" y="80304"/>
                </a:lnTo>
                <a:close/>
                <a:moveTo>
                  <a:pt x="3530" y="815"/>
                </a:moveTo>
                <a:lnTo>
                  <a:pt x="2987" y="883"/>
                </a:lnTo>
                <a:lnTo>
                  <a:pt x="2512" y="1019"/>
                </a:lnTo>
                <a:lnTo>
                  <a:pt x="2036" y="1290"/>
                </a:lnTo>
                <a:lnTo>
                  <a:pt x="1629" y="1630"/>
                </a:lnTo>
                <a:lnTo>
                  <a:pt x="1290" y="2037"/>
                </a:lnTo>
                <a:lnTo>
                  <a:pt x="1086" y="2512"/>
                </a:lnTo>
                <a:lnTo>
                  <a:pt x="950" y="2987"/>
                </a:lnTo>
                <a:lnTo>
                  <a:pt x="882" y="3530"/>
                </a:lnTo>
                <a:lnTo>
                  <a:pt x="882" y="82612"/>
                </a:lnTo>
                <a:lnTo>
                  <a:pt x="950" y="83155"/>
                </a:lnTo>
                <a:lnTo>
                  <a:pt x="1086" y="83698"/>
                </a:lnTo>
                <a:lnTo>
                  <a:pt x="1358" y="84174"/>
                </a:lnTo>
                <a:lnTo>
                  <a:pt x="1765" y="84581"/>
                </a:lnTo>
                <a:lnTo>
                  <a:pt x="2172" y="84852"/>
                </a:lnTo>
                <a:lnTo>
                  <a:pt x="2715" y="85124"/>
                </a:lnTo>
                <a:lnTo>
                  <a:pt x="3258" y="85260"/>
                </a:lnTo>
                <a:lnTo>
                  <a:pt x="3869" y="85328"/>
                </a:lnTo>
                <a:lnTo>
                  <a:pt x="57156" y="85328"/>
                </a:lnTo>
                <a:lnTo>
                  <a:pt x="57767" y="85260"/>
                </a:lnTo>
                <a:lnTo>
                  <a:pt x="58310" y="85124"/>
                </a:lnTo>
                <a:lnTo>
                  <a:pt x="58785" y="84852"/>
                </a:lnTo>
                <a:lnTo>
                  <a:pt x="59260" y="84513"/>
                </a:lnTo>
                <a:lnTo>
                  <a:pt x="59600" y="84106"/>
                </a:lnTo>
                <a:lnTo>
                  <a:pt x="59871" y="83631"/>
                </a:lnTo>
                <a:lnTo>
                  <a:pt x="60075" y="83087"/>
                </a:lnTo>
                <a:lnTo>
                  <a:pt x="60143" y="82477"/>
                </a:lnTo>
                <a:lnTo>
                  <a:pt x="60143" y="3530"/>
                </a:lnTo>
                <a:lnTo>
                  <a:pt x="60075" y="2987"/>
                </a:lnTo>
                <a:lnTo>
                  <a:pt x="59939" y="2512"/>
                </a:lnTo>
                <a:lnTo>
                  <a:pt x="59668" y="2037"/>
                </a:lnTo>
                <a:lnTo>
                  <a:pt x="59328" y="1630"/>
                </a:lnTo>
                <a:lnTo>
                  <a:pt x="58921" y="1290"/>
                </a:lnTo>
                <a:lnTo>
                  <a:pt x="58446" y="1019"/>
                </a:lnTo>
                <a:lnTo>
                  <a:pt x="57903" y="883"/>
                </a:lnTo>
                <a:lnTo>
                  <a:pt x="57360" y="815"/>
                </a:lnTo>
                <a:close/>
                <a:moveTo>
                  <a:pt x="57971" y="679"/>
                </a:moveTo>
                <a:lnTo>
                  <a:pt x="58514" y="883"/>
                </a:lnTo>
                <a:lnTo>
                  <a:pt x="58989" y="1155"/>
                </a:lnTo>
                <a:lnTo>
                  <a:pt x="59464" y="1494"/>
                </a:lnTo>
                <a:lnTo>
                  <a:pt x="59804" y="1901"/>
                </a:lnTo>
                <a:lnTo>
                  <a:pt x="60075" y="2444"/>
                </a:lnTo>
                <a:lnTo>
                  <a:pt x="60211" y="2987"/>
                </a:lnTo>
                <a:lnTo>
                  <a:pt x="60279" y="3530"/>
                </a:lnTo>
                <a:lnTo>
                  <a:pt x="60279" y="82477"/>
                </a:lnTo>
                <a:lnTo>
                  <a:pt x="60211" y="83087"/>
                </a:lnTo>
                <a:lnTo>
                  <a:pt x="60075" y="83698"/>
                </a:lnTo>
                <a:lnTo>
                  <a:pt x="59736" y="84174"/>
                </a:lnTo>
                <a:lnTo>
                  <a:pt x="59396" y="84649"/>
                </a:lnTo>
                <a:lnTo>
                  <a:pt x="58921" y="84988"/>
                </a:lnTo>
                <a:lnTo>
                  <a:pt x="58378" y="85260"/>
                </a:lnTo>
                <a:lnTo>
                  <a:pt x="57767" y="85463"/>
                </a:lnTo>
                <a:lnTo>
                  <a:pt x="57156" y="85531"/>
                </a:lnTo>
                <a:lnTo>
                  <a:pt x="3869" y="85531"/>
                </a:lnTo>
                <a:lnTo>
                  <a:pt x="3190" y="85463"/>
                </a:lnTo>
                <a:lnTo>
                  <a:pt x="2647" y="85260"/>
                </a:lnTo>
                <a:lnTo>
                  <a:pt x="2104" y="84988"/>
                </a:lnTo>
                <a:lnTo>
                  <a:pt x="1629" y="84649"/>
                </a:lnTo>
                <a:lnTo>
                  <a:pt x="1222" y="84241"/>
                </a:lnTo>
                <a:lnTo>
                  <a:pt x="950" y="83766"/>
                </a:lnTo>
                <a:lnTo>
                  <a:pt x="747" y="83223"/>
                </a:lnTo>
                <a:lnTo>
                  <a:pt x="679" y="82612"/>
                </a:lnTo>
                <a:lnTo>
                  <a:pt x="679" y="3530"/>
                </a:lnTo>
                <a:lnTo>
                  <a:pt x="747" y="2987"/>
                </a:lnTo>
                <a:lnTo>
                  <a:pt x="950" y="2444"/>
                </a:lnTo>
                <a:lnTo>
                  <a:pt x="1154" y="1901"/>
                </a:lnTo>
                <a:lnTo>
                  <a:pt x="1561" y="1494"/>
                </a:lnTo>
                <a:lnTo>
                  <a:pt x="1969" y="1155"/>
                </a:lnTo>
                <a:lnTo>
                  <a:pt x="2444" y="883"/>
                </a:lnTo>
                <a:lnTo>
                  <a:pt x="2987" y="679"/>
                </a:lnTo>
                <a:close/>
                <a:moveTo>
                  <a:pt x="3530" y="1"/>
                </a:moveTo>
                <a:lnTo>
                  <a:pt x="2851" y="68"/>
                </a:lnTo>
                <a:lnTo>
                  <a:pt x="2172" y="204"/>
                </a:lnTo>
                <a:lnTo>
                  <a:pt x="1561" y="544"/>
                </a:lnTo>
                <a:lnTo>
                  <a:pt x="1018" y="1019"/>
                </a:lnTo>
                <a:lnTo>
                  <a:pt x="611" y="1562"/>
                </a:lnTo>
                <a:lnTo>
                  <a:pt x="272" y="2173"/>
                </a:lnTo>
                <a:lnTo>
                  <a:pt x="68" y="2852"/>
                </a:lnTo>
                <a:lnTo>
                  <a:pt x="0" y="3530"/>
                </a:lnTo>
                <a:lnTo>
                  <a:pt x="0" y="82612"/>
                </a:lnTo>
                <a:lnTo>
                  <a:pt x="68" y="83359"/>
                </a:lnTo>
                <a:lnTo>
                  <a:pt x="339" y="84038"/>
                </a:lnTo>
                <a:lnTo>
                  <a:pt x="679" y="84649"/>
                </a:lnTo>
                <a:lnTo>
                  <a:pt x="1154" y="85124"/>
                </a:lnTo>
                <a:lnTo>
                  <a:pt x="1697" y="85599"/>
                </a:lnTo>
                <a:lnTo>
                  <a:pt x="2376" y="85938"/>
                </a:lnTo>
                <a:lnTo>
                  <a:pt x="3055" y="86142"/>
                </a:lnTo>
                <a:lnTo>
                  <a:pt x="3869" y="86210"/>
                </a:lnTo>
                <a:lnTo>
                  <a:pt x="57156" y="86210"/>
                </a:lnTo>
                <a:lnTo>
                  <a:pt x="57903" y="86142"/>
                </a:lnTo>
                <a:lnTo>
                  <a:pt x="58582" y="85938"/>
                </a:lnTo>
                <a:lnTo>
                  <a:pt x="59260" y="85599"/>
                </a:lnTo>
                <a:lnTo>
                  <a:pt x="59804" y="85124"/>
                </a:lnTo>
                <a:lnTo>
                  <a:pt x="60347" y="84581"/>
                </a:lnTo>
                <a:lnTo>
                  <a:pt x="60686" y="83970"/>
                </a:lnTo>
                <a:lnTo>
                  <a:pt x="60890" y="83223"/>
                </a:lnTo>
                <a:lnTo>
                  <a:pt x="60957" y="82477"/>
                </a:lnTo>
                <a:lnTo>
                  <a:pt x="60957" y="3530"/>
                </a:lnTo>
                <a:lnTo>
                  <a:pt x="60890" y="2852"/>
                </a:lnTo>
                <a:lnTo>
                  <a:pt x="60686" y="2173"/>
                </a:lnTo>
                <a:lnTo>
                  <a:pt x="60347" y="1562"/>
                </a:lnTo>
                <a:lnTo>
                  <a:pt x="59939" y="1019"/>
                </a:lnTo>
                <a:lnTo>
                  <a:pt x="59396" y="544"/>
                </a:lnTo>
                <a:lnTo>
                  <a:pt x="58785" y="204"/>
                </a:lnTo>
                <a:lnTo>
                  <a:pt x="58106" y="68"/>
                </a:lnTo>
                <a:lnTo>
                  <a:pt x="57360" y="1"/>
                </a:lnTo>
                <a:close/>
              </a:path>
            </a:pathLst>
          </a:custGeom>
          <a:solidFill>
            <a:srgbClr val="184769"/>
          </a:solidFill>
          <a:ln cap="flat" cmpd="sng" w="19050">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64"/>
          <p:cNvSpPr/>
          <p:nvPr/>
        </p:nvSpPr>
        <p:spPr>
          <a:xfrm>
            <a:off x="5504650" y="2083710"/>
            <a:ext cx="1830218" cy="1374038"/>
          </a:xfrm>
          <a:custGeom>
            <a:rect b="b" l="l" r="r" t="t"/>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184769"/>
          </a:solidFill>
          <a:ln cap="flat" cmpd="sng" w="19050">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64"/>
          <p:cNvSpPr/>
          <p:nvPr/>
        </p:nvSpPr>
        <p:spPr>
          <a:xfrm>
            <a:off x="7134096" y="3003276"/>
            <a:ext cx="364500" cy="480900"/>
          </a:xfrm>
          <a:prstGeom prst="rect">
            <a:avLst/>
          </a:prstGeom>
          <a:solidFill>
            <a:srgbClr val="0E293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solidFill>
                <a:srgbClr val="C6DAEC"/>
              </a:solidFill>
              <a:latin typeface="Muli"/>
              <a:ea typeface="Muli"/>
              <a:cs typeface="Muli"/>
              <a:sym typeface="Muli"/>
            </a:endParaRPr>
          </a:p>
        </p:txBody>
      </p:sp>
      <p:sp>
        <p:nvSpPr>
          <p:cNvPr id="779" name="Google Shape;779;p64"/>
          <p:cNvSpPr/>
          <p:nvPr/>
        </p:nvSpPr>
        <p:spPr>
          <a:xfrm>
            <a:off x="7090450" y="2895545"/>
            <a:ext cx="451798" cy="696360"/>
          </a:xfrm>
          <a:custGeom>
            <a:rect b="b" l="l" r="r" t="t"/>
            <a:pathLst>
              <a:path extrusionOk="0" h="54713" w="25999">
                <a:moveTo>
                  <a:pt x="12966" y="2173"/>
                </a:moveTo>
                <a:lnTo>
                  <a:pt x="13169" y="2240"/>
                </a:lnTo>
                <a:lnTo>
                  <a:pt x="13373" y="2308"/>
                </a:lnTo>
                <a:lnTo>
                  <a:pt x="13441" y="2512"/>
                </a:lnTo>
                <a:lnTo>
                  <a:pt x="13509" y="2716"/>
                </a:lnTo>
                <a:lnTo>
                  <a:pt x="13441" y="2919"/>
                </a:lnTo>
                <a:lnTo>
                  <a:pt x="13373" y="3123"/>
                </a:lnTo>
                <a:lnTo>
                  <a:pt x="13169" y="3191"/>
                </a:lnTo>
                <a:lnTo>
                  <a:pt x="12966" y="3259"/>
                </a:lnTo>
                <a:lnTo>
                  <a:pt x="12762" y="3191"/>
                </a:lnTo>
                <a:lnTo>
                  <a:pt x="12626" y="3123"/>
                </a:lnTo>
                <a:lnTo>
                  <a:pt x="12491" y="2919"/>
                </a:lnTo>
                <a:lnTo>
                  <a:pt x="12423" y="2716"/>
                </a:lnTo>
                <a:lnTo>
                  <a:pt x="12491" y="2512"/>
                </a:lnTo>
                <a:lnTo>
                  <a:pt x="12626" y="2308"/>
                </a:lnTo>
                <a:lnTo>
                  <a:pt x="12762" y="2240"/>
                </a:lnTo>
                <a:lnTo>
                  <a:pt x="12966" y="2173"/>
                </a:lnTo>
                <a:close/>
                <a:moveTo>
                  <a:pt x="14934" y="4480"/>
                </a:moveTo>
                <a:lnTo>
                  <a:pt x="15002" y="4548"/>
                </a:lnTo>
                <a:lnTo>
                  <a:pt x="15070" y="4684"/>
                </a:lnTo>
                <a:lnTo>
                  <a:pt x="15138" y="4752"/>
                </a:lnTo>
                <a:lnTo>
                  <a:pt x="15070" y="4888"/>
                </a:lnTo>
                <a:lnTo>
                  <a:pt x="15002" y="5024"/>
                </a:lnTo>
                <a:lnTo>
                  <a:pt x="14934" y="5024"/>
                </a:lnTo>
                <a:lnTo>
                  <a:pt x="14799" y="5091"/>
                </a:lnTo>
                <a:lnTo>
                  <a:pt x="11065" y="5091"/>
                </a:lnTo>
                <a:lnTo>
                  <a:pt x="10929" y="5024"/>
                </a:lnTo>
                <a:lnTo>
                  <a:pt x="10861" y="5024"/>
                </a:lnTo>
                <a:lnTo>
                  <a:pt x="10794" y="4888"/>
                </a:lnTo>
                <a:lnTo>
                  <a:pt x="10726" y="4752"/>
                </a:lnTo>
                <a:lnTo>
                  <a:pt x="10794" y="4684"/>
                </a:lnTo>
                <a:lnTo>
                  <a:pt x="10861" y="4548"/>
                </a:lnTo>
                <a:lnTo>
                  <a:pt x="10929" y="4480"/>
                </a:lnTo>
                <a:close/>
                <a:moveTo>
                  <a:pt x="23963" y="7807"/>
                </a:moveTo>
                <a:lnTo>
                  <a:pt x="23963" y="7875"/>
                </a:lnTo>
                <a:lnTo>
                  <a:pt x="23963" y="46771"/>
                </a:lnTo>
                <a:lnTo>
                  <a:pt x="23963" y="46838"/>
                </a:lnTo>
                <a:lnTo>
                  <a:pt x="1969" y="46838"/>
                </a:lnTo>
                <a:lnTo>
                  <a:pt x="1969" y="46771"/>
                </a:lnTo>
                <a:lnTo>
                  <a:pt x="1969" y="7875"/>
                </a:lnTo>
                <a:lnTo>
                  <a:pt x="1969" y="7807"/>
                </a:lnTo>
                <a:close/>
                <a:moveTo>
                  <a:pt x="12558" y="48536"/>
                </a:moveTo>
                <a:lnTo>
                  <a:pt x="12151" y="48671"/>
                </a:lnTo>
                <a:lnTo>
                  <a:pt x="11812" y="48875"/>
                </a:lnTo>
                <a:lnTo>
                  <a:pt x="11472" y="49146"/>
                </a:lnTo>
                <a:lnTo>
                  <a:pt x="11269" y="49418"/>
                </a:lnTo>
                <a:lnTo>
                  <a:pt x="11065" y="49825"/>
                </a:lnTo>
                <a:lnTo>
                  <a:pt x="10929" y="50165"/>
                </a:lnTo>
                <a:lnTo>
                  <a:pt x="10861" y="50640"/>
                </a:lnTo>
                <a:lnTo>
                  <a:pt x="10929" y="51047"/>
                </a:lnTo>
                <a:lnTo>
                  <a:pt x="11065" y="51454"/>
                </a:lnTo>
                <a:lnTo>
                  <a:pt x="11269" y="51794"/>
                </a:lnTo>
                <a:lnTo>
                  <a:pt x="11472" y="52065"/>
                </a:lnTo>
                <a:lnTo>
                  <a:pt x="11812" y="52337"/>
                </a:lnTo>
                <a:lnTo>
                  <a:pt x="12151" y="52541"/>
                </a:lnTo>
                <a:lnTo>
                  <a:pt x="12558" y="52676"/>
                </a:lnTo>
                <a:lnTo>
                  <a:pt x="12966" y="52744"/>
                </a:lnTo>
                <a:lnTo>
                  <a:pt x="13373" y="52676"/>
                </a:lnTo>
                <a:lnTo>
                  <a:pt x="13780" y="52541"/>
                </a:lnTo>
                <a:lnTo>
                  <a:pt x="14120" y="52337"/>
                </a:lnTo>
                <a:lnTo>
                  <a:pt x="14459" y="52065"/>
                </a:lnTo>
                <a:lnTo>
                  <a:pt x="14731" y="51794"/>
                </a:lnTo>
                <a:lnTo>
                  <a:pt x="14934" y="51454"/>
                </a:lnTo>
                <a:lnTo>
                  <a:pt x="15002" y="51047"/>
                </a:lnTo>
                <a:lnTo>
                  <a:pt x="15070" y="50640"/>
                </a:lnTo>
                <a:lnTo>
                  <a:pt x="15002" y="50165"/>
                </a:lnTo>
                <a:lnTo>
                  <a:pt x="14934" y="49825"/>
                </a:lnTo>
                <a:lnTo>
                  <a:pt x="14731" y="49418"/>
                </a:lnTo>
                <a:lnTo>
                  <a:pt x="14459" y="49146"/>
                </a:lnTo>
                <a:lnTo>
                  <a:pt x="14120" y="48875"/>
                </a:lnTo>
                <a:lnTo>
                  <a:pt x="13780" y="48671"/>
                </a:lnTo>
                <a:lnTo>
                  <a:pt x="13373" y="48536"/>
                </a:lnTo>
                <a:close/>
                <a:moveTo>
                  <a:pt x="12966" y="48332"/>
                </a:moveTo>
                <a:lnTo>
                  <a:pt x="13441" y="48400"/>
                </a:lnTo>
                <a:lnTo>
                  <a:pt x="13848" y="48536"/>
                </a:lnTo>
                <a:lnTo>
                  <a:pt x="14256" y="48739"/>
                </a:lnTo>
                <a:lnTo>
                  <a:pt x="14595" y="49011"/>
                </a:lnTo>
                <a:lnTo>
                  <a:pt x="14866" y="49350"/>
                </a:lnTo>
                <a:lnTo>
                  <a:pt x="15070" y="49757"/>
                </a:lnTo>
                <a:lnTo>
                  <a:pt x="15206" y="50165"/>
                </a:lnTo>
                <a:lnTo>
                  <a:pt x="15274" y="50640"/>
                </a:lnTo>
                <a:lnTo>
                  <a:pt x="15206" y="51047"/>
                </a:lnTo>
                <a:lnTo>
                  <a:pt x="15070" y="51522"/>
                </a:lnTo>
                <a:lnTo>
                  <a:pt x="14866" y="51862"/>
                </a:lnTo>
                <a:lnTo>
                  <a:pt x="14595" y="52201"/>
                </a:lnTo>
                <a:lnTo>
                  <a:pt x="14256" y="52473"/>
                </a:lnTo>
                <a:lnTo>
                  <a:pt x="13848" y="52676"/>
                </a:lnTo>
                <a:lnTo>
                  <a:pt x="13441" y="52812"/>
                </a:lnTo>
                <a:lnTo>
                  <a:pt x="12966" y="52880"/>
                </a:lnTo>
                <a:lnTo>
                  <a:pt x="12558" y="52812"/>
                </a:lnTo>
                <a:lnTo>
                  <a:pt x="12083" y="52676"/>
                </a:lnTo>
                <a:lnTo>
                  <a:pt x="11744" y="52473"/>
                </a:lnTo>
                <a:lnTo>
                  <a:pt x="11404" y="52201"/>
                </a:lnTo>
                <a:lnTo>
                  <a:pt x="11133" y="51862"/>
                </a:lnTo>
                <a:lnTo>
                  <a:pt x="10929" y="51522"/>
                </a:lnTo>
                <a:lnTo>
                  <a:pt x="10794" y="51047"/>
                </a:lnTo>
                <a:lnTo>
                  <a:pt x="10726" y="50640"/>
                </a:lnTo>
                <a:lnTo>
                  <a:pt x="10794" y="50165"/>
                </a:lnTo>
                <a:lnTo>
                  <a:pt x="10929" y="49757"/>
                </a:lnTo>
                <a:lnTo>
                  <a:pt x="11133" y="49350"/>
                </a:lnTo>
                <a:lnTo>
                  <a:pt x="11404" y="49011"/>
                </a:lnTo>
                <a:lnTo>
                  <a:pt x="11744" y="48739"/>
                </a:lnTo>
                <a:lnTo>
                  <a:pt x="12083" y="48536"/>
                </a:lnTo>
                <a:lnTo>
                  <a:pt x="12558" y="48400"/>
                </a:lnTo>
                <a:lnTo>
                  <a:pt x="12966" y="48332"/>
                </a:lnTo>
                <a:close/>
                <a:moveTo>
                  <a:pt x="3938" y="679"/>
                </a:moveTo>
                <a:lnTo>
                  <a:pt x="3259" y="747"/>
                </a:lnTo>
                <a:lnTo>
                  <a:pt x="2648" y="951"/>
                </a:lnTo>
                <a:lnTo>
                  <a:pt x="2105" y="1222"/>
                </a:lnTo>
                <a:lnTo>
                  <a:pt x="1630" y="1629"/>
                </a:lnTo>
                <a:lnTo>
                  <a:pt x="1290" y="2105"/>
                </a:lnTo>
                <a:lnTo>
                  <a:pt x="951" y="2648"/>
                </a:lnTo>
                <a:lnTo>
                  <a:pt x="747" y="3259"/>
                </a:lnTo>
                <a:lnTo>
                  <a:pt x="747" y="3870"/>
                </a:lnTo>
                <a:lnTo>
                  <a:pt x="747" y="50776"/>
                </a:lnTo>
                <a:lnTo>
                  <a:pt x="747" y="51387"/>
                </a:lnTo>
                <a:lnTo>
                  <a:pt x="951" y="51997"/>
                </a:lnTo>
                <a:lnTo>
                  <a:pt x="1290" y="52541"/>
                </a:lnTo>
                <a:lnTo>
                  <a:pt x="1630" y="53016"/>
                </a:lnTo>
                <a:lnTo>
                  <a:pt x="2105" y="53423"/>
                </a:lnTo>
                <a:lnTo>
                  <a:pt x="2648" y="53695"/>
                </a:lnTo>
                <a:lnTo>
                  <a:pt x="3259" y="53898"/>
                </a:lnTo>
                <a:lnTo>
                  <a:pt x="3938" y="53966"/>
                </a:lnTo>
                <a:lnTo>
                  <a:pt x="22062" y="53966"/>
                </a:lnTo>
                <a:lnTo>
                  <a:pt x="22741" y="53898"/>
                </a:lnTo>
                <a:lnTo>
                  <a:pt x="23352" y="53695"/>
                </a:lnTo>
                <a:lnTo>
                  <a:pt x="23895" y="53423"/>
                </a:lnTo>
                <a:lnTo>
                  <a:pt x="24370" y="53016"/>
                </a:lnTo>
                <a:lnTo>
                  <a:pt x="24709" y="52541"/>
                </a:lnTo>
                <a:lnTo>
                  <a:pt x="25049" y="51997"/>
                </a:lnTo>
                <a:lnTo>
                  <a:pt x="25252" y="51387"/>
                </a:lnTo>
                <a:lnTo>
                  <a:pt x="25320" y="50776"/>
                </a:lnTo>
                <a:lnTo>
                  <a:pt x="25320" y="3870"/>
                </a:lnTo>
                <a:lnTo>
                  <a:pt x="25252" y="3259"/>
                </a:lnTo>
                <a:lnTo>
                  <a:pt x="25049" y="2648"/>
                </a:lnTo>
                <a:lnTo>
                  <a:pt x="24709" y="2105"/>
                </a:lnTo>
                <a:lnTo>
                  <a:pt x="24370" y="1629"/>
                </a:lnTo>
                <a:lnTo>
                  <a:pt x="23895" y="1222"/>
                </a:lnTo>
                <a:lnTo>
                  <a:pt x="23352" y="951"/>
                </a:lnTo>
                <a:lnTo>
                  <a:pt x="22741" y="747"/>
                </a:lnTo>
                <a:lnTo>
                  <a:pt x="22062" y="679"/>
                </a:lnTo>
                <a:close/>
                <a:moveTo>
                  <a:pt x="22062" y="543"/>
                </a:moveTo>
                <a:lnTo>
                  <a:pt x="22741" y="611"/>
                </a:lnTo>
                <a:lnTo>
                  <a:pt x="23419" y="815"/>
                </a:lnTo>
                <a:lnTo>
                  <a:pt x="23963" y="1086"/>
                </a:lnTo>
                <a:lnTo>
                  <a:pt x="24438" y="1494"/>
                </a:lnTo>
                <a:lnTo>
                  <a:pt x="24845" y="2037"/>
                </a:lnTo>
                <a:lnTo>
                  <a:pt x="25184" y="2580"/>
                </a:lnTo>
                <a:lnTo>
                  <a:pt x="25388" y="3191"/>
                </a:lnTo>
                <a:lnTo>
                  <a:pt x="25456" y="3870"/>
                </a:lnTo>
                <a:lnTo>
                  <a:pt x="25456" y="50776"/>
                </a:lnTo>
                <a:lnTo>
                  <a:pt x="25388" y="51454"/>
                </a:lnTo>
                <a:lnTo>
                  <a:pt x="25184" y="52065"/>
                </a:lnTo>
                <a:lnTo>
                  <a:pt x="24845" y="52676"/>
                </a:lnTo>
                <a:lnTo>
                  <a:pt x="24438" y="53151"/>
                </a:lnTo>
                <a:lnTo>
                  <a:pt x="23963" y="53559"/>
                </a:lnTo>
                <a:lnTo>
                  <a:pt x="23419" y="53898"/>
                </a:lnTo>
                <a:lnTo>
                  <a:pt x="22741" y="54102"/>
                </a:lnTo>
                <a:lnTo>
                  <a:pt x="22062" y="54170"/>
                </a:lnTo>
                <a:lnTo>
                  <a:pt x="3938" y="54170"/>
                </a:lnTo>
                <a:lnTo>
                  <a:pt x="3259" y="54102"/>
                </a:lnTo>
                <a:lnTo>
                  <a:pt x="2580" y="53898"/>
                </a:lnTo>
                <a:lnTo>
                  <a:pt x="2037" y="53559"/>
                </a:lnTo>
                <a:lnTo>
                  <a:pt x="1562" y="53151"/>
                </a:lnTo>
                <a:lnTo>
                  <a:pt x="1154" y="52676"/>
                </a:lnTo>
                <a:lnTo>
                  <a:pt x="815" y="52065"/>
                </a:lnTo>
                <a:lnTo>
                  <a:pt x="611" y="51454"/>
                </a:lnTo>
                <a:lnTo>
                  <a:pt x="543" y="50776"/>
                </a:lnTo>
                <a:lnTo>
                  <a:pt x="543" y="3870"/>
                </a:lnTo>
                <a:lnTo>
                  <a:pt x="611" y="3191"/>
                </a:lnTo>
                <a:lnTo>
                  <a:pt x="815" y="2580"/>
                </a:lnTo>
                <a:lnTo>
                  <a:pt x="1154" y="2037"/>
                </a:lnTo>
                <a:lnTo>
                  <a:pt x="1562" y="1494"/>
                </a:lnTo>
                <a:lnTo>
                  <a:pt x="2037" y="1086"/>
                </a:lnTo>
                <a:lnTo>
                  <a:pt x="2580" y="815"/>
                </a:lnTo>
                <a:lnTo>
                  <a:pt x="3259" y="611"/>
                </a:lnTo>
                <a:lnTo>
                  <a:pt x="3938" y="543"/>
                </a:lnTo>
                <a:close/>
                <a:moveTo>
                  <a:pt x="3938" y="0"/>
                </a:moveTo>
                <a:lnTo>
                  <a:pt x="3123" y="68"/>
                </a:lnTo>
                <a:lnTo>
                  <a:pt x="2444" y="272"/>
                </a:lnTo>
                <a:lnTo>
                  <a:pt x="1765" y="611"/>
                </a:lnTo>
                <a:lnTo>
                  <a:pt x="1154" y="1154"/>
                </a:lnTo>
                <a:lnTo>
                  <a:pt x="679" y="1697"/>
                </a:lnTo>
                <a:lnTo>
                  <a:pt x="272" y="2376"/>
                </a:lnTo>
                <a:lnTo>
                  <a:pt x="68" y="3123"/>
                </a:lnTo>
                <a:lnTo>
                  <a:pt x="0" y="3870"/>
                </a:lnTo>
                <a:lnTo>
                  <a:pt x="0" y="50776"/>
                </a:lnTo>
                <a:lnTo>
                  <a:pt x="68" y="51522"/>
                </a:lnTo>
                <a:lnTo>
                  <a:pt x="272" y="52269"/>
                </a:lnTo>
                <a:lnTo>
                  <a:pt x="679" y="52948"/>
                </a:lnTo>
                <a:lnTo>
                  <a:pt x="1154" y="53559"/>
                </a:lnTo>
                <a:lnTo>
                  <a:pt x="1765" y="54034"/>
                </a:lnTo>
                <a:lnTo>
                  <a:pt x="2444" y="54373"/>
                </a:lnTo>
                <a:lnTo>
                  <a:pt x="3123" y="54645"/>
                </a:lnTo>
                <a:lnTo>
                  <a:pt x="3938" y="54713"/>
                </a:lnTo>
                <a:lnTo>
                  <a:pt x="22062" y="54713"/>
                </a:lnTo>
                <a:lnTo>
                  <a:pt x="22876" y="54645"/>
                </a:lnTo>
                <a:lnTo>
                  <a:pt x="23555" y="54373"/>
                </a:lnTo>
                <a:lnTo>
                  <a:pt x="24234" y="54034"/>
                </a:lnTo>
                <a:lnTo>
                  <a:pt x="24845" y="53559"/>
                </a:lnTo>
                <a:lnTo>
                  <a:pt x="25320" y="52948"/>
                </a:lnTo>
                <a:lnTo>
                  <a:pt x="25727" y="52269"/>
                </a:lnTo>
                <a:lnTo>
                  <a:pt x="25931" y="51522"/>
                </a:lnTo>
                <a:lnTo>
                  <a:pt x="25999" y="50776"/>
                </a:lnTo>
                <a:lnTo>
                  <a:pt x="25999" y="3870"/>
                </a:lnTo>
                <a:lnTo>
                  <a:pt x="25931" y="3123"/>
                </a:lnTo>
                <a:lnTo>
                  <a:pt x="25727" y="2376"/>
                </a:lnTo>
                <a:lnTo>
                  <a:pt x="25320" y="1697"/>
                </a:lnTo>
                <a:lnTo>
                  <a:pt x="24845" y="1154"/>
                </a:lnTo>
                <a:lnTo>
                  <a:pt x="24234" y="611"/>
                </a:lnTo>
                <a:lnTo>
                  <a:pt x="23555" y="272"/>
                </a:lnTo>
                <a:lnTo>
                  <a:pt x="22876" y="68"/>
                </a:lnTo>
                <a:lnTo>
                  <a:pt x="22062" y="0"/>
                </a:lnTo>
                <a:close/>
              </a:path>
            </a:pathLst>
          </a:custGeom>
          <a:solidFill>
            <a:srgbClr val="184769"/>
          </a:solidFill>
          <a:ln cap="flat" cmpd="sng" w="19050">
            <a:solidFill>
              <a:srgbClr val="19BBD5"/>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80" name="Google Shape;780;p64"/>
          <p:cNvPicPr preferRelativeResize="0"/>
          <p:nvPr/>
        </p:nvPicPr>
        <p:blipFill>
          <a:blip r:embed="rId3">
            <a:alphaModFix/>
          </a:blip>
          <a:stretch>
            <a:fillRect/>
          </a:stretch>
        </p:blipFill>
        <p:spPr>
          <a:xfrm>
            <a:off x="6171710" y="2434825"/>
            <a:ext cx="496100" cy="423350"/>
          </a:xfrm>
          <a:prstGeom prst="rect">
            <a:avLst/>
          </a:prstGeom>
          <a:noFill/>
          <a:ln>
            <a:noFill/>
          </a:ln>
        </p:spPr>
      </p:pic>
      <p:pic>
        <p:nvPicPr>
          <p:cNvPr id="781" name="Google Shape;781;p64"/>
          <p:cNvPicPr preferRelativeResize="0"/>
          <p:nvPr/>
        </p:nvPicPr>
        <p:blipFill>
          <a:blip r:embed="rId3">
            <a:alphaModFix/>
          </a:blip>
          <a:stretch>
            <a:fillRect/>
          </a:stretch>
        </p:blipFill>
        <p:spPr>
          <a:xfrm>
            <a:off x="7731900" y="2816174"/>
            <a:ext cx="331549" cy="282900"/>
          </a:xfrm>
          <a:prstGeom prst="rect">
            <a:avLst/>
          </a:prstGeom>
          <a:noFill/>
          <a:ln>
            <a:noFill/>
          </a:ln>
        </p:spPr>
      </p:pic>
      <p:pic>
        <p:nvPicPr>
          <p:cNvPr id="782" name="Google Shape;782;p64"/>
          <p:cNvPicPr preferRelativeResize="0"/>
          <p:nvPr/>
        </p:nvPicPr>
        <p:blipFill>
          <a:blip r:embed="rId3">
            <a:alphaModFix/>
          </a:blip>
          <a:stretch>
            <a:fillRect/>
          </a:stretch>
        </p:blipFill>
        <p:spPr>
          <a:xfrm>
            <a:off x="7209700" y="3152725"/>
            <a:ext cx="213300" cy="182010"/>
          </a:xfrm>
          <a:prstGeom prst="rect">
            <a:avLst/>
          </a:prstGeom>
          <a:noFill/>
          <a:ln>
            <a:noFill/>
          </a:ln>
        </p:spPr>
      </p:pic>
      <p:pic>
        <p:nvPicPr>
          <p:cNvPr id="783" name="Google Shape;783;p64"/>
          <p:cNvPicPr preferRelativeResize="0"/>
          <p:nvPr/>
        </p:nvPicPr>
        <p:blipFill>
          <a:blip r:embed="rId4">
            <a:alphaModFix/>
          </a:blip>
          <a:stretch>
            <a:fillRect/>
          </a:stretch>
        </p:blipFill>
        <p:spPr>
          <a:xfrm>
            <a:off x="0" y="0"/>
            <a:ext cx="9144001" cy="5143500"/>
          </a:xfrm>
          <a:prstGeom prst="rect">
            <a:avLst/>
          </a:prstGeom>
          <a:noFill/>
          <a:ln>
            <a:noFill/>
          </a:ln>
        </p:spPr>
      </p:pic>
      <p:sp>
        <p:nvSpPr>
          <p:cNvPr id="784" name="Google Shape;784;p64"/>
          <p:cNvSpPr/>
          <p:nvPr/>
        </p:nvSpPr>
        <p:spPr>
          <a:xfrm>
            <a:off x="925775" y="28575"/>
            <a:ext cx="395100" cy="341400"/>
          </a:xfrm>
          <a:prstGeom prst="ellipse">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85" name="Google Shape;785;p64"/>
          <p:cNvPicPr preferRelativeResize="0"/>
          <p:nvPr/>
        </p:nvPicPr>
        <p:blipFill>
          <a:blip r:embed="rId3">
            <a:alphaModFix/>
          </a:blip>
          <a:stretch>
            <a:fillRect/>
          </a:stretch>
        </p:blipFill>
        <p:spPr>
          <a:xfrm>
            <a:off x="1018648" y="112927"/>
            <a:ext cx="209361" cy="17268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sp>
        <p:nvSpPr>
          <p:cNvPr id="790" name="Google Shape;790;p65"/>
          <p:cNvSpPr txBox="1"/>
          <p:nvPr>
            <p:ph type="ctrTitle"/>
          </p:nvPr>
        </p:nvSpPr>
        <p:spPr>
          <a:xfrm>
            <a:off x="2743200" y="1735750"/>
            <a:ext cx="56388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Prototype</a:t>
            </a:r>
            <a:endParaRPr/>
          </a:p>
        </p:txBody>
      </p:sp>
      <p:sp>
        <p:nvSpPr>
          <p:cNvPr id="791" name="Google Shape;791;p65"/>
          <p:cNvSpPr txBox="1"/>
          <p:nvPr>
            <p:ph idx="1" type="subTitle"/>
          </p:nvPr>
        </p:nvSpPr>
        <p:spPr>
          <a:xfrm>
            <a:off x="2743200" y="2821000"/>
            <a:ext cx="62409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Pocket Library™ in action!</a:t>
            </a:r>
            <a:endParaRPr sz="1200"/>
          </a:p>
        </p:txBody>
      </p:sp>
      <p:sp>
        <p:nvSpPr>
          <p:cNvPr id="792" name="Google Shape;792;p65"/>
          <p:cNvSpPr/>
          <p:nvPr/>
        </p:nvSpPr>
        <p:spPr>
          <a:xfrm>
            <a:off x="7392025" y="2377748"/>
            <a:ext cx="1011293" cy="1159740"/>
          </a:xfrm>
          <a:custGeom>
            <a:rect b="b" l="l" r="r" t="t"/>
            <a:pathLst>
              <a:path extrusionOk="0" h="86210" w="60958">
                <a:moveTo>
                  <a:pt x="28985" y="3938"/>
                </a:moveTo>
                <a:lnTo>
                  <a:pt x="29189" y="4006"/>
                </a:lnTo>
                <a:lnTo>
                  <a:pt x="29189" y="4141"/>
                </a:lnTo>
                <a:lnTo>
                  <a:pt x="29189" y="4277"/>
                </a:lnTo>
                <a:lnTo>
                  <a:pt x="28985" y="4345"/>
                </a:lnTo>
                <a:lnTo>
                  <a:pt x="28850" y="4277"/>
                </a:lnTo>
                <a:lnTo>
                  <a:pt x="28782" y="4141"/>
                </a:lnTo>
                <a:lnTo>
                  <a:pt x="28850" y="4006"/>
                </a:lnTo>
                <a:lnTo>
                  <a:pt x="28985" y="3938"/>
                </a:lnTo>
                <a:close/>
                <a:moveTo>
                  <a:pt x="30479" y="3734"/>
                </a:moveTo>
                <a:lnTo>
                  <a:pt x="30615" y="3802"/>
                </a:lnTo>
                <a:lnTo>
                  <a:pt x="30750" y="3870"/>
                </a:lnTo>
                <a:lnTo>
                  <a:pt x="30818" y="4006"/>
                </a:lnTo>
                <a:lnTo>
                  <a:pt x="30818" y="4141"/>
                </a:lnTo>
                <a:lnTo>
                  <a:pt x="30818" y="4277"/>
                </a:lnTo>
                <a:lnTo>
                  <a:pt x="30750" y="4345"/>
                </a:lnTo>
                <a:lnTo>
                  <a:pt x="30615" y="4481"/>
                </a:lnTo>
                <a:lnTo>
                  <a:pt x="30343" y="4481"/>
                </a:lnTo>
                <a:lnTo>
                  <a:pt x="30207" y="4345"/>
                </a:lnTo>
                <a:lnTo>
                  <a:pt x="30139" y="4277"/>
                </a:lnTo>
                <a:lnTo>
                  <a:pt x="30139" y="4141"/>
                </a:lnTo>
                <a:lnTo>
                  <a:pt x="30139" y="4006"/>
                </a:lnTo>
                <a:lnTo>
                  <a:pt x="30207" y="3870"/>
                </a:lnTo>
                <a:lnTo>
                  <a:pt x="30343" y="3802"/>
                </a:lnTo>
                <a:lnTo>
                  <a:pt x="30479" y="3734"/>
                </a:lnTo>
                <a:close/>
                <a:moveTo>
                  <a:pt x="56885" y="7943"/>
                </a:moveTo>
                <a:lnTo>
                  <a:pt x="56885" y="78132"/>
                </a:lnTo>
                <a:lnTo>
                  <a:pt x="56817" y="78200"/>
                </a:lnTo>
                <a:lnTo>
                  <a:pt x="4209" y="78200"/>
                </a:lnTo>
                <a:lnTo>
                  <a:pt x="4141" y="78132"/>
                </a:lnTo>
                <a:lnTo>
                  <a:pt x="4141" y="7943"/>
                </a:lnTo>
                <a:close/>
                <a:moveTo>
                  <a:pt x="30479" y="80440"/>
                </a:moveTo>
                <a:lnTo>
                  <a:pt x="30071" y="80508"/>
                </a:lnTo>
                <a:lnTo>
                  <a:pt x="29732" y="80576"/>
                </a:lnTo>
                <a:lnTo>
                  <a:pt x="29461" y="80779"/>
                </a:lnTo>
                <a:lnTo>
                  <a:pt x="29189" y="80983"/>
                </a:lnTo>
                <a:lnTo>
                  <a:pt x="28917" y="81255"/>
                </a:lnTo>
                <a:lnTo>
                  <a:pt x="28782" y="81594"/>
                </a:lnTo>
                <a:lnTo>
                  <a:pt x="28646" y="81933"/>
                </a:lnTo>
                <a:lnTo>
                  <a:pt x="28646" y="82273"/>
                </a:lnTo>
                <a:lnTo>
                  <a:pt x="28646" y="82341"/>
                </a:lnTo>
                <a:lnTo>
                  <a:pt x="28646" y="82680"/>
                </a:lnTo>
                <a:lnTo>
                  <a:pt x="28782" y="83020"/>
                </a:lnTo>
                <a:lnTo>
                  <a:pt x="28985" y="83291"/>
                </a:lnTo>
                <a:lnTo>
                  <a:pt x="29189" y="83563"/>
                </a:lnTo>
                <a:lnTo>
                  <a:pt x="29461" y="83834"/>
                </a:lnTo>
                <a:lnTo>
                  <a:pt x="29800" y="83970"/>
                </a:lnTo>
                <a:lnTo>
                  <a:pt x="30139" y="84106"/>
                </a:lnTo>
                <a:lnTo>
                  <a:pt x="30818" y="84106"/>
                </a:lnTo>
                <a:lnTo>
                  <a:pt x="31158" y="83970"/>
                </a:lnTo>
                <a:lnTo>
                  <a:pt x="31497" y="83766"/>
                </a:lnTo>
                <a:lnTo>
                  <a:pt x="31768" y="83563"/>
                </a:lnTo>
                <a:lnTo>
                  <a:pt x="31972" y="83291"/>
                </a:lnTo>
                <a:lnTo>
                  <a:pt x="32176" y="83020"/>
                </a:lnTo>
                <a:lnTo>
                  <a:pt x="32244" y="82612"/>
                </a:lnTo>
                <a:lnTo>
                  <a:pt x="32312" y="82273"/>
                </a:lnTo>
                <a:lnTo>
                  <a:pt x="32244" y="81933"/>
                </a:lnTo>
                <a:lnTo>
                  <a:pt x="32176" y="81594"/>
                </a:lnTo>
                <a:lnTo>
                  <a:pt x="31972" y="81255"/>
                </a:lnTo>
                <a:lnTo>
                  <a:pt x="31768" y="80983"/>
                </a:lnTo>
                <a:lnTo>
                  <a:pt x="31497" y="80779"/>
                </a:lnTo>
                <a:lnTo>
                  <a:pt x="31158" y="80576"/>
                </a:lnTo>
                <a:lnTo>
                  <a:pt x="30818" y="80508"/>
                </a:lnTo>
                <a:lnTo>
                  <a:pt x="30479" y="80440"/>
                </a:lnTo>
                <a:close/>
                <a:moveTo>
                  <a:pt x="30886" y="80304"/>
                </a:moveTo>
                <a:lnTo>
                  <a:pt x="31225" y="80440"/>
                </a:lnTo>
                <a:lnTo>
                  <a:pt x="31565" y="80644"/>
                </a:lnTo>
                <a:lnTo>
                  <a:pt x="31904" y="80847"/>
                </a:lnTo>
                <a:lnTo>
                  <a:pt x="32108" y="81187"/>
                </a:lnTo>
                <a:lnTo>
                  <a:pt x="32312" y="81526"/>
                </a:lnTo>
                <a:lnTo>
                  <a:pt x="32447" y="81866"/>
                </a:lnTo>
                <a:lnTo>
                  <a:pt x="32447" y="82273"/>
                </a:lnTo>
                <a:lnTo>
                  <a:pt x="32447" y="82680"/>
                </a:lnTo>
                <a:lnTo>
                  <a:pt x="32312" y="83020"/>
                </a:lnTo>
                <a:lnTo>
                  <a:pt x="32108" y="83359"/>
                </a:lnTo>
                <a:lnTo>
                  <a:pt x="31904" y="83698"/>
                </a:lnTo>
                <a:lnTo>
                  <a:pt x="31565" y="83902"/>
                </a:lnTo>
                <a:lnTo>
                  <a:pt x="31225" y="84106"/>
                </a:lnTo>
                <a:lnTo>
                  <a:pt x="30886" y="84241"/>
                </a:lnTo>
                <a:lnTo>
                  <a:pt x="30479" y="84309"/>
                </a:lnTo>
                <a:lnTo>
                  <a:pt x="30071" y="84241"/>
                </a:lnTo>
                <a:lnTo>
                  <a:pt x="29732" y="84106"/>
                </a:lnTo>
                <a:lnTo>
                  <a:pt x="29393" y="83970"/>
                </a:lnTo>
                <a:lnTo>
                  <a:pt x="29053" y="83698"/>
                </a:lnTo>
                <a:lnTo>
                  <a:pt x="28850" y="83427"/>
                </a:lnTo>
                <a:lnTo>
                  <a:pt x="28646" y="83087"/>
                </a:lnTo>
                <a:lnTo>
                  <a:pt x="28510" y="82748"/>
                </a:lnTo>
                <a:lnTo>
                  <a:pt x="28442" y="82341"/>
                </a:lnTo>
                <a:lnTo>
                  <a:pt x="28442" y="82273"/>
                </a:lnTo>
                <a:lnTo>
                  <a:pt x="28510" y="81866"/>
                </a:lnTo>
                <a:lnTo>
                  <a:pt x="28646" y="81526"/>
                </a:lnTo>
                <a:lnTo>
                  <a:pt x="28782" y="81187"/>
                </a:lnTo>
                <a:lnTo>
                  <a:pt x="29053" y="80847"/>
                </a:lnTo>
                <a:lnTo>
                  <a:pt x="29325" y="80644"/>
                </a:lnTo>
                <a:lnTo>
                  <a:pt x="29664" y="80440"/>
                </a:lnTo>
                <a:lnTo>
                  <a:pt x="30071" y="80304"/>
                </a:lnTo>
                <a:close/>
                <a:moveTo>
                  <a:pt x="3530" y="815"/>
                </a:moveTo>
                <a:lnTo>
                  <a:pt x="2987" y="883"/>
                </a:lnTo>
                <a:lnTo>
                  <a:pt x="2512" y="1019"/>
                </a:lnTo>
                <a:lnTo>
                  <a:pt x="2036" y="1290"/>
                </a:lnTo>
                <a:lnTo>
                  <a:pt x="1629" y="1630"/>
                </a:lnTo>
                <a:lnTo>
                  <a:pt x="1290" y="2037"/>
                </a:lnTo>
                <a:lnTo>
                  <a:pt x="1086" y="2512"/>
                </a:lnTo>
                <a:lnTo>
                  <a:pt x="950" y="2987"/>
                </a:lnTo>
                <a:lnTo>
                  <a:pt x="882" y="3530"/>
                </a:lnTo>
                <a:lnTo>
                  <a:pt x="882" y="82612"/>
                </a:lnTo>
                <a:lnTo>
                  <a:pt x="950" y="83155"/>
                </a:lnTo>
                <a:lnTo>
                  <a:pt x="1086" y="83698"/>
                </a:lnTo>
                <a:lnTo>
                  <a:pt x="1358" y="84174"/>
                </a:lnTo>
                <a:lnTo>
                  <a:pt x="1765" y="84581"/>
                </a:lnTo>
                <a:lnTo>
                  <a:pt x="2172" y="84852"/>
                </a:lnTo>
                <a:lnTo>
                  <a:pt x="2715" y="85124"/>
                </a:lnTo>
                <a:lnTo>
                  <a:pt x="3258" y="85260"/>
                </a:lnTo>
                <a:lnTo>
                  <a:pt x="3869" y="85328"/>
                </a:lnTo>
                <a:lnTo>
                  <a:pt x="57156" y="85328"/>
                </a:lnTo>
                <a:lnTo>
                  <a:pt x="57767" y="85260"/>
                </a:lnTo>
                <a:lnTo>
                  <a:pt x="58310" y="85124"/>
                </a:lnTo>
                <a:lnTo>
                  <a:pt x="58785" y="84852"/>
                </a:lnTo>
                <a:lnTo>
                  <a:pt x="59260" y="84513"/>
                </a:lnTo>
                <a:lnTo>
                  <a:pt x="59600" y="84106"/>
                </a:lnTo>
                <a:lnTo>
                  <a:pt x="59871" y="83631"/>
                </a:lnTo>
                <a:lnTo>
                  <a:pt x="60075" y="83087"/>
                </a:lnTo>
                <a:lnTo>
                  <a:pt x="60143" y="82477"/>
                </a:lnTo>
                <a:lnTo>
                  <a:pt x="60143" y="3530"/>
                </a:lnTo>
                <a:lnTo>
                  <a:pt x="60075" y="2987"/>
                </a:lnTo>
                <a:lnTo>
                  <a:pt x="59939" y="2512"/>
                </a:lnTo>
                <a:lnTo>
                  <a:pt x="59668" y="2037"/>
                </a:lnTo>
                <a:lnTo>
                  <a:pt x="59328" y="1630"/>
                </a:lnTo>
                <a:lnTo>
                  <a:pt x="58921" y="1290"/>
                </a:lnTo>
                <a:lnTo>
                  <a:pt x="58446" y="1019"/>
                </a:lnTo>
                <a:lnTo>
                  <a:pt x="57903" y="883"/>
                </a:lnTo>
                <a:lnTo>
                  <a:pt x="57360" y="815"/>
                </a:lnTo>
                <a:close/>
                <a:moveTo>
                  <a:pt x="57971" y="679"/>
                </a:moveTo>
                <a:lnTo>
                  <a:pt x="58514" y="883"/>
                </a:lnTo>
                <a:lnTo>
                  <a:pt x="58989" y="1155"/>
                </a:lnTo>
                <a:lnTo>
                  <a:pt x="59464" y="1494"/>
                </a:lnTo>
                <a:lnTo>
                  <a:pt x="59804" y="1901"/>
                </a:lnTo>
                <a:lnTo>
                  <a:pt x="60075" y="2444"/>
                </a:lnTo>
                <a:lnTo>
                  <a:pt x="60211" y="2987"/>
                </a:lnTo>
                <a:lnTo>
                  <a:pt x="60279" y="3530"/>
                </a:lnTo>
                <a:lnTo>
                  <a:pt x="60279" y="82477"/>
                </a:lnTo>
                <a:lnTo>
                  <a:pt x="60211" y="83087"/>
                </a:lnTo>
                <a:lnTo>
                  <a:pt x="60075" y="83698"/>
                </a:lnTo>
                <a:lnTo>
                  <a:pt x="59736" y="84174"/>
                </a:lnTo>
                <a:lnTo>
                  <a:pt x="59396" y="84649"/>
                </a:lnTo>
                <a:lnTo>
                  <a:pt x="58921" y="84988"/>
                </a:lnTo>
                <a:lnTo>
                  <a:pt x="58378" y="85260"/>
                </a:lnTo>
                <a:lnTo>
                  <a:pt x="57767" y="85463"/>
                </a:lnTo>
                <a:lnTo>
                  <a:pt x="57156" y="85531"/>
                </a:lnTo>
                <a:lnTo>
                  <a:pt x="3869" y="85531"/>
                </a:lnTo>
                <a:lnTo>
                  <a:pt x="3190" y="85463"/>
                </a:lnTo>
                <a:lnTo>
                  <a:pt x="2647" y="85260"/>
                </a:lnTo>
                <a:lnTo>
                  <a:pt x="2104" y="84988"/>
                </a:lnTo>
                <a:lnTo>
                  <a:pt x="1629" y="84649"/>
                </a:lnTo>
                <a:lnTo>
                  <a:pt x="1222" y="84241"/>
                </a:lnTo>
                <a:lnTo>
                  <a:pt x="950" y="83766"/>
                </a:lnTo>
                <a:lnTo>
                  <a:pt x="747" y="83223"/>
                </a:lnTo>
                <a:lnTo>
                  <a:pt x="679" y="82612"/>
                </a:lnTo>
                <a:lnTo>
                  <a:pt x="679" y="3530"/>
                </a:lnTo>
                <a:lnTo>
                  <a:pt x="747" y="2987"/>
                </a:lnTo>
                <a:lnTo>
                  <a:pt x="950" y="2444"/>
                </a:lnTo>
                <a:lnTo>
                  <a:pt x="1154" y="1901"/>
                </a:lnTo>
                <a:lnTo>
                  <a:pt x="1561" y="1494"/>
                </a:lnTo>
                <a:lnTo>
                  <a:pt x="1969" y="1155"/>
                </a:lnTo>
                <a:lnTo>
                  <a:pt x="2444" y="883"/>
                </a:lnTo>
                <a:lnTo>
                  <a:pt x="2987" y="679"/>
                </a:lnTo>
                <a:close/>
                <a:moveTo>
                  <a:pt x="3530" y="1"/>
                </a:moveTo>
                <a:lnTo>
                  <a:pt x="2851" y="68"/>
                </a:lnTo>
                <a:lnTo>
                  <a:pt x="2172" y="204"/>
                </a:lnTo>
                <a:lnTo>
                  <a:pt x="1561" y="544"/>
                </a:lnTo>
                <a:lnTo>
                  <a:pt x="1018" y="1019"/>
                </a:lnTo>
                <a:lnTo>
                  <a:pt x="611" y="1562"/>
                </a:lnTo>
                <a:lnTo>
                  <a:pt x="272" y="2173"/>
                </a:lnTo>
                <a:lnTo>
                  <a:pt x="68" y="2852"/>
                </a:lnTo>
                <a:lnTo>
                  <a:pt x="0" y="3530"/>
                </a:lnTo>
                <a:lnTo>
                  <a:pt x="0" y="82612"/>
                </a:lnTo>
                <a:lnTo>
                  <a:pt x="68" y="83359"/>
                </a:lnTo>
                <a:lnTo>
                  <a:pt x="339" y="84038"/>
                </a:lnTo>
                <a:lnTo>
                  <a:pt x="679" y="84649"/>
                </a:lnTo>
                <a:lnTo>
                  <a:pt x="1154" y="85124"/>
                </a:lnTo>
                <a:lnTo>
                  <a:pt x="1697" y="85599"/>
                </a:lnTo>
                <a:lnTo>
                  <a:pt x="2376" y="85938"/>
                </a:lnTo>
                <a:lnTo>
                  <a:pt x="3055" y="86142"/>
                </a:lnTo>
                <a:lnTo>
                  <a:pt x="3869" y="86210"/>
                </a:lnTo>
                <a:lnTo>
                  <a:pt x="57156" y="86210"/>
                </a:lnTo>
                <a:lnTo>
                  <a:pt x="57903" y="86142"/>
                </a:lnTo>
                <a:lnTo>
                  <a:pt x="58582" y="85938"/>
                </a:lnTo>
                <a:lnTo>
                  <a:pt x="59260" y="85599"/>
                </a:lnTo>
                <a:lnTo>
                  <a:pt x="59804" y="85124"/>
                </a:lnTo>
                <a:lnTo>
                  <a:pt x="60347" y="84581"/>
                </a:lnTo>
                <a:lnTo>
                  <a:pt x="60686" y="83970"/>
                </a:lnTo>
                <a:lnTo>
                  <a:pt x="60890" y="83223"/>
                </a:lnTo>
                <a:lnTo>
                  <a:pt x="60957" y="82477"/>
                </a:lnTo>
                <a:lnTo>
                  <a:pt x="60957" y="3530"/>
                </a:lnTo>
                <a:lnTo>
                  <a:pt x="60890" y="2852"/>
                </a:lnTo>
                <a:lnTo>
                  <a:pt x="60686" y="2173"/>
                </a:lnTo>
                <a:lnTo>
                  <a:pt x="60347" y="1562"/>
                </a:lnTo>
                <a:lnTo>
                  <a:pt x="59939" y="1019"/>
                </a:lnTo>
                <a:lnTo>
                  <a:pt x="59396" y="544"/>
                </a:lnTo>
                <a:lnTo>
                  <a:pt x="58785" y="204"/>
                </a:lnTo>
                <a:lnTo>
                  <a:pt x="58106" y="68"/>
                </a:lnTo>
                <a:lnTo>
                  <a:pt x="57360" y="1"/>
                </a:lnTo>
                <a:close/>
              </a:path>
            </a:pathLst>
          </a:custGeom>
          <a:solidFill>
            <a:srgbClr val="184769"/>
          </a:solidFill>
          <a:ln cap="flat" cmpd="sng" w="19050">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65"/>
          <p:cNvSpPr/>
          <p:nvPr/>
        </p:nvSpPr>
        <p:spPr>
          <a:xfrm>
            <a:off x="5504650" y="2083710"/>
            <a:ext cx="1830218" cy="1374038"/>
          </a:xfrm>
          <a:custGeom>
            <a:rect b="b" l="l" r="r" t="t"/>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184769"/>
          </a:solidFill>
          <a:ln cap="flat" cmpd="sng" w="19050">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65"/>
          <p:cNvSpPr/>
          <p:nvPr/>
        </p:nvSpPr>
        <p:spPr>
          <a:xfrm>
            <a:off x="7134096" y="3003276"/>
            <a:ext cx="364500" cy="480900"/>
          </a:xfrm>
          <a:prstGeom prst="rect">
            <a:avLst/>
          </a:prstGeom>
          <a:solidFill>
            <a:srgbClr val="0E293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solidFill>
                <a:srgbClr val="C6DAEC"/>
              </a:solidFill>
              <a:latin typeface="Muli"/>
              <a:ea typeface="Muli"/>
              <a:cs typeface="Muli"/>
              <a:sym typeface="Muli"/>
            </a:endParaRPr>
          </a:p>
        </p:txBody>
      </p:sp>
      <p:sp>
        <p:nvSpPr>
          <p:cNvPr id="795" name="Google Shape;795;p65"/>
          <p:cNvSpPr/>
          <p:nvPr/>
        </p:nvSpPr>
        <p:spPr>
          <a:xfrm>
            <a:off x="7090450" y="2895545"/>
            <a:ext cx="451798" cy="696360"/>
          </a:xfrm>
          <a:custGeom>
            <a:rect b="b" l="l" r="r" t="t"/>
            <a:pathLst>
              <a:path extrusionOk="0" h="54713" w="25999">
                <a:moveTo>
                  <a:pt x="12966" y="2173"/>
                </a:moveTo>
                <a:lnTo>
                  <a:pt x="13169" y="2240"/>
                </a:lnTo>
                <a:lnTo>
                  <a:pt x="13373" y="2308"/>
                </a:lnTo>
                <a:lnTo>
                  <a:pt x="13441" y="2512"/>
                </a:lnTo>
                <a:lnTo>
                  <a:pt x="13509" y="2716"/>
                </a:lnTo>
                <a:lnTo>
                  <a:pt x="13441" y="2919"/>
                </a:lnTo>
                <a:lnTo>
                  <a:pt x="13373" y="3123"/>
                </a:lnTo>
                <a:lnTo>
                  <a:pt x="13169" y="3191"/>
                </a:lnTo>
                <a:lnTo>
                  <a:pt x="12966" y="3259"/>
                </a:lnTo>
                <a:lnTo>
                  <a:pt x="12762" y="3191"/>
                </a:lnTo>
                <a:lnTo>
                  <a:pt x="12626" y="3123"/>
                </a:lnTo>
                <a:lnTo>
                  <a:pt x="12491" y="2919"/>
                </a:lnTo>
                <a:lnTo>
                  <a:pt x="12423" y="2716"/>
                </a:lnTo>
                <a:lnTo>
                  <a:pt x="12491" y="2512"/>
                </a:lnTo>
                <a:lnTo>
                  <a:pt x="12626" y="2308"/>
                </a:lnTo>
                <a:lnTo>
                  <a:pt x="12762" y="2240"/>
                </a:lnTo>
                <a:lnTo>
                  <a:pt x="12966" y="2173"/>
                </a:lnTo>
                <a:close/>
                <a:moveTo>
                  <a:pt x="14934" y="4480"/>
                </a:moveTo>
                <a:lnTo>
                  <a:pt x="15002" y="4548"/>
                </a:lnTo>
                <a:lnTo>
                  <a:pt x="15070" y="4684"/>
                </a:lnTo>
                <a:lnTo>
                  <a:pt x="15138" y="4752"/>
                </a:lnTo>
                <a:lnTo>
                  <a:pt x="15070" y="4888"/>
                </a:lnTo>
                <a:lnTo>
                  <a:pt x="15002" y="5024"/>
                </a:lnTo>
                <a:lnTo>
                  <a:pt x="14934" y="5024"/>
                </a:lnTo>
                <a:lnTo>
                  <a:pt x="14799" y="5091"/>
                </a:lnTo>
                <a:lnTo>
                  <a:pt x="11065" y="5091"/>
                </a:lnTo>
                <a:lnTo>
                  <a:pt x="10929" y="5024"/>
                </a:lnTo>
                <a:lnTo>
                  <a:pt x="10861" y="5024"/>
                </a:lnTo>
                <a:lnTo>
                  <a:pt x="10794" y="4888"/>
                </a:lnTo>
                <a:lnTo>
                  <a:pt x="10726" y="4752"/>
                </a:lnTo>
                <a:lnTo>
                  <a:pt x="10794" y="4684"/>
                </a:lnTo>
                <a:lnTo>
                  <a:pt x="10861" y="4548"/>
                </a:lnTo>
                <a:lnTo>
                  <a:pt x="10929" y="4480"/>
                </a:lnTo>
                <a:close/>
                <a:moveTo>
                  <a:pt x="23963" y="7807"/>
                </a:moveTo>
                <a:lnTo>
                  <a:pt x="23963" y="7875"/>
                </a:lnTo>
                <a:lnTo>
                  <a:pt x="23963" y="46771"/>
                </a:lnTo>
                <a:lnTo>
                  <a:pt x="23963" y="46838"/>
                </a:lnTo>
                <a:lnTo>
                  <a:pt x="1969" y="46838"/>
                </a:lnTo>
                <a:lnTo>
                  <a:pt x="1969" y="46771"/>
                </a:lnTo>
                <a:lnTo>
                  <a:pt x="1969" y="7875"/>
                </a:lnTo>
                <a:lnTo>
                  <a:pt x="1969" y="7807"/>
                </a:lnTo>
                <a:close/>
                <a:moveTo>
                  <a:pt x="12558" y="48536"/>
                </a:moveTo>
                <a:lnTo>
                  <a:pt x="12151" y="48671"/>
                </a:lnTo>
                <a:lnTo>
                  <a:pt x="11812" y="48875"/>
                </a:lnTo>
                <a:lnTo>
                  <a:pt x="11472" y="49146"/>
                </a:lnTo>
                <a:lnTo>
                  <a:pt x="11269" y="49418"/>
                </a:lnTo>
                <a:lnTo>
                  <a:pt x="11065" y="49825"/>
                </a:lnTo>
                <a:lnTo>
                  <a:pt x="10929" y="50165"/>
                </a:lnTo>
                <a:lnTo>
                  <a:pt x="10861" y="50640"/>
                </a:lnTo>
                <a:lnTo>
                  <a:pt x="10929" y="51047"/>
                </a:lnTo>
                <a:lnTo>
                  <a:pt x="11065" y="51454"/>
                </a:lnTo>
                <a:lnTo>
                  <a:pt x="11269" y="51794"/>
                </a:lnTo>
                <a:lnTo>
                  <a:pt x="11472" y="52065"/>
                </a:lnTo>
                <a:lnTo>
                  <a:pt x="11812" y="52337"/>
                </a:lnTo>
                <a:lnTo>
                  <a:pt x="12151" y="52541"/>
                </a:lnTo>
                <a:lnTo>
                  <a:pt x="12558" y="52676"/>
                </a:lnTo>
                <a:lnTo>
                  <a:pt x="12966" y="52744"/>
                </a:lnTo>
                <a:lnTo>
                  <a:pt x="13373" y="52676"/>
                </a:lnTo>
                <a:lnTo>
                  <a:pt x="13780" y="52541"/>
                </a:lnTo>
                <a:lnTo>
                  <a:pt x="14120" y="52337"/>
                </a:lnTo>
                <a:lnTo>
                  <a:pt x="14459" y="52065"/>
                </a:lnTo>
                <a:lnTo>
                  <a:pt x="14731" y="51794"/>
                </a:lnTo>
                <a:lnTo>
                  <a:pt x="14934" y="51454"/>
                </a:lnTo>
                <a:lnTo>
                  <a:pt x="15002" y="51047"/>
                </a:lnTo>
                <a:lnTo>
                  <a:pt x="15070" y="50640"/>
                </a:lnTo>
                <a:lnTo>
                  <a:pt x="15002" y="50165"/>
                </a:lnTo>
                <a:lnTo>
                  <a:pt x="14934" y="49825"/>
                </a:lnTo>
                <a:lnTo>
                  <a:pt x="14731" y="49418"/>
                </a:lnTo>
                <a:lnTo>
                  <a:pt x="14459" y="49146"/>
                </a:lnTo>
                <a:lnTo>
                  <a:pt x="14120" y="48875"/>
                </a:lnTo>
                <a:lnTo>
                  <a:pt x="13780" y="48671"/>
                </a:lnTo>
                <a:lnTo>
                  <a:pt x="13373" y="48536"/>
                </a:lnTo>
                <a:close/>
                <a:moveTo>
                  <a:pt x="12966" y="48332"/>
                </a:moveTo>
                <a:lnTo>
                  <a:pt x="13441" y="48400"/>
                </a:lnTo>
                <a:lnTo>
                  <a:pt x="13848" y="48536"/>
                </a:lnTo>
                <a:lnTo>
                  <a:pt x="14256" y="48739"/>
                </a:lnTo>
                <a:lnTo>
                  <a:pt x="14595" y="49011"/>
                </a:lnTo>
                <a:lnTo>
                  <a:pt x="14866" y="49350"/>
                </a:lnTo>
                <a:lnTo>
                  <a:pt x="15070" y="49757"/>
                </a:lnTo>
                <a:lnTo>
                  <a:pt x="15206" y="50165"/>
                </a:lnTo>
                <a:lnTo>
                  <a:pt x="15274" y="50640"/>
                </a:lnTo>
                <a:lnTo>
                  <a:pt x="15206" y="51047"/>
                </a:lnTo>
                <a:lnTo>
                  <a:pt x="15070" y="51522"/>
                </a:lnTo>
                <a:lnTo>
                  <a:pt x="14866" y="51862"/>
                </a:lnTo>
                <a:lnTo>
                  <a:pt x="14595" y="52201"/>
                </a:lnTo>
                <a:lnTo>
                  <a:pt x="14256" y="52473"/>
                </a:lnTo>
                <a:lnTo>
                  <a:pt x="13848" y="52676"/>
                </a:lnTo>
                <a:lnTo>
                  <a:pt x="13441" y="52812"/>
                </a:lnTo>
                <a:lnTo>
                  <a:pt x="12966" y="52880"/>
                </a:lnTo>
                <a:lnTo>
                  <a:pt x="12558" y="52812"/>
                </a:lnTo>
                <a:lnTo>
                  <a:pt x="12083" y="52676"/>
                </a:lnTo>
                <a:lnTo>
                  <a:pt x="11744" y="52473"/>
                </a:lnTo>
                <a:lnTo>
                  <a:pt x="11404" y="52201"/>
                </a:lnTo>
                <a:lnTo>
                  <a:pt x="11133" y="51862"/>
                </a:lnTo>
                <a:lnTo>
                  <a:pt x="10929" y="51522"/>
                </a:lnTo>
                <a:lnTo>
                  <a:pt x="10794" y="51047"/>
                </a:lnTo>
                <a:lnTo>
                  <a:pt x="10726" y="50640"/>
                </a:lnTo>
                <a:lnTo>
                  <a:pt x="10794" y="50165"/>
                </a:lnTo>
                <a:lnTo>
                  <a:pt x="10929" y="49757"/>
                </a:lnTo>
                <a:lnTo>
                  <a:pt x="11133" y="49350"/>
                </a:lnTo>
                <a:lnTo>
                  <a:pt x="11404" y="49011"/>
                </a:lnTo>
                <a:lnTo>
                  <a:pt x="11744" y="48739"/>
                </a:lnTo>
                <a:lnTo>
                  <a:pt x="12083" y="48536"/>
                </a:lnTo>
                <a:lnTo>
                  <a:pt x="12558" y="48400"/>
                </a:lnTo>
                <a:lnTo>
                  <a:pt x="12966" y="48332"/>
                </a:lnTo>
                <a:close/>
                <a:moveTo>
                  <a:pt x="3938" y="679"/>
                </a:moveTo>
                <a:lnTo>
                  <a:pt x="3259" y="747"/>
                </a:lnTo>
                <a:lnTo>
                  <a:pt x="2648" y="951"/>
                </a:lnTo>
                <a:lnTo>
                  <a:pt x="2105" y="1222"/>
                </a:lnTo>
                <a:lnTo>
                  <a:pt x="1630" y="1629"/>
                </a:lnTo>
                <a:lnTo>
                  <a:pt x="1290" y="2105"/>
                </a:lnTo>
                <a:lnTo>
                  <a:pt x="951" y="2648"/>
                </a:lnTo>
                <a:lnTo>
                  <a:pt x="747" y="3259"/>
                </a:lnTo>
                <a:lnTo>
                  <a:pt x="747" y="3870"/>
                </a:lnTo>
                <a:lnTo>
                  <a:pt x="747" y="50776"/>
                </a:lnTo>
                <a:lnTo>
                  <a:pt x="747" y="51387"/>
                </a:lnTo>
                <a:lnTo>
                  <a:pt x="951" y="51997"/>
                </a:lnTo>
                <a:lnTo>
                  <a:pt x="1290" y="52541"/>
                </a:lnTo>
                <a:lnTo>
                  <a:pt x="1630" y="53016"/>
                </a:lnTo>
                <a:lnTo>
                  <a:pt x="2105" y="53423"/>
                </a:lnTo>
                <a:lnTo>
                  <a:pt x="2648" y="53695"/>
                </a:lnTo>
                <a:lnTo>
                  <a:pt x="3259" y="53898"/>
                </a:lnTo>
                <a:lnTo>
                  <a:pt x="3938" y="53966"/>
                </a:lnTo>
                <a:lnTo>
                  <a:pt x="22062" y="53966"/>
                </a:lnTo>
                <a:lnTo>
                  <a:pt x="22741" y="53898"/>
                </a:lnTo>
                <a:lnTo>
                  <a:pt x="23352" y="53695"/>
                </a:lnTo>
                <a:lnTo>
                  <a:pt x="23895" y="53423"/>
                </a:lnTo>
                <a:lnTo>
                  <a:pt x="24370" y="53016"/>
                </a:lnTo>
                <a:lnTo>
                  <a:pt x="24709" y="52541"/>
                </a:lnTo>
                <a:lnTo>
                  <a:pt x="25049" y="51997"/>
                </a:lnTo>
                <a:lnTo>
                  <a:pt x="25252" y="51387"/>
                </a:lnTo>
                <a:lnTo>
                  <a:pt x="25320" y="50776"/>
                </a:lnTo>
                <a:lnTo>
                  <a:pt x="25320" y="3870"/>
                </a:lnTo>
                <a:lnTo>
                  <a:pt x="25252" y="3259"/>
                </a:lnTo>
                <a:lnTo>
                  <a:pt x="25049" y="2648"/>
                </a:lnTo>
                <a:lnTo>
                  <a:pt x="24709" y="2105"/>
                </a:lnTo>
                <a:lnTo>
                  <a:pt x="24370" y="1629"/>
                </a:lnTo>
                <a:lnTo>
                  <a:pt x="23895" y="1222"/>
                </a:lnTo>
                <a:lnTo>
                  <a:pt x="23352" y="951"/>
                </a:lnTo>
                <a:lnTo>
                  <a:pt x="22741" y="747"/>
                </a:lnTo>
                <a:lnTo>
                  <a:pt x="22062" y="679"/>
                </a:lnTo>
                <a:close/>
                <a:moveTo>
                  <a:pt x="22062" y="543"/>
                </a:moveTo>
                <a:lnTo>
                  <a:pt x="22741" y="611"/>
                </a:lnTo>
                <a:lnTo>
                  <a:pt x="23419" y="815"/>
                </a:lnTo>
                <a:lnTo>
                  <a:pt x="23963" y="1086"/>
                </a:lnTo>
                <a:lnTo>
                  <a:pt x="24438" y="1494"/>
                </a:lnTo>
                <a:lnTo>
                  <a:pt x="24845" y="2037"/>
                </a:lnTo>
                <a:lnTo>
                  <a:pt x="25184" y="2580"/>
                </a:lnTo>
                <a:lnTo>
                  <a:pt x="25388" y="3191"/>
                </a:lnTo>
                <a:lnTo>
                  <a:pt x="25456" y="3870"/>
                </a:lnTo>
                <a:lnTo>
                  <a:pt x="25456" y="50776"/>
                </a:lnTo>
                <a:lnTo>
                  <a:pt x="25388" y="51454"/>
                </a:lnTo>
                <a:lnTo>
                  <a:pt x="25184" y="52065"/>
                </a:lnTo>
                <a:lnTo>
                  <a:pt x="24845" y="52676"/>
                </a:lnTo>
                <a:lnTo>
                  <a:pt x="24438" y="53151"/>
                </a:lnTo>
                <a:lnTo>
                  <a:pt x="23963" y="53559"/>
                </a:lnTo>
                <a:lnTo>
                  <a:pt x="23419" y="53898"/>
                </a:lnTo>
                <a:lnTo>
                  <a:pt x="22741" y="54102"/>
                </a:lnTo>
                <a:lnTo>
                  <a:pt x="22062" y="54170"/>
                </a:lnTo>
                <a:lnTo>
                  <a:pt x="3938" y="54170"/>
                </a:lnTo>
                <a:lnTo>
                  <a:pt x="3259" y="54102"/>
                </a:lnTo>
                <a:lnTo>
                  <a:pt x="2580" y="53898"/>
                </a:lnTo>
                <a:lnTo>
                  <a:pt x="2037" y="53559"/>
                </a:lnTo>
                <a:lnTo>
                  <a:pt x="1562" y="53151"/>
                </a:lnTo>
                <a:lnTo>
                  <a:pt x="1154" y="52676"/>
                </a:lnTo>
                <a:lnTo>
                  <a:pt x="815" y="52065"/>
                </a:lnTo>
                <a:lnTo>
                  <a:pt x="611" y="51454"/>
                </a:lnTo>
                <a:lnTo>
                  <a:pt x="543" y="50776"/>
                </a:lnTo>
                <a:lnTo>
                  <a:pt x="543" y="3870"/>
                </a:lnTo>
                <a:lnTo>
                  <a:pt x="611" y="3191"/>
                </a:lnTo>
                <a:lnTo>
                  <a:pt x="815" y="2580"/>
                </a:lnTo>
                <a:lnTo>
                  <a:pt x="1154" y="2037"/>
                </a:lnTo>
                <a:lnTo>
                  <a:pt x="1562" y="1494"/>
                </a:lnTo>
                <a:lnTo>
                  <a:pt x="2037" y="1086"/>
                </a:lnTo>
                <a:lnTo>
                  <a:pt x="2580" y="815"/>
                </a:lnTo>
                <a:lnTo>
                  <a:pt x="3259" y="611"/>
                </a:lnTo>
                <a:lnTo>
                  <a:pt x="3938" y="543"/>
                </a:lnTo>
                <a:close/>
                <a:moveTo>
                  <a:pt x="3938" y="0"/>
                </a:moveTo>
                <a:lnTo>
                  <a:pt x="3123" y="68"/>
                </a:lnTo>
                <a:lnTo>
                  <a:pt x="2444" y="272"/>
                </a:lnTo>
                <a:lnTo>
                  <a:pt x="1765" y="611"/>
                </a:lnTo>
                <a:lnTo>
                  <a:pt x="1154" y="1154"/>
                </a:lnTo>
                <a:lnTo>
                  <a:pt x="679" y="1697"/>
                </a:lnTo>
                <a:lnTo>
                  <a:pt x="272" y="2376"/>
                </a:lnTo>
                <a:lnTo>
                  <a:pt x="68" y="3123"/>
                </a:lnTo>
                <a:lnTo>
                  <a:pt x="0" y="3870"/>
                </a:lnTo>
                <a:lnTo>
                  <a:pt x="0" y="50776"/>
                </a:lnTo>
                <a:lnTo>
                  <a:pt x="68" y="51522"/>
                </a:lnTo>
                <a:lnTo>
                  <a:pt x="272" y="52269"/>
                </a:lnTo>
                <a:lnTo>
                  <a:pt x="679" y="52948"/>
                </a:lnTo>
                <a:lnTo>
                  <a:pt x="1154" y="53559"/>
                </a:lnTo>
                <a:lnTo>
                  <a:pt x="1765" y="54034"/>
                </a:lnTo>
                <a:lnTo>
                  <a:pt x="2444" y="54373"/>
                </a:lnTo>
                <a:lnTo>
                  <a:pt x="3123" y="54645"/>
                </a:lnTo>
                <a:lnTo>
                  <a:pt x="3938" y="54713"/>
                </a:lnTo>
                <a:lnTo>
                  <a:pt x="22062" y="54713"/>
                </a:lnTo>
                <a:lnTo>
                  <a:pt x="22876" y="54645"/>
                </a:lnTo>
                <a:lnTo>
                  <a:pt x="23555" y="54373"/>
                </a:lnTo>
                <a:lnTo>
                  <a:pt x="24234" y="54034"/>
                </a:lnTo>
                <a:lnTo>
                  <a:pt x="24845" y="53559"/>
                </a:lnTo>
                <a:lnTo>
                  <a:pt x="25320" y="52948"/>
                </a:lnTo>
                <a:lnTo>
                  <a:pt x="25727" y="52269"/>
                </a:lnTo>
                <a:lnTo>
                  <a:pt x="25931" y="51522"/>
                </a:lnTo>
                <a:lnTo>
                  <a:pt x="25999" y="50776"/>
                </a:lnTo>
                <a:lnTo>
                  <a:pt x="25999" y="3870"/>
                </a:lnTo>
                <a:lnTo>
                  <a:pt x="25931" y="3123"/>
                </a:lnTo>
                <a:lnTo>
                  <a:pt x="25727" y="2376"/>
                </a:lnTo>
                <a:lnTo>
                  <a:pt x="25320" y="1697"/>
                </a:lnTo>
                <a:lnTo>
                  <a:pt x="24845" y="1154"/>
                </a:lnTo>
                <a:lnTo>
                  <a:pt x="24234" y="611"/>
                </a:lnTo>
                <a:lnTo>
                  <a:pt x="23555" y="272"/>
                </a:lnTo>
                <a:lnTo>
                  <a:pt x="22876" y="68"/>
                </a:lnTo>
                <a:lnTo>
                  <a:pt x="22062" y="0"/>
                </a:lnTo>
                <a:close/>
              </a:path>
            </a:pathLst>
          </a:custGeom>
          <a:solidFill>
            <a:srgbClr val="184769"/>
          </a:solidFill>
          <a:ln cap="flat" cmpd="sng" w="19050">
            <a:solidFill>
              <a:srgbClr val="19BBD5"/>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96" name="Google Shape;796;p65"/>
          <p:cNvPicPr preferRelativeResize="0"/>
          <p:nvPr/>
        </p:nvPicPr>
        <p:blipFill>
          <a:blip r:embed="rId3">
            <a:alphaModFix/>
          </a:blip>
          <a:stretch>
            <a:fillRect/>
          </a:stretch>
        </p:blipFill>
        <p:spPr>
          <a:xfrm>
            <a:off x="6171710" y="2434825"/>
            <a:ext cx="496100" cy="423350"/>
          </a:xfrm>
          <a:prstGeom prst="rect">
            <a:avLst/>
          </a:prstGeom>
          <a:noFill/>
          <a:ln>
            <a:noFill/>
          </a:ln>
        </p:spPr>
      </p:pic>
      <p:pic>
        <p:nvPicPr>
          <p:cNvPr id="797" name="Google Shape;797;p65"/>
          <p:cNvPicPr preferRelativeResize="0"/>
          <p:nvPr/>
        </p:nvPicPr>
        <p:blipFill>
          <a:blip r:embed="rId3">
            <a:alphaModFix/>
          </a:blip>
          <a:stretch>
            <a:fillRect/>
          </a:stretch>
        </p:blipFill>
        <p:spPr>
          <a:xfrm>
            <a:off x="7731900" y="2816174"/>
            <a:ext cx="331549" cy="282900"/>
          </a:xfrm>
          <a:prstGeom prst="rect">
            <a:avLst/>
          </a:prstGeom>
          <a:noFill/>
          <a:ln>
            <a:noFill/>
          </a:ln>
        </p:spPr>
      </p:pic>
      <p:pic>
        <p:nvPicPr>
          <p:cNvPr id="798" name="Google Shape;798;p65"/>
          <p:cNvPicPr preferRelativeResize="0"/>
          <p:nvPr/>
        </p:nvPicPr>
        <p:blipFill>
          <a:blip r:embed="rId3">
            <a:alphaModFix/>
          </a:blip>
          <a:stretch>
            <a:fillRect/>
          </a:stretch>
        </p:blipFill>
        <p:spPr>
          <a:xfrm>
            <a:off x="7209700" y="3152725"/>
            <a:ext cx="213300" cy="182010"/>
          </a:xfrm>
          <a:prstGeom prst="rect">
            <a:avLst/>
          </a:prstGeom>
          <a:noFill/>
          <a:ln>
            <a:noFill/>
          </a:ln>
        </p:spPr>
      </p:pic>
      <p:pic>
        <p:nvPicPr>
          <p:cNvPr id="799" name="Google Shape;799;p65"/>
          <p:cNvPicPr preferRelativeResize="0"/>
          <p:nvPr/>
        </p:nvPicPr>
        <p:blipFill>
          <a:blip r:embed="rId4">
            <a:alphaModFix/>
          </a:blip>
          <a:stretch>
            <a:fillRect/>
          </a:stretch>
        </p:blipFill>
        <p:spPr>
          <a:xfrm>
            <a:off x="0" y="-64175"/>
            <a:ext cx="9144001" cy="52076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66"/>
          <p:cNvSpPr txBox="1"/>
          <p:nvPr>
            <p:ph type="ctrTitle"/>
          </p:nvPr>
        </p:nvSpPr>
        <p:spPr>
          <a:xfrm>
            <a:off x="2743200" y="1735750"/>
            <a:ext cx="56388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Prototype</a:t>
            </a:r>
            <a:endParaRPr/>
          </a:p>
        </p:txBody>
      </p:sp>
      <p:sp>
        <p:nvSpPr>
          <p:cNvPr id="805" name="Google Shape;805;p66"/>
          <p:cNvSpPr txBox="1"/>
          <p:nvPr>
            <p:ph idx="1" type="subTitle"/>
          </p:nvPr>
        </p:nvSpPr>
        <p:spPr>
          <a:xfrm>
            <a:off x="2743200" y="2821000"/>
            <a:ext cx="62409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Pocket Library™ in action!</a:t>
            </a:r>
            <a:endParaRPr sz="1200"/>
          </a:p>
        </p:txBody>
      </p:sp>
      <p:sp>
        <p:nvSpPr>
          <p:cNvPr id="806" name="Google Shape;806;p66"/>
          <p:cNvSpPr/>
          <p:nvPr/>
        </p:nvSpPr>
        <p:spPr>
          <a:xfrm>
            <a:off x="7392025" y="2377748"/>
            <a:ext cx="1011293" cy="1159740"/>
          </a:xfrm>
          <a:custGeom>
            <a:rect b="b" l="l" r="r" t="t"/>
            <a:pathLst>
              <a:path extrusionOk="0" h="86210" w="60958">
                <a:moveTo>
                  <a:pt x="28985" y="3938"/>
                </a:moveTo>
                <a:lnTo>
                  <a:pt x="29189" y="4006"/>
                </a:lnTo>
                <a:lnTo>
                  <a:pt x="29189" y="4141"/>
                </a:lnTo>
                <a:lnTo>
                  <a:pt x="29189" y="4277"/>
                </a:lnTo>
                <a:lnTo>
                  <a:pt x="28985" y="4345"/>
                </a:lnTo>
                <a:lnTo>
                  <a:pt x="28850" y="4277"/>
                </a:lnTo>
                <a:lnTo>
                  <a:pt x="28782" y="4141"/>
                </a:lnTo>
                <a:lnTo>
                  <a:pt x="28850" y="4006"/>
                </a:lnTo>
                <a:lnTo>
                  <a:pt x="28985" y="3938"/>
                </a:lnTo>
                <a:close/>
                <a:moveTo>
                  <a:pt x="30479" y="3734"/>
                </a:moveTo>
                <a:lnTo>
                  <a:pt x="30615" y="3802"/>
                </a:lnTo>
                <a:lnTo>
                  <a:pt x="30750" y="3870"/>
                </a:lnTo>
                <a:lnTo>
                  <a:pt x="30818" y="4006"/>
                </a:lnTo>
                <a:lnTo>
                  <a:pt x="30818" y="4141"/>
                </a:lnTo>
                <a:lnTo>
                  <a:pt x="30818" y="4277"/>
                </a:lnTo>
                <a:lnTo>
                  <a:pt x="30750" y="4345"/>
                </a:lnTo>
                <a:lnTo>
                  <a:pt x="30615" y="4481"/>
                </a:lnTo>
                <a:lnTo>
                  <a:pt x="30343" y="4481"/>
                </a:lnTo>
                <a:lnTo>
                  <a:pt x="30207" y="4345"/>
                </a:lnTo>
                <a:lnTo>
                  <a:pt x="30139" y="4277"/>
                </a:lnTo>
                <a:lnTo>
                  <a:pt x="30139" y="4141"/>
                </a:lnTo>
                <a:lnTo>
                  <a:pt x="30139" y="4006"/>
                </a:lnTo>
                <a:lnTo>
                  <a:pt x="30207" y="3870"/>
                </a:lnTo>
                <a:lnTo>
                  <a:pt x="30343" y="3802"/>
                </a:lnTo>
                <a:lnTo>
                  <a:pt x="30479" y="3734"/>
                </a:lnTo>
                <a:close/>
                <a:moveTo>
                  <a:pt x="56885" y="7943"/>
                </a:moveTo>
                <a:lnTo>
                  <a:pt x="56885" y="78132"/>
                </a:lnTo>
                <a:lnTo>
                  <a:pt x="56817" y="78200"/>
                </a:lnTo>
                <a:lnTo>
                  <a:pt x="4209" y="78200"/>
                </a:lnTo>
                <a:lnTo>
                  <a:pt x="4141" y="78132"/>
                </a:lnTo>
                <a:lnTo>
                  <a:pt x="4141" y="7943"/>
                </a:lnTo>
                <a:close/>
                <a:moveTo>
                  <a:pt x="30479" y="80440"/>
                </a:moveTo>
                <a:lnTo>
                  <a:pt x="30071" y="80508"/>
                </a:lnTo>
                <a:lnTo>
                  <a:pt x="29732" y="80576"/>
                </a:lnTo>
                <a:lnTo>
                  <a:pt x="29461" y="80779"/>
                </a:lnTo>
                <a:lnTo>
                  <a:pt x="29189" y="80983"/>
                </a:lnTo>
                <a:lnTo>
                  <a:pt x="28917" y="81255"/>
                </a:lnTo>
                <a:lnTo>
                  <a:pt x="28782" y="81594"/>
                </a:lnTo>
                <a:lnTo>
                  <a:pt x="28646" y="81933"/>
                </a:lnTo>
                <a:lnTo>
                  <a:pt x="28646" y="82273"/>
                </a:lnTo>
                <a:lnTo>
                  <a:pt x="28646" y="82341"/>
                </a:lnTo>
                <a:lnTo>
                  <a:pt x="28646" y="82680"/>
                </a:lnTo>
                <a:lnTo>
                  <a:pt x="28782" y="83020"/>
                </a:lnTo>
                <a:lnTo>
                  <a:pt x="28985" y="83291"/>
                </a:lnTo>
                <a:lnTo>
                  <a:pt x="29189" y="83563"/>
                </a:lnTo>
                <a:lnTo>
                  <a:pt x="29461" y="83834"/>
                </a:lnTo>
                <a:lnTo>
                  <a:pt x="29800" y="83970"/>
                </a:lnTo>
                <a:lnTo>
                  <a:pt x="30139" y="84106"/>
                </a:lnTo>
                <a:lnTo>
                  <a:pt x="30818" y="84106"/>
                </a:lnTo>
                <a:lnTo>
                  <a:pt x="31158" y="83970"/>
                </a:lnTo>
                <a:lnTo>
                  <a:pt x="31497" y="83766"/>
                </a:lnTo>
                <a:lnTo>
                  <a:pt x="31768" y="83563"/>
                </a:lnTo>
                <a:lnTo>
                  <a:pt x="31972" y="83291"/>
                </a:lnTo>
                <a:lnTo>
                  <a:pt x="32176" y="83020"/>
                </a:lnTo>
                <a:lnTo>
                  <a:pt x="32244" y="82612"/>
                </a:lnTo>
                <a:lnTo>
                  <a:pt x="32312" y="82273"/>
                </a:lnTo>
                <a:lnTo>
                  <a:pt x="32244" y="81933"/>
                </a:lnTo>
                <a:lnTo>
                  <a:pt x="32176" y="81594"/>
                </a:lnTo>
                <a:lnTo>
                  <a:pt x="31972" y="81255"/>
                </a:lnTo>
                <a:lnTo>
                  <a:pt x="31768" y="80983"/>
                </a:lnTo>
                <a:lnTo>
                  <a:pt x="31497" y="80779"/>
                </a:lnTo>
                <a:lnTo>
                  <a:pt x="31158" y="80576"/>
                </a:lnTo>
                <a:lnTo>
                  <a:pt x="30818" y="80508"/>
                </a:lnTo>
                <a:lnTo>
                  <a:pt x="30479" y="80440"/>
                </a:lnTo>
                <a:close/>
                <a:moveTo>
                  <a:pt x="30886" y="80304"/>
                </a:moveTo>
                <a:lnTo>
                  <a:pt x="31225" y="80440"/>
                </a:lnTo>
                <a:lnTo>
                  <a:pt x="31565" y="80644"/>
                </a:lnTo>
                <a:lnTo>
                  <a:pt x="31904" y="80847"/>
                </a:lnTo>
                <a:lnTo>
                  <a:pt x="32108" y="81187"/>
                </a:lnTo>
                <a:lnTo>
                  <a:pt x="32312" y="81526"/>
                </a:lnTo>
                <a:lnTo>
                  <a:pt x="32447" y="81866"/>
                </a:lnTo>
                <a:lnTo>
                  <a:pt x="32447" y="82273"/>
                </a:lnTo>
                <a:lnTo>
                  <a:pt x="32447" y="82680"/>
                </a:lnTo>
                <a:lnTo>
                  <a:pt x="32312" y="83020"/>
                </a:lnTo>
                <a:lnTo>
                  <a:pt x="32108" y="83359"/>
                </a:lnTo>
                <a:lnTo>
                  <a:pt x="31904" y="83698"/>
                </a:lnTo>
                <a:lnTo>
                  <a:pt x="31565" y="83902"/>
                </a:lnTo>
                <a:lnTo>
                  <a:pt x="31225" y="84106"/>
                </a:lnTo>
                <a:lnTo>
                  <a:pt x="30886" y="84241"/>
                </a:lnTo>
                <a:lnTo>
                  <a:pt x="30479" y="84309"/>
                </a:lnTo>
                <a:lnTo>
                  <a:pt x="30071" y="84241"/>
                </a:lnTo>
                <a:lnTo>
                  <a:pt x="29732" y="84106"/>
                </a:lnTo>
                <a:lnTo>
                  <a:pt x="29393" y="83970"/>
                </a:lnTo>
                <a:lnTo>
                  <a:pt x="29053" y="83698"/>
                </a:lnTo>
                <a:lnTo>
                  <a:pt x="28850" y="83427"/>
                </a:lnTo>
                <a:lnTo>
                  <a:pt x="28646" y="83087"/>
                </a:lnTo>
                <a:lnTo>
                  <a:pt x="28510" y="82748"/>
                </a:lnTo>
                <a:lnTo>
                  <a:pt x="28442" y="82341"/>
                </a:lnTo>
                <a:lnTo>
                  <a:pt x="28442" y="82273"/>
                </a:lnTo>
                <a:lnTo>
                  <a:pt x="28510" y="81866"/>
                </a:lnTo>
                <a:lnTo>
                  <a:pt x="28646" y="81526"/>
                </a:lnTo>
                <a:lnTo>
                  <a:pt x="28782" y="81187"/>
                </a:lnTo>
                <a:lnTo>
                  <a:pt x="29053" y="80847"/>
                </a:lnTo>
                <a:lnTo>
                  <a:pt x="29325" y="80644"/>
                </a:lnTo>
                <a:lnTo>
                  <a:pt x="29664" y="80440"/>
                </a:lnTo>
                <a:lnTo>
                  <a:pt x="30071" y="80304"/>
                </a:lnTo>
                <a:close/>
                <a:moveTo>
                  <a:pt x="3530" y="815"/>
                </a:moveTo>
                <a:lnTo>
                  <a:pt x="2987" y="883"/>
                </a:lnTo>
                <a:lnTo>
                  <a:pt x="2512" y="1019"/>
                </a:lnTo>
                <a:lnTo>
                  <a:pt x="2036" y="1290"/>
                </a:lnTo>
                <a:lnTo>
                  <a:pt x="1629" y="1630"/>
                </a:lnTo>
                <a:lnTo>
                  <a:pt x="1290" y="2037"/>
                </a:lnTo>
                <a:lnTo>
                  <a:pt x="1086" y="2512"/>
                </a:lnTo>
                <a:lnTo>
                  <a:pt x="950" y="2987"/>
                </a:lnTo>
                <a:lnTo>
                  <a:pt x="882" y="3530"/>
                </a:lnTo>
                <a:lnTo>
                  <a:pt x="882" y="82612"/>
                </a:lnTo>
                <a:lnTo>
                  <a:pt x="950" y="83155"/>
                </a:lnTo>
                <a:lnTo>
                  <a:pt x="1086" y="83698"/>
                </a:lnTo>
                <a:lnTo>
                  <a:pt x="1358" y="84174"/>
                </a:lnTo>
                <a:lnTo>
                  <a:pt x="1765" y="84581"/>
                </a:lnTo>
                <a:lnTo>
                  <a:pt x="2172" y="84852"/>
                </a:lnTo>
                <a:lnTo>
                  <a:pt x="2715" y="85124"/>
                </a:lnTo>
                <a:lnTo>
                  <a:pt x="3258" y="85260"/>
                </a:lnTo>
                <a:lnTo>
                  <a:pt x="3869" y="85328"/>
                </a:lnTo>
                <a:lnTo>
                  <a:pt x="57156" y="85328"/>
                </a:lnTo>
                <a:lnTo>
                  <a:pt x="57767" y="85260"/>
                </a:lnTo>
                <a:lnTo>
                  <a:pt x="58310" y="85124"/>
                </a:lnTo>
                <a:lnTo>
                  <a:pt x="58785" y="84852"/>
                </a:lnTo>
                <a:lnTo>
                  <a:pt x="59260" y="84513"/>
                </a:lnTo>
                <a:lnTo>
                  <a:pt x="59600" y="84106"/>
                </a:lnTo>
                <a:lnTo>
                  <a:pt x="59871" y="83631"/>
                </a:lnTo>
                <a:lnTo>
                  <a:pt x="60075" y="83087"/>
                </a:lnTo>
                <a:lnTo>
                  <a:pt x="60143" y="82477"/>
                </a:lnTo>
                <a:lnTo>
                  <a:pt x="60143" y="3530"/>
                </a:lnTo>
                <a:lnTo>
                  <a:pt x="60075" y="2987"/>
                </a:lnTo>
                <a:lnTo>
                  <a:pt x="59939" y="2512"/>
                </a:lnTo>
                <a:lnTo>
                  <a:pt x="59668" y="2037"/>
                </a:lnTo>
                <a:lnTo>
                  <a:pt x="59328" y="1630"/>
                </a:lnTo>
                <a:lnTo>
                  <a:pt x="58921" y="1290"/>
                </a:lnTo>
                <a:lnTo>
                  <a:pt x="58446" y="1019"/>
                </a:lnTo>
                <a:lnTo>
                  <a:pt x="57903" y="883"/>
                </a:lnTo>
                <a:lnTo>
                  <a:pt x="57360" y="815"/>
                </a:lnTo>
                <a:close/>
                <a:moveTo>
                  <a:pt x="57971" y="679"/>
                </a:moveTo>
                <a:lnTo>
                  <a:pt x="58514" y="883"/>
                </a:lnTo>
                <a:lnTo>
                  <a:pt x="58989" y="1155"/>
                </a:lnTo>
                <a:lnTo>
                  <a:pt x="59464" y="1494"/>
                </a:lnTo>
                <a:lnTo>
                  <a:pt x="59804" y="1901"/>
                </a:lnTo>
                <a:lnTo>
                  <a:pt x="60075" y="2444"/>
                </a:lnTo>
                <a:lnTo>
                  <a:pt x="60211" y="2987"/>
                </a:lnTo>
                <a:lnTo>
                  <a:pt x="60279" y="3530"/>
                </a:lnTo>
                <a:lnTo>
                  <a:pt x="60279" y="82477"/>
                </a:lnTo>
                <a:lnTo>
                  <a:pt x="60211" y="83087"/>
                </a:lnTo>
                <a:lnTo>
                  <a:pt x="60075" y="83698"/>
                </a:lnTo>
                <a:lnTo>
                  <a:pt x="59736" y="84174"/>
                </a:lnTo>
                <a:lnTo>
                  <a:pt x="59396" y="84649"/>
                </a:lnTo>
                <a:lnTo>
                  <a:pt x="58921" y="84988"/>
                </a:lnTo>
                <a:lnTo>
                  <a:pt x="58378" y="85260"/>
                </a:lnTo>
                <a:lnTo>
                  <a:pt x="57767" y="85463"/>
                </a:lnTo>
                <a:lnTo>
                  <a:pt x="57156" y="85531"/>
                </a:lnTo>
                <a:lnTo>
                  <a:pt x="3869" y="85531"/>
                </a:lnTo>
                <a:lnTo>
                  <a:pt x="3190" y="85463"/>
                </a:lnTo>
                <a:lnTo>
                  <a:pt x="2647" y="85260"/>
                </a:lnTo>
                <a:lnTo>
                  <a:pt x="2104" y="84988"/>
                </a:lnTo>
                <a:lnTo>
                  <a:pt x="1629" y="84649"/>
                </a:lnTo>
                <a:lnTo>
                  <a:pt x="1222" y="84241"/>
                </a:lnTo>
                <a:lnTo>
                  <a:pt x="950" y="83766"/>
                </a:lnTo>
                <a:lnTo>
                  <a:pt x="747" y="83223"/>
                </a:lnTo>
                <a:lnTo>
                  <a:pt x="679" y="82612"/>
                </a:lnTo>
                <a:lnTo>
                  <a:pt x="679" y="3530"/>
                </a:lnTo>
                <a:lnTo>
                  <a:pt x="747" y="2987"/>
                </a:lnTo>
                <a:lnTo>
                  <a:pt x="950" y="2444"/>
                </a:lnTo>
                <a:lnTo>
                  <a:pt x="1154" y="1901"/>
                </a:lnTo>
                <a:lnTo>
                  <a:pt x="1561" y="1494"/>
                </a:lnTo>
                <a:lnTo>
                  <a:pt x="1969" y="1155"/>
                </a:lnTo>
                <a:lnTo>
                  <a:pt x="2444" y="883"/>
                </a:lnTo>
                <a:lnTo>
                  <a:pt x="2987" y="679"/>
                </a:lnTo>
                <a:close/>
                <a:moveTo>
                  <a:pt x="3530" y="1"/>
                </a:moveTo>
                <a:lnTo>
                  <a:pt x="2851" y="68"/>
                </a:lnTo>
                <a:lnTo>
                  <a:pt x="2172" y="204"/>
                </a:lnTo>
                <a:lnTo>
                  <a:pt x="1561" y="544"/>
                </a:lnTo>
                <a:lnTo>
                  <a:pt x="1018" y="1019"/>
                </a:lnTo>
                <a:lnTo>
                  <a:pt x="611" y="1562"/>
                </a:lnTo>
                <a:lnTo>
                  <a:pt x="272" y="2173"/>
                </a:lnTo>
                <a:lnTo>
                  <a:pt x="68" y="2852"/>
                </a:lnTo>
                <a:lnTo>
                  <a:pt x="0" y="3530"/>
                </a:lnTo>
                <a:lnTo>
                  <a:pt x="0" y="82612"/>
                </a:lnTo>
                <a:lnTo>
                  <a:pt x="68" y="83359"/>
                </a:lnTo>
                <a:lnTo>
                  <a:pt x="339" y="84038"/>
                </a:lnTo>
                <a:lnTo>
                  <a:pt x="679" y="84649"/>
                </a:lnTo>
                <a:lnTo>
                  <a:pt x="1154" y="85124"/>
                </a:lnTo>
                <a:lnTo>
                  <a:pt x="1697" y="85599"/>
                </a:lnTo>
                <a:lnTo>
                  <a:pt x="2376" y="85938"/>
                </a:lnTo>
                <a:lnTo>
                  <a:pt x="3055" y="86142"/>
                </a:lnTo>
                <a:lnTo>
                  <a:pt x="3869" y="86210"/>
                </a:lnTo>
                <a:lnTo>
                  <a:pt x="57156" y="86210"/>
                </a:lnTo>
                <a:lnTo>
                  <a:pt x="57903" y="86142"/>
                </a:lnTo>
                <a:lnTo>
                  <a:pt x="58582" y="85938"/>
                </a:lnTo>
                <a:lnTo>
                  <a:pt x="59260" y="85599"/>
                </a:lnTo>
                <a:lnTo>
                  <a:pt x="59804" y="85124"/>
                </a:lnTo>
                <a:lnTo>
                  <a:pt x="60347" y="84581"/>
                </a:lnTo>
                <a:lnTo>
                  <a:pt x="60686" y="83970"/>
                </a:lnTo>
                <a:lnTo>
                  <a:pt x="60890" y="83223"/>
                </a:lnTo>
                <a:lnTo>
                  <a:pt x="60957" y="82477"/>
                </a:lnTo>
                <a:lnTo>
                  <a:pt x="60957" y="3530"/>
                </a:lnTo>
                <a:lnTo>
                  <a:pt x="60890" y="2852"/>
                </a:lnTo>
                <a:lnTo>
                  <a:pt x="60686" y="2173"/>
                </a:lnTo>
                <a:lnTo>
                  <a:pt x="60347" y="1562"/>
                </a:lnTo>
                <a:lnTo>
                  <a:pt x="59939" y="1019"/>
                </a:lnTo>
                <a:lnTo>
                  <a:pt x="59396" y="544"/>
                </a:lnTo>
                <a:lnTo>
                  <a:pt x="58785" y="204"/>
                </a:lnTo>
                <a:lnTo>
                  <a:pt x="58106" y="68"/>
                </a:lnTo>
                <a:lnTo>
                  <a:pt x="57360" y="1"/>
                </a:lnTo>
                <a:close/>
              </a:path>
            </a:pathLst>
          </a:custGeom>
          <a:solidFill>
            <a:srgbClr val="184769"/>
          </a:solidFill>
          <a:ln cap="flat" cmpd="sng" w="19050">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66"/>
          <p:cNvSpPr/>
          <p:nvPr/>
        </p:nvSpPr>
        <p:spPr>
          <a:xfrm>
            <a:off x="5504650" y="2083710"/>
            <a:ext cx="1830218" cy="1374038"/>
          </a:xfrm>
          <a:custGeom>
            <a:rect b="b" l="l" r="r" t="t"/>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184769"/>
          </a:solidFill>
          <a:ln cap="flat" cmpd="sng" w="19050">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66"/>
          <p:cNvSpPr/>
          <p:nvPr/>
        </p:nvSpPr>
        <p:spPr>
          <a:xfrm>
            <a:off x="7134096" y="3003276"/>
            <a:ext cx="364500" cy="480900"/>
          </a:xfrm>
          <a:prstGeom prst="rect">
            <a:avLst/>
          </a:prstGeom>
          <a:solidFill>
            <a:srgbClr val="0E293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solidFill>
                <a:srgbClr val="C6DAEC"/>
              </a:solidFill>
              <a:latin typeface="Muli"/>
              <a:ea typeface="Muli"/>
              <a:cs typeface="Muli"/>
              <a:sym typeface="Muli"/>
            </a:endParaRPr>
          </a:p>
        </p:txBody>
      </p:sp>
      <p:sp>
        <p:nvSpPr>
          <p:cNvPr id="809" name="Google Shape;809;p66"/>
          <p:cNvSpPr/>
          <p:nvPr/>
        </p:nvSpPr>
        <p:spPr>
          <a:xfrm>
            <a:off x="7090450" y="2895545"/>
            <a:ext cx="451798" cy="696360"/>
          </a:xfrm>
          <a:custGeom>
            <a:rect b="b" l="l" r="r" t="t"/>
            <a:pathLst>
              <a:path extrusionOk="0" h="54713" w="25999">
                <a:moveTo>
                  <a:pt x="12966" y="2173"/>
                </a:moveTo>
                <a:lnTo>
                  <a:pt x="13169" y="2240"/>
                </a:lnTo>
                <a:lnTo>
                  <a:pt x="13373" y="2308"/>
                </a:lnTo>
                <a:lnTo>
                  <a:pt x="13441" y="2512"/>
                </a:lnTo>
                <a:lnTo>
                  <a:pt x="13509" y="2716"/>
                </a:lnTo>
                <a:lnTo>
                  <a:pt x="13441" y="2919"/>
                </a:lnTo>
                <a:lnTo>
                  <a:pt x="13373" y="3123"/>
                </a:lnTo>
                <a:lnTo>
                  <a:pt x="13169" y="3191"/>
                </a:lnTo>
                <a:lnTo>
                  <a:pt x="12966" y="3259"/>
                </a:lnTo>
                <a:lnTo>
                  <a:pt x="12762" y="3191"/>
                </a:lnTo>
                <a:lnTo>
                  <a:pt x="12626" y="3123"/>
                </a:lnTo>
                <a:lnTo>
                  <a:pt x="12491" y="2919"/>
                </a:lnTo>
                <a:lnTo>
                  <a:pt x="12423" y="2716"/>
                </a:lnTo>
                <a:lnTo>
                  <a:pt x="12491" y="2512"/>
                </a:lnTo>
                <a:lnTo>
                  <a:pt x="12626" y="2308"/>
                </a:lnTo>
                <a:lnTo>
                  <a:pt x="12762" y="2240"/>
                </a:lnTo>
                <a:lnTo>
                  <a:pt x="12966" y="2173"/>
                </a:lnTo>
                <a:close/>
                <a:moveTo>
                  <a:pt x="14934" y="4480"/>
                </a:moveTo>
                <a:lnTo>
                  <a:pt x="15002" y="4548"/>
                </a:lnTo>
                <a:lnTo>
                  <a:pt x="15070" y="4684"/>
                </a:lnTo>
                <a:lnTo>
                  <a:pt x="15138" y="4752"/>
                </a:lnTo>
                <a:lnTo>
                  <a:pt x="15070" y="4888"/>
                </a:lnTo>
                <a:lnTo>
                  <a:pt x="15002" y="5024"/>
                </a:lnTo>
                <a:lnTo>
                  <a:pt x="14934" y="5024"/>
                </a:lnTo>
                <a:lnTo>
                  <a:pt x="14799" y="5091"/>
                </a:lnTo>
                <a:lnTo>
                  <a:pt x="11065" y="5091"/>
                </a:lnTo>
                <a:lnTo>
                  <a:pt x="10929" y="5024"/>
                </a:lnTo>
                <a:lnTo>
                  <a:pt x="10861" y="5024"/>
                </a:lnTo>
                <a:lnTo>
                  <a:pt x="10794" y="4888"/>
                </a:lnTo>
                <a:lnTo>
                  <a:pt x="10726" y="4752"/>
                </a:lnTo>
                <a:lnTo>
                  <a:pt x="10794" y="4684"/>
                </a:lnTo>
                <a:lnTo>
                  <a:pt x="10861" y="4548"/>
                </a:lnTo>
                <a:lnTo>
                  <a:pt x="10929" y="4480"/>
                </a:lnTo>
                <a:close/>
                <a:moveTo>
                  <a:pt x="23963" y="7807"/>
                </a:moveTo>
                <a:lnTo>
                  <a:pt x="23963" y="7875"/>
                </a:lnTo>
                <a:lnTo>
                  <a:pt x="23963" y="46771"/>
                </a:lnTo>
                <a:lnTo>
                  <a:pt x="23963" y="46838"/>
                </a:lnTo>
                <a:lnTo>
                  <a:pt x="1969" y="46838"/>
                </a:lnTo>
                <a:lnTo>
                  <a:pt x="1969" y="46771"/>
                </a:lnTo>
                <a:lnTo>
                  <a:pt x="1969" y="7875"/>
                </a:lnTo>
                <a:lnTo>
                  <a:pt x="1969" y="7807"/>
                </a:lnTo>
                <a:close/>
                <a:moveTo>
                  <a:pt x="12558" y="48536"/>
                </a:moveTo>
                <a:lnTo>
                  <a:pt x="12151" y="48671"/>
                </a:lnTo>
                <a:lnTo>
                  <a:pt x="11812" y="48875"/>
                </a:lnTo>
                <a:lnTo>
                  <a:pt x="11472" y="49146"/>
                </a:lnTo>
                <a:lnTo>
                  <a:pt x="11269" y="49418"/>
                </a:lnTo>
                <a:lnTo>
                  <a:pt x="11065" y="49825"/>
                </a:lnTo>
                <a:lnTo>
                  <a:pt x="10929" y="50165"/>
                </a:lnTo>
                <a:lnTo>
                  <a:pt x="10861" y="50640"/>
                </a:lnTo>
                <a:lnTo>
                  <a:pt x="10929" y="51047"/>
                </a:lnTo>
                <a:lnTo>
                  <a:pt x="11065" y="51454"/>
                </a:lnTo>
                <a:lnTo>
                  <a:pt x="11269" y="51794"/>
                </a:lnTo>
                <a:lnTo>
                  <a:pt x="11472" y="52065"/>
                </a:lnTo>
                <a:lnTo>
                  <a:pt x="11812" y="52337"/>
                </a:lnTo>
                <a:lnTo>
                  <a:pt x="12151" y="52541"/>
                </a:lnTo>
                <a:lnTo>
                  <a:pt x="12558" y="52676"/>
                </a:lnTo>
                <a:lnTo>
                  <a:pt x="12966" y="52744"/>
                </a:lnTo>
                <a:lnTo>
                  <a:pt x="13373" y="52676"/>
                </a:lnTo>
                <a:lnTo>
                  <a:pt x="13780" y="52541"/>
                </a:lnTo>
                <a:lnTo>
                  <a:pt x="14120" y="52337"/>
                </a:lnTo>
                <a:lnTo>
                  <a:pt x="14459" y="52065"/>
                </a:lnTo>
                <a:lnTo>
                  <a:pt x="14731" y="51794"/>
                </a:lnTo>
                <a:lnTo>
                  <a:pt x="14934" y="51454"/>
                </a:lnTo>
                <a:lnTo>
                  <a:pt x="15002" y="51047"/>
                </a:lnTo>
                <a:lnTo>
                  <a:pt x="15070" y="50640"/>
                </a:lnTo>
                <a:lnTo>
                  <a:pt x="15002" y="50165"/>
                </a:lnTo>
                <a:lnTo>
                  <a:pt x="14934" y="49825"/>
                </a:lnTo>
                <a:lnTo>
                  <a:pt x="14731" y="49418"/>
                </a:lnTo>
                <a:lnTo>
                  <a:pt x="14459" y="49146"/>
                </a:lnTo>
                <a:lnTo>
                  <a:pt x="14120" y="48875"/>
                </a:lnTo>
                <a:lnTo>
                  <a:pt x="13780" y="48671"/>
                </a:lnTo>
                <a:lnTo>
                  <a:pt x="13373" y="48536"/>
                </a:lnTo>
                <a:close/>
                <a:moveTo>
                  <a:pt x="12966" y="48332"/>
                </a:moveTo>
                <a:lnTo>
                  <a:pt x="13441" y="48400"/>
                </a:lnTo>
                <a:lnTo>
                  <a:pt x="13848" y="48536"/>
                </a:lnTo>
                <a:lnTo>
                  <a:pt x="14256" y="48739"/>
                </a:lnTo>
                <a:lnTo>
                  <a:pt x="14595" y="49011"/>
                </a:lnTo>
                <a:lnTo>
                  <a:pt x="14866" y="49350"/>
                </a:lnTo>
                <a:lnTo>
                  <a:pt x="15070" y="49757"/>
                </a:lnTo>
                <a:lnTo>
                  <a:pt x="15206" y="50165"/>
                </a:lnTo>
                <a:lnTo>
                  <a:pt x="15274" y="50640"/>
                </a:lnTo>
                <a:lnTo>
                  <a:pt x="15206" y="51047"/>
                </a:lnTo>
                <a:lnTo>
                  <a:pt x="15070" y="51522"/>
                </a:lnTo>
                <a:lnTo>
                  <a:pt x="14866" y="51862"/>
                </a:lnTo>
                <a:lnTo>
                  <a:pt x="14595" y="52201"/>
                </a:lnTo>
                <a:lnTo>
                  <a:pt x="14256" y="52473"/>
                </a:lnTo>
                <a:lnTo>
                  <a:pt x="13848" y="52676"/>
                </a:lnTo>
                <a:lnTo>
                  <a:pt x="13441" y="52812"/>
                </a:lnTo>
                <a:lnTo>
                  <a:pt x="12966" y="52880"/>
                </a:lnTo>
                <a:lnTo>
                  <a:pt x="12558" y="52812"/>
                </a:lnTo>
                <a:lnTo>
                  <a:pt x="12083" y="52676"/>
                </a:lnTo>
                <a:lnTo>
                  <a:pt x="11744" y="52473"/>
                </a:lnTo>
                <a:lnTo>
                  <a:pt x="11404" y="52201"/>
                </a:lnTo>
                <a:lnTo>
                  <a:pt x="11133" y="51862"/>
                </a:lnTo>
                <a:lnTo>
                  <a:pt x="10929" y="51522"/>
                </a:lnTo>
                <a:lnTo>
                  <a:pt x="10794" y="51047"/>
                </a:lnTo>
                <a:lnTo>
                  <a:pt x="10726" y="50640"/>
                </a:lnTo>
                <a:lnTo>
                  <a:pt x="10794" y="50165"/>
                </a:lnTo>
                <a:lnTo>
                  <a:pt x="10929" y="49757"/>
                </a:lnTo>
                <a:lnTo>
                  <a:pt x="11133" y="49350"/>
                </a:lnTo>
                <a:lnTo>
                  <a:pt x="11404" y="49011"/>
                </a:lnTo>
                <a:lnTo>
                  <a:pt x="11744" y="48739"/>
                </a:lnTo>
                <a:lnTo>
                  <a:pt x="12083" y="48536"/>
                </a:lnTo>
                <a:lnTo>
                  <a:pt x="12558" y="48400"/>
                </a:lnTo>
                <a:lnTo>
                  <a:pt x="12966" y="48332"/>
                </a:lnTo>
                <a:close/>
                <a:moveTo>
                  <a:pt x="3938" y="679"/>
                </a:moveTo>
                <a:lnTo>
                  <a:pt x="3259" y="747"/>
                </a:lnTo>
                <a:lnTo>
                  <a:pt x="2648" y="951"/>
                </a:lnTo>
                <a:lnTo>
                  <a:pt x="2105" y="1222"/>
                </a:lnTo>
                <a:lnTo>
                  <a:pt x="1630" y="1629"/>
                </a:lnTo>
                <a:lnTo>
                  <a:pt x="1290" y="2105"/>
                </a:lnTo>
                <a:lnTo>
                  <a:pt x="951" y="2648"/>
                </a:lnTo>
                <a:lnTo>
                  <a:pt x="747" y="3259"/>
                </a:lnTo>
                <a:lnTo>
                  <a:pt x="747" y="3870"/>
                </a:lnTo>
                <a:lnTo>
                  <a:pt x="747" y="50776"/>
                </a:lnTo>
                <a:lnTo>
                  <a:pt x="747" y="51387"/>
                </a:lnTo>
                <a:lnTo>
                  <a:pt x="951" y="51997"/>
                </a:lnTo>
                <a:lnTo>
                  <a:pt x="1290" y="52541"/>
                </a:lnTo>
                <a:lnTo>
                  <a:pt x="1630" y="53016"/>
                </a:lnTo>
                <a:lnTo>
                  <a:pt x="2105" y="53423"/>
                </a:lnTo>
                <a:lnTo>
                  <a:pt x="2648" y="53695"/>
                </a:lnTo>
                <a:lnTo>
                  <a:pt x="3259" y="53898"/>
                </a:lnTo>
                <a:lnTo>
                  <a:pt x="3938" y="53966"/>
                </a:lnTo>
                <a:lnTo>
                  <a:pt x="22062" y="53966"/>
                </a:lnTo>
                <a:lnTo>
                  <a:pt x="22741" y="53898"/>
                </a:lnTo>
                <a:lnTo>
                  <a:pt x="23352" y="53695"/>
                </a:lnTo>
                <a:lnTo>
                  <a:pt x="23895" y="53423"/>
                </a:lnTo>
                <a:lnTo>
                  <a:pt x="24370" y="53016"/>
                </a:lnTo>
                <a:lnTo>
                  <a:pt x="24709" y="52541"/>
                </a:lnTo>
                <a:lnTo>
                  <a:pt x="25049" y="51997"/>
                </a:lnTo>
                <a:lnTo>
                  <a:pt x="25252" y="51387"/>
                </a:lnTo>
                <a:lnTo>
                  <a:pt x="25320" y="50776"/>
                </a:lnTo>
                <a:lnTo>
                  <a:pt x="25320" y="3870"/>
                </a:lnTo>
                <a:lnTo>
                  <a:pt x="25252" y="3259"/>
                </a:lnTo>
                <a:lnTo>
                  <a:pt x="25049" y="2648"/>
                </a:lnTo>
                <a:lnTo>
                  <a:pt x="24709" y="2105"/>
                </a:lnTo>
                <a:lnTo>
                  <a:pt x="24370" y="1629"/>
                </a:lnTo>
                <a:lnTo>
                  <a:pt x="23895" y="1222"/>
                </a:lnTo>
                <a:lnTo>
                  <a:pt x="23352" y="951"/>
                </a:lnTo>
                <a:lnTo>
                  <a:pt x="22741" y="747"/>
                </a:lnTo>
                <a:lnTo>
                  <a:pt x="22062" y="679"/>
                </a:lnTo>
                <a:close/>
                <a:moveTo>
                  <a:pt x="22062" y="543"/>
                </a:moveTo>
                <a:lnTo>
                  <a:pt x="22741" y="611"/>
                </a:lnTo>
                <a:lnTo>
                  <a:pt x="23419" y="815"/>
                </a:lnTo>
                <a:lnTo>
                  <a:pt x="23963" y="1086"/>
                </a:lnTo>
                <a:lnTo>
                  <a:pt x="24438" y="1494"/>
                </a:lnTo>
                <a:lnTo>
                  <a:pt x="24845" y="2037"/>
                </a:lnTo>
                <a:lnTo>
                  <a:pt x="25184" y="2580"/>
                </a:lnTo>
                <a:lnTo>
                  <a:pt x="25388" y="3191"/>
                </a:lnTo>
                <a:lnTo>
                  <a:pt x="25456" y="3870"/>
                </a:lnTo>
                <a:lnTo>
                  <a:pt x="25456" y="50776"/>
                </a:lnTo>
                <a:lnTo>
                  <a:pt x="25388" y="51454"/>
                </a:lnTo>
                <a:lnTo>
                  <a:pt x="25184" y="52065"/>
                </a:lnTo>
                <a:lnTo>
                  <a:pt x="24845" y="52676"/>
                </a:lnTo>
                <a:lnTo>
                  <a:pt x="24438" y="53151"/>
                </a:lnTo>
                <a:lnTo>
                  <a:pt x="23963" y="53559"/>
                </a:lnTo>
                <a:lnTo>
                  <a:pt x="23419" y="53898"/>
                </a:lnTo>
                <a:lnTo>
                  <a:pt x="22741" y="54102"/>
                </a:lnTo>
                <a:lnTo>
                  <a:pt x="22062" y="54170"/>
                </a:lnTo>
                <a:lnTo>
                  <a:pt x="3938" y="54170"/>
                </a:lnTo>
                <a:lnTo>
                  <a:pt x="3259" y="54102"/>
                </a:lnTo>
                <a:lnTo>
                  <a:pt x="2580" y="53898"/>
                </a:lnTo>
                <a:lnTo>
                  <a:pt x="2037" y="53559"/>
                </a:lnTo>
                <a:lnTo>
                  <a:pt x="1562" y="53151"/>
                </a:lnTo>
                <a:lnTo>
                  <a:pt x="1154" y="52676"/>
                </a:lnTo>
                <a:lnTo>
                  <a:pt x="815" y="52065"/>
                </a:lnTo>
                <a:lnTo>
                  <a:pt x="611" y="51454"/>
                </a:lnTo>
                <a:lnTo>
                  <a:pt x="543" y="50776"/>
                </a:lnTo>
                <a:lnTo>
                  <a:pt x="543" y="3870"/>
                </a:lnTo>
                <a:lnTo>
                  <a:pt x="611" y="3191"/>
                </a:lnTo>
                <a:lnTo>
                  <a:pt x="815" y="2580"/>
                </a:lnTo>
                <a:lnTo>
                  <a:pt x="1154" y="2037"/>
                </a:lnTo>
                <a:lnTo>
                  <a:pt x="1562" y="1494"/>
                </a:lnTo>
                <a:lnTo>
                  <a:pt x="2037" y="1086"/>
                </a:lnTo>
                <a:lnTo>
                  <a:pt x="2580" y="815"/>
                </a:lnTo>
                <a:lnTo>
                  <a:pt x="3259" y="611"/>
                </a:lnTo>
                <a:lnTo>
                  <a:pt x="3938" y="543"/>
                </a:lnTo>
                <a:close/>
                <a:moveTo>
                  <a:pt x="3938" y="0"/>
                </a:moveTo>
                <a:lnTo>
                  <a:pt x="3123" y="68"/>
                </a:lnTo>
                <a:lnTo>
                  <a:pt x="2444" y="272"/>
                </a:lnTo>
                <a:lnTo>
                  <a:pt x="1765" y="611"/>
                </a:lnTo>
                <a:lnTo>
                  <a:pt x="1154" y="1154"/>
                </a:lnTo>
                <a:lnTo>
                  <a:pt x="679" y="1697"/>
                </a:lnTo>
                <a:lnTo>
                  <a:pt x="272" y="2376"/>
                </a:lnTo>
                <a:lnTo>
                  <a:pt x="68" y="3123"/>
                </a:lnTo>
                <a:lnTo>
                  <a:pt x="0" y="3870"/>
                </a:lnTo>
                <a:lnTo>
                  <a:pt x="0" y="50776"/>
                </a:lnTo>
                <a:lnTo>
                  <a:pt x="68" y="51522"/>
                </a:lnTo>
                <a:lnTo>
                  <a:pt x="272" y="52269"/>
                </a:lnTo>
                <a:lnTo>
                  <a:pt x="679" y="52948"/>
                </a:lnTo>
                <a:lnTo>
                  <a:pt x="1154" y="53559"/>
                </a:lnTo>
                <a:lnTo>
                  <a:pt x="1765" y="54034"/>
                </a:lnTo>
                <a:lnTo>
                  <a:pt x="2444" y="54373"/>
                </a:lnTo>
                <a:lnTo>
                  <a:pt x="3123" y="54645"/>
                </a:lnTo>
                <a:lnTo>
                  <a:pt x="3938" y="54713"/>
                </a:lnTo>
                <a:lnTo>
                  <a:pt x="22062" y="54713"/>
                </a:lnTo>
                <a:lnTo>
                  <a:pt x="22876" y="54645"/>
                </a:lnTo>
                <a:lnTo>
                  <a:pt x="23555" y="54373"/>
                </a:lnTo>
                <a:lnTo>
                  <a:pt x="24234" y="54034"/>
                </a:lnTo>
                <a:lnTo>
                  <a:pt x="24845" y="53559"/>
                </a:lnTo>
                <a:lnTo>
                  <a:pt x="25320" y="52948"/>
                </a:lnTo>
                <a:lnTo>
                  <a:pt x="25727" y="52269"/>
                </a:lnTo>
                <a:lnTo>
                  <a:pt x="25931" y="51522"/>
                </a:lnTo>
                <a:lnTo>
                  <a:pt x="25999" y="50776"/>
                </a:lnTo>
                <a:lnTo>
                  <a:pt x="25999" y="3870"/>
                </a:lnTo>
                <a:lnTo>
                  <a:pt x="25931" y="3123"/>
                </a:lnTo>
                <a:lnTo>
                  <a:pt x="25727" y="2376"/>
                </a:lnTo>
                <a:lnTo>
                  <a:pt x="25320" y="1697"/>
                </a:lnTo>
                <a:lnTo>
                  <a:pt x="24845" y="1154"/>
                </a:lnTo>
                <a:lnTo>
                  <a:pt x="24234" y="611"/>
                </a:lnTo>
                <a:lnTo>
                  <a:pt x="23555" y="272"/>
                </a:lnTo>
                <a:lnTo>
                  <a:pt x="22876" y="68"/>
                </a:lnTo>
                <a:lnTo>
                  <a:pt x="22062" y="0"/>
                </a:lnTo>
                <a:close/>
              </a:path>
            </a:pathLst>
          </a:custGeom>
          <a:solidFill>
            <a:srgbClr val="184769"/>
          </a:solidFill>
          <a:ln cap="flat" cmpd="sng" w="19050">
            <a:solidFill>
              <a:srgbClr val="19BBD5"/>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10" name="Google Shape;810;p66"/>
          <p:cNvPicPr preferRelativeResize="0"/>
          <p:nvPr/>
        </p:nvPicPr>
        <p:blipFill>
          <a:blip r:embed="rId3">
            <a:alphaModFix/>
          </a:blip>
          <a:stretch>
            <a:fillRect/>
          </a:stretch>
        </p:blipFill>
        <p:spPr>
          <a:xfrm>
            <a:off x="7731900" y="2816174"/>
            <a:ext cx="331549" cy="282900"/>
          </a:xfrm>
          <a:prstGeom prst="rect">
            <a:avLst/>
          </a:prstGeom>
          <a:noFill/>
          <a:ln>
            <a:noFill/>
          </a:ln>
        </p:spPr>
      </p:pic>
      <p:pic>
        <p:nvPicPr>
          <p:cNvPr id="811" name="Google Shape;811;p66"/>
          <p:cNvPicPr preferRelativeResize="0"/>
          <p:nvPr/>
        </p:nvPicPr>
        <p:blipFill>
          <a:blip r:embed="rId3">
            <a:alphaModFix/>
          </a:blip>
          <a:stretch>
            <a:fillRect/>
          </a:stretch>
        </p:blipFill>
        <p:spPr>
          <a:xfrm>
            <a:off x="7209700" y="3152725"/>
            <a:ext cx="213300" cy="182010"/>
          </a:xfrm>
          <a:prstGeom prst="rect">
            <a:avLst/>
          </a:prstGeom>
          <a:noFill/>
          <a:ln>
            <a:noFill/>
          </a:ln>
        </p:spPr>
      </p:pic>
      <p:pic>
        <p:nvPicPr>
          <p:cNvPr id="812" name="Google Shape;812;p66"/>
          <p:cNvPicPr preferRelativeResize="0"/>
          <p:nvPr/>
        </p:nvPicPr>
        <p:blipFill>
          <a:blip r:embed="rId4">
            <a:alphaModFix/>
          </a:blip>
          <a:stretch>
            <a:fillRect/>
          </a:stretch>
        </p:blipFill>
        <p:spPr>
          <a:xfrm>
            <a:off x="0" y="0"/>
            <a:ext cx="9144001" cy="5143500"/>
          </a:xfrm>
          <a:prstGeom prst="rect">
            <a:avLst/>
          </a:prstGeom>
          <a:noFill/>
          <a:ln>
            <a:noFill/>
          </a:ln>
        </p:spPr>
      </p:pic>
      <p:sp>
        <p:nvSpPr>
          <p:cNvPr id="813" name="Google Shape;813;p66"/>
          <p:cNvSpPr/>
          <p:nvPr/>
        </p:nvSpPr>
        <p:spPr>
          <a:xfrm>
            <a:off x="925775" y="28575"/>
            <a:ext cx="395100" cy="341400"/>
          </a:xfrm>
          <a:prstGeom prst="ellipse">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14" name="Google Shape;814;p66"/>
          <p:cNvPicPr preferRelativeResize="0"/>
          <p:nvPr/>
        </p:nvPicPr>
        <p:blipFill>
          <a:blip r:embed="rId3">
            <a:alphaModFix/>
          </a:blip>
          <a:stretch>
            <a:fillRect/>
          </a:stretch>
        </p:blipFill>
        <p:spPr>
          <a:xfrm>
            <a:off x="1018648" y="112927"/>
            <a:ext cx="209361" cy="17268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8" name="Shape 818"/>
        <p:cNvGrpSpPr/>
        <p:nvPr/>
      </p:nvGrpSpPr>
      <p:grpSpPr>
        <a:xfrm>
          <a:off x="0" y="0"/>
          <a:ext cx="0" cy="0"/>
          <a:chOff x="0" y="0"/>
          <a:chExt cx="0" cy="0"/>
        </a:xfrm>
      </p:grpSpPr>
      <p:sp>
        <p:nvSpPr>
          <p:cNvPr id="819" name="Google Shape;819;p67"/>
          <p:cNvSpPr txBox="1"/>
          <p:nvPr>
            <p:ph type="ctrTitle"/>
          </p:nvPr>
        </p:nvSpPr>
        <p:spPr>
          <a:xfrm>
            <a:off x="2743200" y="1735750"/>
            <a:ext cx="56388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Prototype</a:t>
            </a:r>
            <a:endParaRPr/>
          </a:p>
        </p:txBody>
      </p:sp>
      <p:sp>
        <p:nvSpPr>
          <p:cNvPr id="820" name="Google Shape;820;p67"/>
          <p:cNvSpPr txBox="1"/>
          <p:nvPr>
            <p:ph idx="1" type="subTitle"/>
          </p:nvPr>
        </p:nvSpPr>
        <p:spPr>
          <a:xfrm>
            <a:off x="2743200" y="2821000"/>
            <a:ext cx="62409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Pocket Library™ in action!</a:t>
            </a:r>
            <a:endParaRPr sz="1200"/>
          </a:p>
        </p:txBody>
      </p:sp>
      <p:sp>
        <p:nvSpPr>
          <p:cNvPr id="821" name="Google Shape;821;p67"/>
          <p:cNvSpPr/>
          <p:nvPr/>
        </p:nvSpPr>
        <p:spPr>
          <a:xfrm>
            <a:off x="7392025" y="2377748"/>
            <a:ext cx="1011293" cy="1159740"/>
          </a:xfrm>
          <a:custGeom>
            <a:rect b="b" l="l" r="r" t="t"/>
            <a:pathLst>
              <a:path extrusionOk="0" h="86210" w="60958">
                <a:moveTo>
                  <a:pt x="28985" y="3938"/>
                </a:moveTo>
                <a:lnTo>
                  <a:pt x="29189" y="4006"/>
                </a:lnTo>
                <a:lnTo>
                  <a:pt x="29189" y="4141"/>
                </a:lnTo>
                <a:lnTo>
                  <a:pt x="29189" y="4277"/>
                </a:lnTo>
                <a:lnTo>
                  <a:pt x="28985" y="4345"/>
                </a:lnTo>
                <a:lnTo>
                  <a:pt x="28850" y="4277"/>
                </a:lnTo>
                <a:lnTo>
                  <a:pt x="28782" y="4141"/>
                </a:lnTo>
                <a:lnTo>
                  <a:pt x="28850" y="4006"/>
                </a:lnTo>
                <a:lnTo>
                  <a:pt x="28985" y="3938"/>
                </a:lnTo>
                <a:close/>
                <a:moveTo>
                  <a:pt x="30479" y="3734"/>
                </a:moveTo>
                <a:lnTo>
                  <a:pt x="30615" y="3802"/>
                </a:lnTo>
                <a:lnTo>
                  <a:pt x="30750" y="3870"/>
                </a:lnTo>
                <a:lnTo>
                  <a:pt x="30818" y="4006"/>
                </a:lnTo>
                <a:lnTo>
                  <a:pt x="30818" y="4141"/>
                </a:lnTo>
                <a:lnTo>
                  <a:pt x="30818" y="4277"/>
                </a:lnTo>
                <a:lnTo>
                  <a:pt x="30750" y="4345"/>
                </a:lnTo>
                <a:lnTo>
                  <a:pt x="30615" y="4481"/>
                </a:lnTo>
                <a:lnTo>
                  <a:pt x="30343" y="4481"/>
                </a:lnTo>
                <a:lnTo>
                  <a:pt x="30207" y="4345"/>
                </a:lnTo>
                <a:lnTo>
                  <a:pt x="30139" y="4277"/>
                </a:lnTo>
                <a:lnTo>
                  <a:pt x="30139" y="4141"/>
                </a:lnTo>
                <a:lnTo>
                  <a:pt x="30139" y="4006"/>
                </a:lnTo>
                <a:lnTo>
                  <a:pt x="30207" y="3870"/>
                </a:lnTo>
                <a:lnTo>
                  <a:pt x="30343" y="3802"/>
                </a:lnTo>
                <a:lnTo>
                  <a:pt x="30479" y="3734"/>
                </a:lnTo>
                <a:close/>
                <a:moveTo>
                  <a:pt x="56885" y="7943"/>
                </a:moveTo>
                <a:lnTo>
                  <a:pt x="56885" y="78132"/>
                </a:lnTo>
                <a:lnTo>
                  <a:pt x="56817" y="78200"/>
                </a:lnTo>
                <a:lnTo>
                  <a:pt x="4209" y="78200"/>
                </a:lnTo>
                <a:lnTo>
                  <a:pt x="4141" y="78132"/>
                </a:lnTo>
                <a:lnTo>
                  <a:pt x="4141" y="7943"/>
                </a:lnTo>
                <a:close/>
                <a:moveTo>
                  <a:pt x="30479" y="80440"/>
                </a:moveTo>
                <a:lnTo>
                  <a:pt x="30071" y="80508"/>
                </a:lnTo>
                <a:lnTo>
                  <a:pt x="29732" y="80576"/>
                </a:lnTo>
                <a:lnTo>
                  <a:pt x="29461" y="80779"/>
                </a:lnTo>
                <a:lnTo>
                  <a:pt x="29189" y="80983"/>
                </a:lnTo>
                <a:lnTo>
                  <a:pt x="28917" y="81255"/>
                </a:lnTo>
                <a:lnTo>
                  <a:pt x="28782" y="81594"/>
                </a:lnTo>
                <a:lnTo>
                  <a:pt x="28646" y="81933"/>
                </a:lnTo>
                <a:lnTo>
                  <a:pt x="28646" y="82273"/>
                </a:lnTo>
                <a:lnTo>
                  <a:pt x="28646" y="82341"/>
                </a:lnTo>
                <a:lnTo>
                  <a:pt x="28646" y="82680"/>
                </a:lnTo>
                <a:lnTo>
                  <a:pt x="28782" y="83020"/>
                </a:lnTo>
                <a:lnTo>
                  <a:pt x="28985" y="83291"/>
                </a:lnTo>
                <a:lnTo>
                  <a:pt x="29189" y="83563"/>
                </a:lnTo>
                <a:lnTo>
                  <a:pt x="29461" y="83834"/>
                </a:lnTo>
                <a:lnTo>
                  <a:pt x="29800" y="83970"/>
                </a:lnTo>
                <a:lnTo>
                  <a:pt x="30139" y="84106"/>
                </a:lnTo>
                <a:lnTo>
                  <a:pt x="30818" y="84106"/>
                </a:lnTo>
                <a:lnTo>
                  <a:pt x="31158" y="83970"/>
                </a:lnTo>
                <a:lnTo>
                  <a:pt x="31497" y="83766"/>
                </a:lnTo>
                <a:lnTo>
                  <a:pt x="31768" y="83563"/>
                </a:lnTo>
                <a:lnTo>
                  <a:pt x="31972" y="83291"/>
                </a:lnTo>
                <a:lnTo>
                  <a:pt x="32176" y="83020"/>
                </a:lnTo>
                <a:lnTo>
                  <a:pt x="32244" y="82612"/>
                </a:lnTo>
                <a:lnTo>
                  <a:pt x="32312" y="82273"/>
                </a:lnTo>
                <a:lnTo>
                  <a:pt x="32244" y="81933"/>
                </a:lnTo>
                <a:lnTo>
                  <a:pt x="32176" y="81594"/>
                </a:lnTo>
                <a:lnTo>
                  <a:pt x="31972" y="81255"/>
                </a:lnTo>
                <a:lnTo>
                  <a:pt x="31768" y="80983"/>
                </a:lnTo>
                <a:lnTo>
                  <a:pt x="31497" y="80779"/>
                </a:lnTo>
                <a:lnTo>
                  <a:pt x="31158" y="80576"/>
                </a:lnTo>
                <a:lnTo>
                  <a:pt x="30818" y="80508"/>
                </a:lnTo>
                <a:lnTo>
                  <a:pt x="30479" y="80440"/>
                </a:lnTo>
                <a:close/>
                <a:moveTo>
                  <a:pt x="30886" y="80304"/>
                </a:moveTo>
                <a:lnTo>
                  <a:pt x="31225" y="80440"/>
                </a:lnTo>
                <a:lnTo>
                  <a:pt x="31565" y="80644"/>
                </a:lnTo>
                <a:lnTo>
                  <a:pt x="31904" y="80847"/>
                </a:lnTo>
                <a:lnTo>
                  <a:pt x="32108" y="81187"/>
                </a:lnTo>
                <a:lnTo>
                  <a:pt x="32312" y="81526"/>
                </a:lnTo>
                <a:lnTo>
                  <a:pt x="32447" y="81866"/>
                </a:lnTo>
                <a:lnTo>
                  <a:pt x="32447" y="82273"/>
                </a:lnTo>
                <a:lnTo>
                  <a:pt x="32447" y="82680"/>
                </a:lnTo>
                <a:lnTo>
                  <a:pt x="32312" y="83020"/>
                </a:lnTo>
                <a:lnTo>
                  <a:pt x="32108" y="83359"/>
                </a:lnTo>
                <a:lnTo>
                  <a:pt x="31904" y="83698"/>
                </a:lnTo>
                <a:lnTo>
                  <a:pt x="31565" y="83902"/>
                </a:lnTo>
                <a:lnTo>
                  <a:pt x="31225" y="84106"/>
                </a:lnTo>
                <a:lnTo>
                  <a:pt x="30886" y="84241"/>
                </a:lnTo>
                <a:lnTo>
                  <a:pt x="30479" y="84309"/>
                </a:lnTo>
                <a:lnTo>
                  <a:pt x="30071" y="84241"/>
                </a:lnTo>
                <a:lnTo>
                  <a:pt x="29732" y="84106"/>
                </a:lnTo>
                <a:lnTo>
                  <a:pt x="29393" y="83970"/>
                </a:lnTo>
                <a:lnTo>
                  <a:pt x="29053" y="83698"/>
                </a:lnTo>
                <a:lnTo>
                  <a:pt x="28850" y="83427"/>
                </a:lnTo>
                <a:lnTo>
                  <a:pt x="28646" y="83087"/>
                </a:lnTo>
                <a:lnTo>
                  <a:pt x="28510" y="82748"/>
                </a:lnTo>
                <a:lnTo>
                  <a:pt x="28442" y="82341"/>
                </a:lnTo>
                <a:lnTo>
                  <a:pt x="28442" y="82273"/>
                </a:lnTo>
                <a:lnTo>
                  <a:pt x="28510" y="81866"/>
                </a:lnTo>
                <a:lnTo>
                  <a:pt x="28646" y="81526"/>
                </a:lnTo>
                <a:lnTo>
                  <a:pt x="28782" y="81187"/>
                </a:lnTo>
                <a:lnTo>
                  <a:pt x="29053" y="80847"/>
                </a:lnTo>
                <a:lnTo>
                  <a:pt x="29325" y="80644"/>
                </a:lnTo>
                <a:lnTo>
                  <a:pt x="29664" y="80440"/>
                </a:lnTo>
                <a:lnTo>
                  <a:pt x="30071" y="80304"/>
                </a:lnTo>
                <a:close/>
                <a:moveTo>
                  <a:pt x="3530" y="815"/>
                </a:moveTo>
                <a:lnTo>
                  <a:pt x="2987" y="883"/>
                </a:lnTo>
                <a:lnTo>
                  <a:pt x="2512" y="1019"/>
                </a:lnTo>
                <a:lnTo>
                  <a:pt x="2036" y="1290"/>
                </a:lnTo>
                <a:lnTo>
                  <a:pt x="1629" y="1630"/>
                </a:lnTo>
                <a:lnTo>
                  <a:pt x="1290" y="2037"/>
                </a:lnTo>
                <a:lnTo>
                  <a:pt x="1086" y="2512"/>
                </a:lnTo>
                <a:lnTo>
                  <a:pt x="950" y="2987"/>
                </a:lnTo>
                <a:lnTo>
                  <a:pt x="882" y="3530"/>
                </a:lnTo>
                <a:lnTo>
                  <a:pt x="882" y="82612"/>
                </a:lnTo>
                <a:lnTo>
                  <a:pt x="950" y="83155"/>
                </a:lnTo>
                <a:lnTo>
                  <a:pt x="1086" y="83698"/>
                </a:lnTo>
                <a:lnTo>
                  <a:pt x="1358" y="84174"/>
                </a:lnTo>
                <a:lnTo>
                  <a:pt x="1765" y="84581"/>
                </a:lnTo>
                <a:lnTo>
                  <a:pt x="2172" y="84852"/>
                </a:lnTo>
                <a:lnTo>
                  <a:pt x="2715" y="85124"/>
                </a:lnTo>
                <a:lnTo>
                  <a:pt x="3258" y="85260"/>
                </a:lnTo>
                <a:lnTo>
                  <a:pt x="3869" y="85328"/>
                </a:lnTo>
                <a:lnTo>
                  <a:pt x="57156" y="85328"/>
                </a:lnTo>
                <a:lnTo>
                  <a:pt x="57767" y="85260"/>
                </a:lnTo>
                <a:lnTo>
                  <a:pt x="58310" y="85124"/>
                </a:lnTo>
                <a:lnTo>
                  <a:pt x="58785" y="84852"/>
                </a:lnTo>
                <a:lnTo>
                  <a:pt x="59260" y="84513"/>
                </a:lnTo>
                <a:lnTo>
                  <a:pt x="59600" y="84106"/>
                </a:lnTo>
                <a:lnTo>
                  <a:pt x="59871" y="83631"/>
                </a:lnTo>
                <a:lnTo>
                  <a:pt x="60075" y="83087"/>
                </a:lnTo>
                <a:lnTo>
                  <a:pt x="60143" y="82477"/>
                </a:lnTo>
                <a:lnTo>
                  <a:pt x="60143" y="3530"/>
                </a:lnTo>
                <a:lnTo>
                  <a:pt x="60075" y="2987"/>
                </a:lnTo>
                <a:lnTo>
                  <a:pt x="59939" y="2512"/>
                </a:lnTo>
                <a:lnTo>
                  <a:pt x="59668" y="2037"/>
                </a:lnTo>
                <a:lnTo>
                  <a:pt x="59328" y="1630"/>
                </a:lnTo>
                <a:lnTo>
                  <a:pt x="58921" y="1290"/>
                </a:lnTo>
                <a:lnTo>
                  <a:pt x="58446" y="1019"/>
                </a:lnTo>
                <a:lnTo>
                  <a:pt x="57903" y="883"/>
                </a:lnTo>
                <a:lnTo>
                  <a:pt x="57360" y="815"/>
                </a:lnTo>
                <a:close/>
                <a:moveTo>
                  <a:pt x="57971" y="679"/>
                </a:moveTo>
                <a:lnTo>
                  <a:pt x="58514" y="883"/>
                </a:lnTo>
                <a:lnTo>
                  <a:pt x="58989" y="1155"/>
                </a:lnTo>
                <a:lnTo>
                  <a:pt x="59464" y="1494"/>
                </a:lnTo>
                <a:lnTo>
                  <a:pt x="59804" y="1901"/>
                </a:lnTo>
                <a:lnTo>
                  <a:pt x="60075" y="2444"/>
                </a:lnTo>
                <a:lnTo>
                  <a:pt x="60211" y="2987"/>
                </a:lnTo>
                <a:lnTo>
                  <a:pt x="60279" y="3530"/>
                </a:lnTo>
                <a:lnTo>
                  <a:pt x="60279" y="82477"/>
                </a:lnTo>
                <a:lnTo>
                  <a:pt x="60211" y="83087"/>
                </a:lnTo>
                <a:lnTo>
                  <a:pt x="60075" y="83698"/>
                </a:lnTo>
                <a:lnTo>
                  <a:pt x="59736" y="84174"/>
                </a:lnTo>
                <a:lnTo>
                  <a:pt x="59396" y="84649"/>
                </a:lnTo>
                <a:lnTo>
                  <a:pt x="58921" y="84988"/>
                </a:lnTo>
                <a:lnTo>
                  <a:pt x="58378" y="85260"/>
                </a:lnTo>
                <a:lnTo>
                  <a:pt x="57767" y="85463"/>
                </a:lnTo>
                <a:lnTo>
                  <a:pt x="57156" y="85531"/>
                </a:lnTo>
                <a:lnTo>
                  <a:pt x="3869" y="85531"/>
                </a:lnTo>
                <a:lnTo>
                  <a:pt x="3190" y="85463"/>
                </a:lnTo>
                <a:lnTo>
                  <a:pt x="2647" y="85260"/>
                </a:lnTo>
                <a:lnTo>
                  <a:pt x="2104" y="84988"/>
                </a:lnTo>
                <a:lnTo>
                  <a:pt x="1629" y="84649"/>
                </a:lnTo>
                <a:lnTo>
                  <a:pt x="1222" y="84241"/>
                </a:lnTo>
                <a:lnTo>
                  <a:pt x="950" y="83766"/>
                </a:lnTo>
                <a:lnTo>
                  <a:pt x="747" y="83223"/>
                </a:lnTo>
                <a:lnTo>
                  <a:pt x="679" y="82612"/>
                </a:lnTo>
                <a:lnTo>
                  <a:pt x="679" y="3530"/>
                </a:lnTo>
                <a:lnTo>
                  <a:pt x="747" y="2987"/>
                </a:lnTo>
                <a:lnTo>
                  <a:pt x="950" y="2444"/>
                </a:lnTo>
                <a:lnTo>
                  <a:pt x="1154" y="1901"/>
                </a:lnTo>
                <a:lnTo>
                  <a:pt x="1561" y="1494"/>
                </a:lnTo>
                <a:lnTo>
                  <a:pt x="1969" y="1155"/>
                </a:lnTo>
                <a:lnTo>
                  <a:pt x="2444" y="883"/>
                </a:lnTo>
                <a:lnTo>
                  <a:pt x="2987" y="679"/>
                </a:lnTo>
                <a:close/>
                <a:moveTo>
                  <a:pt x="3530" y="1"/>
                </a:moveTo>
                <a:lnTo>
                  <a:pt x="2851" y="68"/>
                </a:lnTo>
                <a:lnTo>
                  <a:pt x="2172" y="204"/>
                </a:lnTo>
                <a:lnTo>
                  <a:pt x="1561" y="544"/>
                </a:lnTo>
                <a:lnTo>
                  <a:pt x="1018" y="1019"/>
                </a:lnTo>
                <a:lnTo>
                  <a:pt x="611" y="1562"/>
                </a:lnTo>
                <a:lnTo>
                  <a:pt x="272" y="2173"/>
                </a:lnTo>
                <a:lnTo>
                  <a:pt x="68" y="2852"/>
                </a:lnTo>
                <a:lnTo>
                  <a:pt x="0" y="3530"/>
                </a:lnTo>
                <a:lnTo>
                  <a:pt x="0" y="82612"/>
                </a:lnTo>
                <a:lnTo>
                  <a:pt x="68" y="83359"/>
                </a:lnTo>
                <a:lnTo>
                  <a:pt x="339" y="84038"/>
                </a:lnTo>
                <a:lnTo>
                  <a:pt x="679" y="84649"/>
                </a:lnTo>
                <a:lnTo>
                  <a:pt x="1154" y="85124"/>
                </a:lnTo>
                <a:lnTo>
                  <a:pt x="1697" y="85599"/>
                </a:lnTo>
                <a:lnTo>
                  <a:pt x="2376" y="85938"/>
                </a:lnTo>
                <a:lnTo>
                  <a:pt x="3055" y="86142"/>
                </a:lnTo>
                <a:lnTo>
                  <a:pt x="3869" y="86210"/>
                </a:lnTo>
                <a:lnTo>
                  <a:pt x="57156" y="86210"/>
                </a:lnTo>
                <a:lnTo>
                  <a:pt x="57903" y="86142"/>
                </a:lnTo>
                <a:lnTo>
                  <a:pt x="58582" y="85938"/>
                </a:lnTo>
                <a:lnTo>
                  <a:pt x="59260" y="85599"/>
                </a:lnTo>
                <a:lnTo>
                  <a:pt x="59804" y="85124"/>
                </a:lnTo>
                <a:lnTo>
                  <a:pt x="60347" y="84581"/>
                </a:lnTo>
                <a:lnTo>
                  <a:pt x="60686" y="83970"/>
                </a:lnTo>
                <a:lnTo>
                  <a:pt x="60890" y="83223"/>
                </a:lnTo>
                <a:lnTo>
                  <a:pt x="60957" y="82477"/>
                </a:lnTo>
                <a:lnTo>
                  <a:pt x="60957" y="3530"/>
                </a:lnTo>
                <a:lnTo>
                  <a:pt x="60890" y="2852"/>
                </a:lnTo>
                <a:lnTo>
                  <a:pt x="60686" y="2173"/>
                </a:lnTo>
                <a:lnTo>
                  <a:pt x="60347" y="1562"/>
                </a:lnTo>
                <a:lnTo>
                  <a:pt x="59939" y="1019"/>
                </a:lnTo>
                <a:lnTo>
                  <a:pt x="59396" y="544"/>
                </a:lnTo>
                <a:lnTo>
                  <a:pt x="58785" y="204"/>
                </a:lnTo>
                <a:lnTo>
                  <a:pt x="58106" y="68"/>
                </a:lnTo>
                <a:lnTo>
                  <a:pt x="57360" y="1"/>
                </a:lnTo>
                <a:close/>
              </a:path>
            </a:pathLst>
          </a:custGeom>
          <a:solidFill>
            <a:srgbClr val="184769"/>
          </a:solidFill>
          <a:ln cap="flat" cmpd="sng" w="19050">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67"/>
          <p:cNvSpPr/>
          <p:nvPr/>
        </p:nvSpPr>
        <p:spPr>
          <a:xfrm>
            <a:off x="5504650" y="2083710"/>
            <a:ext cx="1830218" cy="1374038"/>
          </a:xfrm>
          <a:custGeom>
            <a:rect b="b" l="l" r="r" t="t"/>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184769"/>
          </a:solidFill>
          <a:ln cap="flat" cmpd="sng" w="19050">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67"/>
          <p:cNvSpPr/>
          <p:nvPr/>
        </p:nvSpPr>
        <p:spPr>
          <a:xfrm>
            <a:off x="7134096" y="3003276"/>
            <a:ext cx="364500" cy="480900"/>
          </a:xfrm>
          <a:prstGeom prst="rect">
            <a:avLst/>
          </a:prstGeom>
          <a:solidFill>
            <a:srgbClr val="0E293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solidFill>
                <a:srgbClr val="C6DAEC"/>
              </a:solidFill>
              <a:latin typeface="Muli"/>
              <a:ea typeface="Muli"/>
              <a:cs typeface="Muli"/>
              <a:sym typeface="Muli"/>
            </a:endParaRPr>
          </a:p>
        </p:txBody>
      </p:sp>
      <p:sp>
        <p:nvSpPr>
          <p:cNvPr id="824" name="Google Shape;824;p67"/>
          <p:cNvSpPr/>
          <p:nvPr/>
        </p:nvSpPr>
        <p:spPr>
          <a:xfrm>
            <a:off x="7090450" y="2895545"/>
            <a:ext cx="451798" cy="696360"/>
          </a:xfrm>
          <a:custGeom>
            <a:rect b="b" l="l" r="r" t="t"/>
            <a:pathLst>
              <a:path extrusionOk="0" h="54713" w="25999">
                <a:moveTo>
                  <a:pt x="12966" y="2173"/>
                </a:moveTo>
                <a:lnTo>
                  <a:pt x="13169" y="2240"/>
                </a:lnTo>
                <a:lnTo>
                  <a:pt x="13373" y="2308"/>
                </a:lnTo>
                <a:lnTo>
                  <a:pt x="13441" y="2512"/>
                </a:lnTo>
                <a:lnTo>
                  <a:pt x="13509" y="2716"/>
                </a:lnTo>
                <a:lnTo>
                  <a:pt x="13441" y="2919"/>
                </a:lnTo>
                <a:lnTo>
                  <a:pt x="13373" y="3123"/>
                </a:lnTo>
                <a:lnTo>
                  <a:pt x="13169" y="3191"/>
                </a:lnTo>
                <a:lnTo>
                  <a:pt x="12966" y="3259"/>
                </a:lnTo>
                <a:lnTo>
                  <a:pt x="12762" y="3191"/>
                </a:lnTo>
                <a:lnTo>
                  <a:pt x="12626" y="3123"/>
                </a:lnTo>
                <a:lnTo>
                  <a:pt x="12491" y="2919"/>
                </a:lnTo>
                <a:lnTo>
                  <a:pt x="12423" y="2716"/>
                </a:lnTo>
                <a:lnTo>
                  <a:pt x="12491" y="2512"/>
                </a:lnTo>
                <a:lnTo>
                  <a:pt x="12626" y="2308"/>
                </a:lnTo>
                <a:lnTo>
                  <a:pt x="12762" y="2240"/>
                </a:lnTo>
                <a:lnTo>
                  <a:pt x="12966" y="2173"/>
                </a:lnTo>
                <a:close/>
                <a:moveTo>
                  <a:pt x="14934" y="4480"/>
                </a:moveTo>
                <a:lnTo>
                  <a:pt x="15002" y="4548"/>
                </a:lnTo>
                <a:lnTo>
                  <a:pt x="15070" y="4684"/>
                </a:lnTo>
                <a:lnTo>
                  <a:pt x="15138" y="4752"/>
                </a:lnTo>
                <a:lnTo>
                  <a:pt x="15070" y="4888"/>
                </a:lnTo>
                <a:lnTo>
                  <a:pt x="15002" y="5024"/>
                </a:lnTo>
                <a:lnTo>
                  <a:pt x="14934" y="5024"/>
                </a:lnTo>
                <a:lnTo>
                  <a:pt x="14799" y="5091"/>
                </a:lnTo>
                <a:lnTo>
                  <a:pt x="11065" y="5091"/>
                </a:lnTo>
                <a:lnTo>
                  <a:pt x="10929" y="5024"/>
                </a:lnTo>
                <a:lnTo>
                  <a:pt x="10861" y="5024"/>
                </a:lnTo>
                <a:lnTo>
                  <a:pt x="10794" y="4888"/>
                </a:lnTo>
                <a:lnTo>
                  <a:pt x="10726" y="4752"/>
                </a:lnTo>
                <a:lnTo>
                  <a:pt x="10794" y="4684"/>
                </a:lnTo>
                <a:lnTo>
                  <a:pt x="10861" y="4548"/>
                </a:lnTo>
                <a:lnTo>
                  <a:pt x="10929" y="4480"/>
                </a:lnTo>
                <a:close/>
                <a:moveTo>
                  <a:pt x="23963" y="7807"/>
                </a:moveTo>
                <a:lnTo>
                  <a:pt x="23963" y="7875"/>
                </a:lnTo>
                <a:lnTo>
                  <a:pt x="23963" y="46771"/>
                </a:lnTo>
                <a:lnTo>
                  <a:pt x="23963" y="46838"/>
                </a:lnTo>
                <a:lnTo>
                  <a:pt x="1969" y="46838"/>
                </a:lnTo>
                <a:lnTo>
                  <a:pt x="1969" y="46771"/>
                </a:lnTo>
                <a:lnTo>
                  <a:pt x="1969" y="7875"/>
                </a:lnTo>
                <a:lnTo>
                  <a:pt x="1969" y="7807"/>
                </a:lnTo>
                <a:close/>
                <a:moveTo>
                  <a:pt x="12558" y="48536"/>
                </a:moveTo>
                <a:lnTo>
                  <a:pt x="12151" y="48671"/>
                </a:lnTo>
                <a:lnTo>
                  <a:pt x="11812" y="48875"/>
                </a:lnTo>
                <a:lnTo>
                  <a:pt x="11472" y="49146"/>
                </a:lnTo>
                <a:lnTo>
                  <a:pt x="11269" y="49418"/>
                </a:lnTo>
                <a:lnTo>
                  <a:pt x="11065" y="49825"/>
                </a:lnTo>
                <a:lnTo>
                  <a:pt x="10929" y="50165"/>
                </a:lnTo>
                <a:lnTo>
                  <a:pt x="10861" y="50640"/>
                </a:lnTo>
                <a:lnTo>
                  <a:pt x="10929" y="51047"/>
                </a:lnTo>
                <a:lnTo>
                  <a:pt x="11065" y="51454"/>
                </a:lnTo>
                <a:lnTo>
                  <a:pt x="11269" y="51794"/>
                </a:lnTo>
                <a:lnTo>
                  <a:pt x="11472" y="52065"/>
                </a:lnTo>
                <a:lnTo>
                  <a:pt x="11812" y="52337"/>
                </a:lnTo>
                <a:lnTo>
                  <a:pt x="12151" y="52541"/>
                </a:lnTo>
                <a:lnTo>
                  <a:pt x="12558" y="52676"/>
                </a:lnTo>
                <a:lnTo>
                  <a:pt x="12966" y="52744"/>
                </a:lnTo>
                <a:lnTo>
                  <a:pt x="13373" y="52676"/>
                </a:lnTo>
                <a:lnTo>
                  <a:pt x="13780" y="52541"/>
                </a:lnTo>
                <a:lnTo>
                  <a:pt x="14120" y="52337"/>
                </a:lnTo>
                <a:lnTo>
                  <a:pt x="14459" y="52065"/>
                </a:lnTo>
                <a:lnTo>
                  <a:pt x="14731" y="51794"/>
                </a:lnTo>
                <a:lnTo>
                  <a:pt x="14934" y="51454"/>
                </a:lnTo>
                <a:lnTo>
                  <a:pt x="15002" y="51047"/>
                </a:lnTo>
                <a:lnTo>
                  <a:pt x="15070" y="50640"/>
                </a:lnTo>
                <a:lnTo>
                  <a:pt x="15002" y="50165"/>
                </a:lnTo>
                <a:lnTo>
                  <a:pt x="14934" y="49825"/>
                </a:lnTo>
                <a:lnTo>
                  <a:pt x="14731" y="49418"/>
                </a:lnTo>
                <a:lnTo>
                  <a:pt x="14459" y="49146"/>
                </a:lnTo>
                <a:lnTo>
                  <a:pt x="14120" y="48875"/>
                </a:lnTo>
                <a:lnTo>
                  <a:pt x="13780" y="48671"/>
                </a:lnTo>
                <a:lnTo>
                  <a:pt x="13373" y="48536"/>
                </a:lnTo>
                <a:close/>
                <a:moveTo>
                  <a:pt x="12966" y="48332"/>
                </a:moveTo>
                <a:lnTo>
                  <a:pt x="13441" y="48400"/>
                </a:lnTo>
                <a:lnTo>
                  <a:pt x="13848" y="48536"/>
                </a:lnTo>
                <a:lnTo>
                  <a:pt x="14256" y="48739"/>
                </a:lnTo>
                <a:lnTo>
                  <a:pt x="14595" y="49011"/>
                </a:lnTo>
                <a:lnTo>
                  <a:pt x="14866" y="49350"/>
                </a:lnTo>
                <a:lnTo>
                  <a:pt x="15070" y="49757"/>
                </a:lnTo>
                <a:lnTo>
                  <a:pt x="15206" y="50165"/>
                </a:lnTo>
                <a:lnTo>
                  <a:pt x="15274" y="50640"/>
                </a:lnTo>
                <a:lnTo>
                  <a:pt x="15206" y="51047"/>
                </a:lnTo>
                <a:lnTo>
                  <a:pt x="15070" y="51522"/>
                </a:lnTo>
                <a:lnTo>
                  <a:pt x="14866" y="51862"/>
                </a:lnTo>
                <a:lnTo>
                  <a:pt x="14595" y="52201"/>
                </a:lnTo>
                <a:lnTo>
                  <a:pt x="14256" y="52473"/>
                </a:lnTo>
                <a:lnTo>
                  <a:pt x="13848" y="52676"/>
                </a:lnTo>
                <a:lnTo>
                  <a:pt x="13441" y="52812"/>
                </a:lnTo>
                <a:lnTo>
                  <a:pt x="12966" y="52880"/>
                </a:lnTo>
                <a:lnTo>
                  <a:pt x="12558" y="52812"/>
                </a:lnTo>
                <a:lnTo>
                  <a:pt x="12083" y="52676"/>
                </a:lnTo>
                <a:lnTo>
                  <a:pt x="11744" y="52473"/>
                </a:lnTo>
                <a:lnTo>
                  <a:pt x="11404" y="52201"/>
                </a:lnTo>
                <a:lnTo>
                  <a:pt x="11133" y="51862"/>
                </a:lnTo>
                <a:lnTo>
                  <a:pt x="10929" y="51522"/>
                </a:lnTo>
                <a:lnTo>
                  <a:pt x="10794" y="51047"/>
                </a:lnTo>
                <a:lnTo>
                  <a:pt x="10726" y="50640"/>
                </a:lnTo>
                <a:lnTo>
                  <a:pt x="10794" y="50165"/>
                </a:lnTo>
                <a:lnTo>
                  <a:pt x="10929" y="49757"/>
                </a:lnTo>
                <a:lnTo>
                  <a:pt x="11133" y="49350"/>
                </a:lnTo>
                <a:lnTo>
                  <a:pt x="11404" y="49011"/>
                </a:lnTo>
                <a:lnTo>
                  <a:pt x="11744" y="48739"/>
                </a:lnTo>
                <a:lnTo>
                  <a:pt x="12083" y="48536"/>
                </a:lnTo>
                <a:lnTo>
                  <a:pt x="12558" y="48400"/>
                </a:lnTo>
                <a:lnTo>
                  <a:pt x="12966" y="48332"/>
                </a:lnTo>
                <a:close/>
                <a:moveTo>
                  <a:pt x="3938" y="679"/>
                </a:moveTo>
                <a:lnTo>
                  <a:pt x="3259" y="747"/>
                </a:lnTo>
                <a:lnTo>
                  <a:pt x="2648" y="951"/>
                </a:lnTo>
                <a:lnTo>
                  <a:pt x="2105" y="1222"/>
                </a:lnTo>
                <a:lnTo>
                  <a:pt x="1630" y="1629"/>
                </a:lnTo>
                <a:lnTo>
                  <a:pt x="1290" y="2105"/>
                </a:lnTo>
                <a:lnTo>
                  <a:pt x="951" y="2648"/>
                </a:lnTo>
                <a:lnTo>
                  <a:pt x="747" y="3259"/>
                </a:lnTo>
                <a:lnTo>
                  <a:pt x="747" y="3870"/>
                </a:lnTo>
                <a:lnTo>
                  <a:pt x="747" y="50776"/>
                </a:lnTo>
                <a:lnTo>
                  <a:pt x="747" y="51387"/>
                </a:lnTo>
                <a:lnTo>
                  <a:pt x="951" y="51997"/>
                </a:lnTo>
                <a:lnTo>
                  <a:pt x="1290" y="52541"/>
                </a:lnTo>
                <a:lnTo>
                  <a:pt x="1630" y="53016"/>
                </a:lnTo>
                <a:lnTo>
                  <a:pt x="2105" y="53423"/>
                </a:lnTo>
                <a:lnTo>
                  <a:pt x="2648" y="53695"/>
                </a:lnTo>
                <a:lnTo>
                  <a:pt x="3259" y="53898"/>
                </a:lnTo>
                <a:lnTo>
                  <a:pt x="3938" y="53966"/>
                </a:lnTo>
                <a:lnTo>
                  <a:pt x="22062" y="53966"/>
                </a:lnTo>
                <a:lnTo>
                  <a:pt x="22741" y="53898"/>
                </a:lnTo>
                <a:lnTo>
                  <a:pt x="23352" y="53695"/>
                </a:lnTo>
                <a:lnTo>
                  <a:pt x="23895" y="53423"/>
                </a:lnTo>
                <a:lnTo>
                  <a:pt x="24370" y="53016"/>
                </a:lnTo>
                <a:lnTo>
                  <a:pt x="24709" y="52541"/>
                </a:lnTo>
                <a:lnTo>
                  <a:pt x="25049" y="51997"/>
                </a:lnTo>
                <a:lnTo>
                  <a:pt x="25252" y="51387"/>
                </a:lnTo>
                <a:lnTo>
                  <a:pt x="25320" y="50776"/>
                </a:lnTo>
                <a:lnTo>
                  <a:pt x="25320" y="3870"/>
                </a:lnTo>
                <a:lnTo>
                  <a:pt x="25252" y="3259"/>
                </a:lnTo>
                <a:lnTo>
                  <a:pt x="25049" y="2648"/>
                </a:lnTo>
                <a:lnTo>
                  <a:pt x="24709" y="2105"/>
                </a:lnTo>
                <a:lnTo>
                  <a:pt x="24370" y="1629"/>
                </a:lnTo>
                <a:lnTo>
                  <a:pt x="23895" y="1222"/>
                </a:lnTo>
                <a:lnTo>
                  <a:pt x="23352" y="951"/>
                </a:lnTo>
                <a:lnTo>
                  <a:pt x="22741" y="747"/>
                </a:lnTo>
                <a:lnTo>
                  <a:pt x="22062" y="679"/>
                </a:lnTo>
                <a:close/>
                <a:moveTo>
                  <a:pt x="22062" y="543"/>
                </a:moveTo>
                <a:lnTo>
                  <a:pt x="22741" y="611"/>
                </a:lnTo>
                <a:lnTo>
                  <a:pt x="23419" y="815"/>
                </a:lnTo>
                <a:lnTo>
                  <a:pt x="23963" y="1086"/>
                </a:lnTo>
                <a:lnTo>
                  <a:pt x="24438" y="1494"/>
                </a:lnTo>
                <a:lnTo>
                  <a:pt x="24845" y="2037"/>
                </a:lnTo>
                <a:lnTo>
                  <a:pt x="25184" y="2580"/>
                </a:lnTo>
                <a:lnTo>
                  <a:pt x="25388" y="3191"/>
                </a:lnTo>
                <a:lnTo>
                  <a:pt x="25456" y="3870"/>
                </a:lnTo>
                <a:lnTo>
                  <a:pt x="25456" y="50776"/>
                </a:lnTo>
                <a:lnTo>
                  <a:pt x="25388" y="51454"/>
                </a:lnTo>
                <a:lnTo>
                  <a:pt x="25184" y="52065"/>
                </a:lnTo>
                <a:lnTo>
                  <a:pt x="24845" y="52676"/>
                </a:lnTo>
                <a:lnTo>
                  <a:pt x="24438" y="53151"/>
                </a:lnTo>
                <a:lnTo>
                  <a:pt x="23963" y="53559"/>
                </a:lnTo>
                <a:lnTo>
                  <a:pt x="23419" y="53898"/>
                </a:lnTo>
                <a:lnTo>
                  <a:pt x="22741" y="54102"/>
                </a:lnTo>
                <a:lnTo>
                  <a:pt x="22062" y="54170"/>
                </a:lnTo>
                <a:lnTo>
                  <a:pt x="3938" y="54170"/>
                </a:lnTo>
                <a:lnTo>
                  <a:pt x="3259" y="54102"/>
                </a:lnTo>
                <a:lnTo>
                  <a:pt x="2580" y="53898"/>
                </a:lnTo>
                <a:lnTo>
                  <a:pt x="2037" y="53559"/>
                </a:lnTo>
                <a:lnTo>
                  <a:pt x="1562" y="53151"/>
                </a:lnTo>
                <a:lnTo>
                  <a:pt x="1154" y="52676"/>
                </a:lnTo>
                <a:lnTo>
                  <a:pt x="815" y="52065"/>
                </a:lnTo>
                <a:lnTo>
                  <a:pt x="611" y="51454"/>
                </a:lnTo>
                <a:lnTo>
                  <a:pt x="543" y="50776"/>
                </a:lnTo>
                <a:lnTo>
                  <a:pt x="543" y="3870"/>
                </a:lnTo>
                <a:lnTo>
                  <a:pt x="611" y="3191"/>
                </a:lnTo>
                <a:lnTo>
                  <a:pt x="815" y="2580"/>
                </a:lnTo>
                <a:lnTo>
                  <a:pt x="1154" y="2037"/>
                </a:lnTo>
                <a:lnTo>
                  <a:pt x="1562" y="1494"/>
                </a:lnTo>
                <a:lnTo>
                  <a:pt x="2037" y="1086"/>
                </a:lnTo>
                <a:lnTo>
                  <a:pt x="2580" y="815"/>
                </a:lnTo>
                <a:lnTo>
                  <a:pt x="3259" y="611"/>
                </a:lnTo>
                <a:lnTo>
                  <a:pt x="3938" y="543"/>
                </a:lnTo>
                <a:close/>
                <a:moveTo>
                  <a:pt x="3938" y="0"/>
                </a:moveTo>
                <a:lnTo>
                  <a:pt x="3123" y="68"/>
                </a:lnTo>
                <a:lnTo>
                  <a:pt x="2444" y="272"/>
                </a:lnTo>
                <a:lnTo>
                  <a:pt x="1765" y="611"/>
                </a:lnTo>
                <a:lnTo>
                  <a:pt x="1154" y="1154"/>
                </a:lnTo>
                <a:lnTo>
                  <a:pt x="679" y="1697"/>
                </a:lnTo>
                <a:lnTo>
                  <a:pt x="272" y="2376"/>
                </a:lnTo>
                <a:lnTo>
                  <a:pt x="68" y="3123"/>
                </a:lnTo>
                <a:lnTo>
                  <a:pt x="0" y="3870"/>
                </a:lnTo>
                <a:lnTo>
                  <a:pt x="0" y="50776"/>
                </a:lnTo>
                <a:lnTo>
                  <a:pt x="68" y="51522"/>
                </a:lnTo>
                <a:lnTo>
                  <a:pt x="272" y="52269"/>
                </a:lnTo>
                <a:lnTo>
                  <a:pt x="679" y="52948"/>
                </a:lnTo>
                <a:lnTo>
                  <a:pt x="1154" y="53559"/>
                </a:lnTo>
                <a:lnTo>
                  <a:pt x="1765" y="54034"/>
                </a:lnTo>
                <a:lnTo>
                  <a:pt x="2444" y="54373"/>
                </a:lnTo>
                <a:lnTo>
                  <a:pt x="3123" y="54645"/>
                </a:lnTo>
                <a:lnTo>
                  <a:pt x="3938" y="54713"/>
                </a:lnTo>
                <a:lnTo>
                  <a:pt x="22062" y="54713"/>
                </a:lnTo>
                <a:lnTo>
                  <a:pt x="22876" y="54645"/>
                </a:lnTo>
                <a:lnTo>
                  <a:pt x="23555" y="54373"/>
                </a:lnTo>
                <a:lnTo>
                  <a:pt x="24234" y="54034"/>
                </a:lnTo>
                <a:lnTo>
                  <a:pt x="24845" y="53559"/>
                </a:lnTo>
                <a:lnTo>
                  <a:pt x="25320" y="52948"/>
                </a:lnTo>
                <a:lnTo>
                  <a:pt x="25727" y="52269"/>
                </a:lnTo>
                <a:lnTo>
                  <a:pt x="25931" y="51522"/>
                </a:lnTo>
                <a:lnTo>
                  <a:pt x="25999" y="50776"/>
                </a:lnTo>
                <a:lnTo>
                  <a:pt x="25999" y="3870"/>
                </a:lnTo>
                <a:lnTo>
                  <a:pt x="25931" y="3123"/>
                </a:lnTo>
                <a:lnTo>
                  <a:pt x="25727" y="2376"/>
                </a:lnTo>
                <a:lnTo>
                  <a:pt x="25320" y="1697"/>
                </a:lnTo>
                <a:lnTo>
                  <a:pt x="24845" y="1154"/>
                </a:lnTo>
                <a:lnTo>
                  <a:pt x="24234" y="611"/>
                </a:lnTo>
                <a:lnTo>
                  <a:pt x="23555" y="272"/>
                </a:lnTo>
                <a:lnTo>
                  <a:pt x="22876" y="68"/>
                </a:lnTo>
                <a:lnTo>
                  <a:pt x="22062" y="0"/>
                </a:lnTo>
                <a:close/>
              </a:path>
            </a:pathLst>
          </a:custGeom>
          <a:solidFill>
            <a:srgbClr val="184769"/>
          </a:solidFill>
          <a:ln cap="flat" cmpd="sng" w="19050">
            <a:solidFill>
              <a:srgbClr val="19BBD5"/>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25" name="Google Shape;825;p67"/>
          <p:cNvPicPr preferRelativeResize="0"/>
          <p:nvPr/>
        </p:nvPicPr>
        <p:blipFill>
          <a:blip r:embed="rId3">
            <a:alphaModFix/>
          </a:blip>
          <a:stretch>
            <a:fillRect/>
          </a:stretch>
        </p:blipFill>
        <p:spPr>
          <a:xfrm>
            <a:off x="7731900" y="2816174"/>
            <a:ext cx="331549" cy="282900"/>
          </a:xfrm>
          <a:prstGeom prst="rect">
            <a:avLst/>
          </a:prstGeom>
          <a:noFill/>
          <a:ln>
            <a:noFill/>
          </a:ln>
        </p:spPr>
      </p:pic>
      <p:pic>
        <p:nvPicPr>
          <p:cNvPr id="826" name="Google Shape;826;p67"/>
          <p:cNvPicPr preferRelativeResize="0"/>
          <p:nvPr/>
        </p:nvPicPr>
        <p:blipFill>
          <a:blip r:embed="rId3">
            <a:alphaModFix/>
          </a:blip>
          <a:stretch>
            <a:fillRect/>
          </a:stretch>
        </p:blipFill>
        <p:spPr>
          <a:xfrm>
            <a:off x="7209700" y="3152725"/>
            <a:ext cx="213300" cy="182010"/>
          </a:xfrm>
          <a:prstGeom prst="rect">
            <a:avLst/>
          </a:prstGeom>
          <a:noFill/>
          <a:ln>
            <a:noFill/>
          </a:ln>
        </p:spPr>
      </p:pic>
      <p:pic>
        <p:nvPicPr>
          <p:cNvPr id="827" name="Google Shape;827;p67"/>
          <p:cNvPicPr preferRelativeResize="0"/>
          <p:nvPr/>
        </p:nvPicPr>
        <p:blipFill>
          <a:blip r:embed="rId4">
            <a:alphaModFix/>
          </a:blip>
          <a:stretch>
            <a:fillRect/>
          </a:stretch>
        </p:blipFill>
        <p:spPr>
          <a:xfrm>
            <a:off x="0" y="0"/>
            <a:ext cx="9144000" cy="5143500"/>
          </a:xfrm>
          <a:prstGeom prst="rect">
            <a:avLst/>
          </a:prstGeom>
          <a:noFill/>
          <a:ln>
            <a:noFill/>
          </a:ln>
        </p:spPr>
      </p:pic>
      <p:sp>
        <p:nvSpPr>
          <p:cNvPr id="828" name="Google Shape;828;p67"/>
          <p:cNvSpPr/>
          <p:nvPr/>
        </p:nvSpPr>
        <p:spPr>
          <a:xfrm>
            <a:off x="1594650" y="4059250"/>
            <a:ext cx="312000" cy="359700"/>
          </a:xfrm>
          <a:prstGeom prst="ellipse">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67"/>
          <p:cNvSpPr/>
          <p:nvPr/>
        </p:nvSpPr>
        <p:spPr>
          <a:xfrm>
            <a:off x="4766475" y="3213875"/>
            <a:ext cx="187200" cy="213600"/>
          </a:xfrm>
          <a:prstGeom prst="ellipse">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3" name="Shape 833"/>
        <p:cNvGrpSpPr/>
        <p:nvPr/>
      </p:nvGrpSpPr>
      <p:grpSpPr>
        <a:xfrm>
          <a:off x="0" y="0"/>
          <a:ext cx="0" cy="0"/>
          <a:chOff x="0" y="0"/>
          <a:chExt cx="0" cy="0"/>
        </a:xfrm>
      </p:grpSpPr>
      <p:sp>
        <p:nvSpPr>
          <p:cNvPr id="834" name="Google Shape;834;p68"/>
          <p:cNvSpPr txBox="1"/>
          <p:nvPr>
            <p:ph type="ctrTitle"/>
          </p:nvPr>
        </p:nvSpPr>
        <p:spPr>
          <a:xfrm>
            <a:off x="2743200" y="1735750"/>
            <a:ext cx="56388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835" name="Google Shape;835;p68"/>
          <p:cNvSpPr txBox="1"/>
          <p:nvPr>
            <p:ph idx="1" type="subTitle"/>
          </p:nvPr>
        </p:nvSpPr>
        <p:spPr>
          <a:xfrm>
            <a:off x="2743200" y="2821000"/>
            <a:ext cx="62409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Maintenance of </a:t>
            </a:r>
            <a:r>
              <a:rPr lang="en" sz="1200"/>
              <a:t>Pocket Library™</a:t>
            </a:r>
            <a:endParaRPr sz="12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9" name="Shape 839"/>
        <p:cNvGrpSpPr/>
        <p:nvPr/>
      </p:nvGrpSpPr>
      <p:grpSpPr>
        <a:xfrm>
          <a:off x="0" y="0"/>
          <a:ext cx="0" cy="0"/>
          <a:chOff x="0" y="0"/>
          <a:chExt cx="0" cy="0"/>
        </a:xfrm>
      </p:grpSpPr>
      <p:sp>
        <p:nvSpPr>
          <p:cNvPr id="840" name="Google Shape;840;p69"/>
          <p:cNvSpPr txBox="1"/>
          <p:nvPr>
            <p:ph type="title"/>
          </p:nvPr>
        </p:nvSpPr>
        <p:spPr>
          <a:xfrm>
            <a:off x="1732700" y="821200"/>
            <a:ext cx="4944300" cy="64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Overall Reflection</a:t>
            </a:r>
            <a:endParaRPr sz="3000"/>
          </a:p>
        </p:txBody>
      </p:sp>
      <p:sp>
        <p:nvSpPr>
          <p:cNvPr id="841" name="Google Shape;841;p69"/>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842" name="Google Shape;842;p69"/>
          <p:cNvSpPr txBox="1"/>
          <p:nvPr/>
        </p:nvSpPr>
        <p:spPr>
          <a:xfrm>
            <a:off x="1429350" y="1400675"/>
            <a:ext cx="4445700" cy="343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19BBD5"/>
              </a:solidFill>
              <a:latin typeface="Nixie One"/>
              <a:ea typeface="Nixie One"/>
              <a:cs typeface="Nixie One"/>
              <a:sym typeface="Nixie One"/>
            </a:endParaRPr>
          </a:p>
          <a:p>
            <a:pPr indent="-317500" lvl="0" marL="457200" rtl="0" algn="l">
              <a:spcBef>
                <a:spcPts val="0"/>
              </a:spcBef>
              <a:spcAft>
                <a:spcPts val="0"/>
              </a:spcAft>
              <a:buClr>
                <a:srgbClr val="19BBD5"/>
              </a:buClr>
              <a:buSzPts val="1400"/>
              <a:buFont typeface="Nixie One"/>
              <a:buChar char="●"/>
            </a:pPr>
            <a:r>
              <a:rPr lang="en">
                <a:solidFill>
                  <a:srgbClr val="19BBD5"/>
                </a:solidFill>
                <a:latin typeface="Nixie One"/>
                <a:ea typeface="Nixie One"/>
                <a:cs typeface="Nixie One"/>
                <a:sym typeface="Nixie One"/>
              </a:rPr>
              <a:t>Applied requirement analysis and implemented the Prototype Process Model to our project</a:t>
            </a:r>
            <a:endParaRPr>
              <a:solidFill>
                <a:srgbClr val="19BBD5"/>
              </a:solidFill>
              <a:latin typeface="Nixie One"/>
              <a:ea typeface="Nixie One"/>
              <a:cs typeface="Nixie One"/>
              <a:sym typeface="Nixie One"/>
            </a:endParaRPr>
          </a:p>
          <a:p>
            <a:pPr indent="-317500" lvl="0" marL="457200" rtl="0" algn="l">
              <a:spcBef>
                <a:spcPts val="0"/>
              </a:spcBef>
              <a:spcAft>
                <a:spcPts val="0"/>
              </a:spcAft>
              <a:buClr>
                <a:srgbClr val="19BBD5"/>
              </a:buClr>
              <a:buSzPts val="1400"/>
              <a:buFont typeface="Nixie One"/>
              <a:buChar char="●"/>
            </a:pPr>
            <a:r>
              <a:rPr lang="en">
                <a:solidFill>
                  <a:srgbClr val="19BBD5"/>
                </a:solidFill>
                <a:latin typeface="Nixie One"/>
                <a:ea typeface="Nixie One"/>
                <a:cs typeface="Nixie One"/>
                <a:sym typeface="Nixie One"/>
              </a:rPr>
              <a:t>Analyzed various design principles and patterns and applied those (</a:t>
            </a:r>
            <a:r>
              <a:rPr lang="en">
                <a:solidFill>
                  <a:srgbClr val="19BBD5"/>
                </a:solidFill>
                <a:latin typeface="Nixie One"/>
                <a:ea typeface="Nixie One"/>
                <a:cs typeface="Nixie One"/>
                <a:sym typeface="Nixie One"/>
              </a:rPr>
              <a:t>LSP, State Pattern, Command pattern) best suited for the project.</a:t>
            </a:r>
            <a:endParaRPr>
              <a:solidFill>
                <a:srgbClr val="19BBD5"/>
              </a:solidFill>
              <a:latin typeface="Nixie One"/>
              <a:ea typeface="Nixie One"/>
              <a:cs typeface="Nixie One"/>
              <a:sym typeface="Nixie One"/>
            </a:endParaRPr>
          </a:p>
          <a:p>
            <a:pPr indent="-317500" lvl="0" marL="457200" rtl="0" algn="l">
              <a:spcBef>
                <a:spcPts val="0"/>
              </a:spcBef>
              <a:spcAft>
                <a:spcPts val="0"/>
              </a:spcAft>
              <a:buClr>
                <a:srgbClr val="19BBD5"/>
              </a:buClr>
              <a:buSzPts val="1400"/>
              <a:buFont typeface="Nixie One"/>
              <a:buChar char="●"/>
            </a:pPr>
            <a:r>
              <a:rPr lang="en">
                <a:solidFill>
                  <a:srgbClr val="19BBD5"/>
                </a:solidFill>
                <a:latin typeface="Nixie One"/>
                <a:ea typeface="Nixie One"/>
                <a:cs typeface="Nixie One"/>
                <a:sym typeface="Nixie One"/>
              </a:rPr>
              <a:t>Learnt how to effectively adapt and modify classes based on changing requirements.</a:t>
            </a:r>
            <a:endParaRPr>
              <a:solidFill>
                <a:srgbClr val="19BBD5"/>
              </a:solidFill>
              <a:latin typeface="Nixie One"/>
              <a:ea typeface="Nixie One"/>
              <a:cs typeface="Nixie One"/>
              <a:sym typeface="Nixie One"/>
            </a:endParaRPr>
          </a:p>
          <a:p>
            <a:pPr indent="-317500" lvl="0" marL="457200" rtl="0" algn="l">
              <a:spcBef>
                <a:spcPts val="0"/>
              </a:spcBef>
              <a:spcAft>
                <a:spcPts val="0"/>
              </a:spcAft>
              <a:buClr>
                <a:srgbClr val="19BBD5"/>
              </a:buClr>
              <a:buSzPts val="1400"/>
              <a:buFont typeface="Nixie One"/>
              <a:buChar char="●"/>
            </a:pPr>
            <a:r>
              <a:rPr lang="en">
                <a:solidFill>
                  <a:srgbClr val="19BBD5"/>
                </a:solidFill>
                <a:latin typeface="Nixie One"/>
                <a:ea typeface="Nixie One"/>
                <a:cs typeface="Nixie One"/>
                <a:sym typeface="Nixie One"/>
              </a:rPr>
              <a:t> Our future work for the project involves designing an Android and iOS application, the inclusion of online tutor classes and the adaption of other payment methods to our platform.</a:t>
            </a:r>
            <a:endParaRPr>
              <a:solidFill>
                <a:srgbClr val="19BBD5"/>
              </a:solidFill>
              <a:latin typeface="Nixie One"/>
              <a:ea typeface="Nixie One"/>
              <a:cs typeface="Nixie One"/>
              <a:sym typeface="Nixie One"/>
            </a:endParaRPr>
          </a:p>
        </p:txBody>
      </p:sp>
      <p:pic>
        <p:nvPicPr>
          <p:cNvPr id="843" name="Google Shape;843;p69"/>
          <p:cNvPicPr preferRelativeResize="0"/>
          <p:nvPr/>
        </p:nvPicPr>
        <p:blipFill>
          <a:blip r:embed="rId3">
            <a:alphaModFix/>
          </a:blip>
          <a:stretch>
            <a:fillRect/>
          </a:stretch>
        </p:blipFill>
        <p:spPr>
          <a:xfrm>
            <a:off x="5830975" y="1167400"/>
            <a:ext cx="3237801" cy="2158524"/>
          </a:xfrm>
          <a:prstGeom prst="rect">
            <a:avLst/>
          </a:prstGeom>
          <a:noFill/>
          <a:ln>
            <a:noFill/>
          </a:ln>
        </p:spPr>
      </p:pic>
      <p:pic>
        <p:nvPicPr>
          <p:cNvPr id="844" name="Google Shape;844;p69"/>
          <p:cNvPicPr preferRelativeResize="0"/>
          <p:nvPr/>
        </p:nvPicPr>
        <p:blipFill>
          <a:blip r:embed="rId4">
            <a:alphaModFix/>
          </a:blip>
          <a:stretch>
            <a:fillRect/>
          </a:stretch>
        </p:blipFill>
        <p:spPr>
          <a:xfrm>
            <a:off x="5875050" y="3463250"/>
            <a:ext cx="1690600" cy="107692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8" name="Shape 848"/>
        <p:cNvGrpSpPr/>
        <p:nvPr/>
      </p:nvGrpSpPr>
      <p:grpSpPr>
        <a:xfrm>
          <a:off x="0" y="0"/>
          <a:ext cx="0" cy="0"/>
          <a:chOff x="0" y="0"/>
          <a:chExt cx="0" cy="0"/>
        </a:xfrm>
      </p:grpSpPr>
      <p:sp>
        <p:nvSpPr>
          <p:cNvPr id="849" name="Google Shape;849;p70"/>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850" name="Google Shape;850;p70"/>
          <p:cNvSpPr txBox="1"/>
          <p:nvPr>
            <p:ph idx="4294967295" type="title"/>
          </p:nvPr>
        </p:nvSpPr>
        <p:spPr>
          <a:xfrm>
            <a:off x="1949600" y="426325"/>
            <a:ext cx="49443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Teamwork</a:t>
            </a:r>
            <a:endParaRPr sz="3000"/>
          </a:p>
        </p:txBody>
      </p:sp>
      <p:pic>
        <p:nvPicPr>
          <p:cNvPr id="851" name="Google Shape;851;p70"/>
          <p:cNvPicPr preferRelativeResize="0"/>
          <p:nvPr/>
        </p:nvPicPr>
        <p:blipFill>
          <a:blip r:embed="rId3">
            <a:alphaModFix/>
          </a:blip>
          <a:stretch>
            <a:fillRect/>
          </a:stretch>
        </p:blipFill>
        <p:spPr>
          <a:xfrm>
            <a:off x="92750" y="1157225"/>
            <a:ext cx="8969525" cy="28035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5" name="Shape 855"/>
        <p:cNvGrpSpPr/>
        <p:nvPr/>
      </p:nvGrpSpPr>
      <p:grpSpPr>
        <a:xfrm>
          <a:off x="0" y="0"/>
          <a:ext cx="0" cy="0"/>
          <a:chOff x="0" y="0"/>
          <a:chExt cx="0" cy="0"/>
        </a:xfrm>
      </p:grpSpPr>
      <p:sp>
        <p:nvSpPr>
          <p:cNvPr id="856" name="Google Shape;856;p71"/>
          <p:cNvSpPr txBox="1"/>
          <p:nvPr>
            <p:ph type="ctrTitle"/>
          </p:nvPr>
        </p:nvSpPr>
        <p:spPr>
          <a:xfrm>
            <a:off x="1400250" y="2439075"/>
            <a:ext cx="6343500" cy="11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a:p>
            <a:pPr indent="0" lvl="0" marL="0" rtl="0" algn="ctr">
              <a:spcBef>
                <a:spcPts val="0"/>
              </a:spcBef>
              <a:spcAft>
                <a:spcPts val="0"/>
              </a:spcAft>
              <a:buClr>
                <a:schemeClr val="dk1"/>
              </a:buClr>
              <a:buSzPts val="1100"/>
              <a:buFont typeface="Arial"/>
              <a:buNone/>
            </a:pPr>
            <a:r>
              <a:rPr lang="en" sz="1800">
                <a:solidFill>
                  <a:srgbClr val="2C9DDE"/>
                </a:solidFill>
              </a:rPr>
              <a:t>any questions?</a:t>
            </a:r>
            <a:endParaRPr sz="1800">
              <a:solidFill>
                <a:srgbClr val="2C9DDE"/>
              </a:solidFill>
            </a:endParaRPr>
          </a:p>
          <a:p>
            <a:pPr indent="0" lvl="0" marL="0" rtl="0" algn="ctr">
              <a:spcBef>
                <a:spcPts val="0"/>
              </a:spcBef>
              <a:spcAft>
                <a:spcPts val="0"/>
              </a:spcAft>
              <a:buNone/>
            </a:pPr>
            <a:r>
              <a:t/>
            </a:r>
            <a:endParaRPr/>
          </a:p>
        </p:txBody>
      </p:sp>
      <p:pic>
        <p:nvPicPr>
          <p:cNvPr id="857" name="Google Shape;857;p71"/>
          <p:cNvPicPr preferRelativeResize="0"/>
          <p:nvPr/>
        </p:nvPicPr>
        <p:blipFill>
          <a:blip r:embed="rId3">
            <a:alphaModFix/>
          </a:blip>
          <a:stretch>
            <a:fillRect/>
          </a:stretch>
        </p:blipFill>
        <p:spPr>
          <a:xfrm>
            <a:off x="5445838" y="2848425"/>
            <a:ext cx="592450" cy="505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28"/>
          <p:cNvSpPr txBox="1"/>
          <p:nvPr>
            <p:ph type="ctrTitle"/>
          </p:nvPr>
        </p:nvSpPr>
        <p:spPr>
          <a:xfrm>
            <a:off x="2743200" y="1735750"/>
            <a:ext cx="56388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Scope</a:t>
            </a:r>
            <a:endParaRPr/>
          </a:p>
        </p:txBody>
      </p:sp>
      <p:sp>
        <p:nvSpPr>
          <p:cNvPr id="449" name="Google Shape;449;p28"/>
          <p:cNvSpPr txBox="1"/>
          <p:nvPr>
            <p:ph idx="1" type="subTitle"/>
          </p:nvPr>
        </p:nvSpPr>
        <p:spPr>
          <a:xfrm>
            <a:off x="2743200" y="2821000"/>
            <a:ext cx="60231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Determining a list of project goals, deliverables, and  tasks for </a:t>
            </a:r>
            <a:r>
              <a:rPr lang="en" sz="1200"/>
              <a:t>Pocket Library™</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29"/>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455" name="Google Shape;455;p29"/>
          <p:cNvPicPr preferRelativeResize="0"/>
          <p:nvPr/>
        </p:nvPicPr>
        <p:blipFill>
          <a:blip r:embed="rId3">
            <a:alphaModFix/>
          </a:blip>
          <a:stretch>
            <a:fillRect/>
          </a:stretch>
        </p:blipFill>
        <p:spPr>
          <a:xfrm>
            <a:off x="386885" y="-75"/>
            <a:ext cx="8486739"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30"/>
          <p:cNvSpPr txBox="1"/>
          <p:nvPr>
            <p:ph idx="4294967295" type="ctrTitle"/>
          </p:nvPr>
        </p:nvSpPr>
        <p:spPr>
          <a:xfrm>
            <a:off x="1543900" y="704250"/>
            <a:ext cx="7537800" cy="650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Functional Requirements</a:t>
            </a:r>
            <a:endParaRPr/>
          </a:p>
        </p:txBody>
      </p:sp>
      <p:sp>
        <p:nvSpPr>
          <p:cNvPr id="461" name="Google Shape;461;p30"/>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462" name="Google Shape;462;p30"/>
          <p:cNvSpPr txBox="1"/>
          <p:nvPr>
            <p:ph idx="4294967295" type="title"/>
          </p:nvPr>
        </p:nvSpPr>
        <p:spPr>
          <a:xfrm>
            <a:off x="1543900" y="1354350"/>
            <a:ext cx="6988500" cy="2437800"/>
          </a:xfrm>
          <a:prstGeom prst="rect">
            <a:avLst/>
          </a:prstGeom>
        </p:spPr>
        <p:txBody>
          <a:bodyPr anchorCtr="0" anchor="b" bIns="91425" lIns="91425" spcFirstLastPara="1" rIns="91425" wrap="square" tIns="91425">
            <a:noAutofit/>
          </a:bodyPr>
          <a:lstStyle/>
          <a:p>
            <a:pPr indent="-393700" lvl="0" marL="457200" rtl="0" algn="l">
              <a:spcBef>
                <a:spcPts val="0"/>
              </a:spcBef>
              <a:spcAft>
                <a:spcPts val="0"/>
              </a:spcAft>
              <a:buClr>
                <a:srgbClr val="FFFFFF"/>
              </a:buClr>
              <a:buSzPts val="2600"/>
              <a:buAutoNum type="arabicPeriod"/>
            </a:pPr>
            <a:r>
              <a:rPr lang="en" sz="2600">
                <a:solidFill>
                  <a:srgbClr val="FFFFFF"/>
                </a:solidFill>
              </a:rPr>
              <a:t>Registration  Module</a:t>
            </a:r>
            <a:endParaRPr sz="2600">
              <a:solidFill>
                <a:srgbClr val="FFFFFF"/>
              </a:solidFill>
            </a:endParaRPr>
          </a:p>
          <a:p>
            <a:pPr indent="-393700" lvl="0" marL="457200" rtl="0" algn="l">
              <a:spcBef>
                <a:spcPts val="0"/>
              </a:spcBef>
              <a:spcAft>
                <a:spcPts val="0"/>
              </a:spcAft>
              <a:buClr>
                <a:srgbClr val="FFFFFF"/>
              </a:buClr>
              <a:buSzPts val="2600"/>
              <a:buAutoNum type="arabicPeriod"/>
            </a:pPr>
            <a:r>
              <a:rPr lang="en" sz="2600">
                <a:solidFill>
                  <a:srgbClr val="FFFFFF"/>
                </a:solidFill>
              </a:rPr>
              <a:t>Login Module</a:t>
            </a:r>
            <a:endParaRPr sz="2600">
              <a:solidFill>
                <a:srgbClr val="FFFFFF"/>
              </a:solidFill>
            </a:endParaRPr>
          </a:p>
          <a:p>
            <a:pPr indent="-393700" lvl="0" marL="457200" rtl="0" algn="l">
              <a:spcBef>
                <a:spcPts val="0"/>
              </a:spcBef>
              <a:spcAft>
                <a:spcPts val="0"/>
              </a:spcAft>
              <a:buClr>
                <a:srgbClr val="FFFFFF"/>
              </a:buClr>
              <a:buSzPts val="2600"/>
              <a:buAutoNum type="arabicPeriod"/>
            </a:pPr>
            <a:r>
              <a:rPr lang="en" sz="2600">
                <a:solidFill>
                  <a:srgbClr val="FFFFFF"/>
                </a:solidFill>
              </a:rPr>
              <a:t>Exploration Module</a:t>
            </a:r>
            <a:endParaRPr sz="2600">
              <a:solidFill>
                <a:srgbClr val="FFFFFF"/>
              </a:solidFill>
            </a:endParaRPr>
          </a:p>
          <a:p>
            <a:pPr indent="-393700" lvl="0" marL="457200" rtl="0" algn="l">
              <a:spcBef>
                <a:spcPts val="0"/>
              </a:spcBef>
              <a:spcAft>
                <a:spcPts val="0"/>
              </a:spcAft>
              <a:buClr>
                <a:srgbClr val="FFFFFF"/>
              </a:buClr>
              <a:buSzPts val="2600"/>
              <a:buAutoNum type="arabicPeriod"/>
            </a:pPr>
            <a:r>
              <a:rPr lang="en" sz="2600">
                <a:solidFill>
                  <a:srgbClr val="FFFFFF"/>
                </a:solidFill>
              </a:rPr>
              <a:t>Lending/Purchasing Module</a:t>
            </a:r>
            <a:endParaRPr sz="2600">
              <a:solidFill>
                <a:srgbClr val="FFFFFF"/>
              </a:solidFill>
            </a:endParaRPr>
          </a:p>
          <a:p>
            <a:pPr indent="-393700" lvl="0" marL="457200" rtl="0" algn="l">
              <a:spcBef>
                <a:spcPts val="0"/>
              </a:spcBef>
              <a:spcAft>
                <a:spcPts val="0"/>
              </a:spcAft>
              <a:buClr>
                <a:srgbClr val="FFFFFF"/>
              </a:buClr>
              <a:buSzPts val="2600"/>
              <a:buAutoNum type="arabicPeriod"/>
            </a:pPr>
            <a:r>
              <a:rPr lang="en" sz="2600">
                <a:solidFill>
                  <a:srgbClr val="FFFFFF"/>
                </a:solidFill>
              </a:rPr>
              <a:t>Admin Module</a:t>
            </a:r>
            <a:endParaRPr sz="260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31"/>
          <p:cNvSpPr txBox="1"/>
          <p:nvPr>
            <p:ph idx="4294967295" type="ctrTitle"/>
          </p:nvPr>
        </p:nvSpPr>
        <p:spPr>
          <a:xfrm>
            <a:off x="1359200" y="690025"/>
            <a:ext cx="7537800" cy="650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Process Model</a:t>
            </a:r>
            <a:endParaRPr/>
          </a:p>
        </p:txBody>
      </p:sp>
      <p:sp>
        <p:nvSpPr>
          <p:cNvPr id="468" name="Google Shape;468;p31"/>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469" name="Google Shape;469;p31"/>
          <p:cNvSpPr txBox="1"/>
          <p:nvPr/>
        </p:nvSpPr>
        <p:spPr>
          <a:xfrm>
            <a:off x="1462725" y="1208625"/>
            <a:ext cx="5300400" cy="38061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800">
                <a:solidFill>
                  <a:srgbClr val="00E1C6"/>
                </a:solidFill>
                <a:latin typeface="Muli"/>
                <a:ea typeface="Muli"/>
                <a:cs typeface="Muli"/>
                <a:sym typeface="Muli"/>
              </a:rPr>
              <a:t>Prototype Model</a:t>
            </a:r>
            <a:endParaRPr sz="1800">
              <a:solidFill>
                <a:srgbClr val="00E1C6"/>
              </a:solidFill>
              <a:latin typeface="Muli"/>
              <a:ea typeface="Muli"/>
              <a:cs typeface="Muli"/>
              <a:sym typeface="Muli"/>
            </a:endParaRPr>
          </a:p>
          <a:p>
            <a:pPr indent="-317500" lvl="0" marL="457200" rtl="0" algn="l">
              <a:spcBef>
                <a:spcPts val="600"/>
              </a:spcBef>
              <a:spcAft>
                <a:spcPts val="0"/>
              </a:spcAft>
              <a:buClr>
                <a:srgbClr val="C6DAEC"/>
              </a:buClr>
              <a:buSzPts val="1400"/>
              <a:buFont typeface="Muli"/>
              <a:buChar char="●"/>
            </a:pPr>
            <a:r>
              <a:rPr lang="en">
                <a:solidFill>
                  <a:srgbClr val="C6DAEC"/>
                </a:solidFill>
                <a:latin typeface="Muli"/>
                <a:ea typeface="Muli"/>
                <a:cs typeface="Muli"/>
                <a:sym typeface="Muli"/>
              </a:rPr>
              <a:t>Our product is heavily reliant on our customers because without widespread customer support and feedback, our product becomes invaluable</a:t>
            </a:r>
            <a:endParaRPr>
              <a:solidFill>
                <a:srgbClr val="C6DAEC"/>
              </a:solidFill>
              <a:latin typeface="Muli"/>
              <a:ea typeface="Muli"/>
              <a:cs typeface="Muli"/>
              <a:sym typeface="Muli"/>
            </a:endParaRPr>
          </a:p>
          <a:p>
            <a:pPr indent="0" lvl="0" marL="457200" rtl="0" algn="l">
              <a:spcBef>
                <a:spcPts val="600"/>
              </a:spcBef>
              <a:spcAft>
                <a:spcPts val="0"/>
              </a:spcAft>
              <a:buNone/>
            </a:pPr>
            <a:r>
              <a:t/>
            </a:r>
            <a:endParaRPr>
              <a:solidFill>
                <a:srgbClr val="C6DAEC"/>
              </a:solidFill>
              <a:latin typeface="Muli"/>
              <a:ea typeface="Muli"/>
              <a:cs typeface="Muli"/>
              <a:sym typeface="Muli"/>
            </a:endParaRPr>
          </a:p>
          <a:p>
            <a:pPr indent="-317500" lvl="0" marL="457200" rtl="0" algn="l">
              <a:spcBef>
                <a:spcPts val="600"/>
              </a:spcBef>
              <a:spcAft>
                <a:spcPts val="0"/>
              </a:spcAft>
              <a:buClr>
                <a:srgbClr val="C6DAEC"/>
              </a:buClr>
              <a:buSzPts val="1400"/>
              <a:buFont typeface="Muli"/>
              <a:buChar char="●"/>
            </a:pPr>
            <a:r>
              <a:rPr lang="en">
                <a:solidFill>
                  <a:srgbClr val="C6DAEC"/>
                </a:solidFill>
                <a:latin typeface="Muli"/>
                <a:ea typeface="Muli"/>
                <a:cs typeface="Muli"/>
                <a:sym typeface="Muli"/>
              </a:rPr>
              <a:t>This is why we chose the Prototype Evolutionary Process Model as this allowed us to communicate, strategize, and survey our target market throughout the process of development</a:t>
            </a:r>
            <a:endParaRPr>
              <a:solidFill>
                <a:srgbClr val="C6DAEC"/>
              </a:solidFill>
              <a:latin typeface="Muli"/>
              <a:ea typeface="Muli"/>
              <a:cs typeface="Muli"/>
              <a:sym typeface="Muli"/>
            </a:endParaRPr>
          </a:p>
          <a:p>
            <a:pPr indent="0" lvl="0" marL="457200" rtl="0" algn="l">
              <a:spcBef>
                <a:spcPts val="600"/>
              </a:spcBef>
              <a:spcAft>
                <a:spcPts val="0"/>
              </a:spcAft>
              <a:buNone/>
            </a:pPr>
            <a:r>
              <a:t/>
            </a:r>
            <a:endParaRPr>
              <a:solidFill>
                <a:srgbClr val="C6DAEC"/>
              </a:solidFill>
              <a:latin typeface="Muli"/>
              <a:ea typeface="Muli"/>
              <a:cs typeface="Muli"/>
              <a:sym typeface="Muli"/>
            </a:endParaRPr>
          </a:p>
          <a:p>
            <a:pPr indent="-317500" lvl="0" marL="457200" rtl="0" algn="l">
              <a:spcBef>
                <a:spcPts val="600"/>
              </a:spcBef>
              <a:spcAft>
                <a:spcPts val="0"/>
              </a:spcAft>
              <a:buClr>
                <a:srgbClr val="C6DAEC"/>
              </a:buClr>
              <a:buSzPts val="1400"/>
              <a:buFont typeface="Muli"/>
              <a:buChar char="●"/>
            </a:pPr>
            <a:r>
              <a:rPr lang="en">
                <a:solidFill>
                  <a:srgbClr val="C6DAEC"/>
                </a:solidFill>
                <a:latin typeface="Muli"/>
                <a:ea typeface="Muli"/>
                <a:cs typeface="Muli"/>
                <a:sym typeface="Muli"/>
              </a:rPr>
              <a:t>We developed a mock prototype to show the user and built our entire project around prototype refinements based on the responses we receive from both our internal development team and a few external users used for testing purposes. </a:t>
            </a:r>
            <a:endParaRPr>
              <a:solidFill>
                <a:srgbClr val="C6DAEC"/>
              </a:solidFill>
              <a:latin typeface="Muli"/>
              <a:ea typeface="Muli"/>
              <a:cs typeface="Muli"/>
              <a:sym typeface="Muli"/>
            </a:endParaRPr>
          </a:p>
          <a:p>
            <a:pPr indent="0" lvl="0" marL="0" rtl="0" algn="l">
              <a:spcBef>
                <a:spcPts val="600"/>
              </a:spcBef>
              <a:spcAft>
                <a:spcPts val="0"/>
              </a:spcAft>
              <a:buNone/>
            </a:pPr>
            <a:r>
              <a:t/>
            </a:r>
            <a:endParaRPr sz="1100">
              <a:solidFill>
                <a:srgbClr val="C6DAEC"/>
              </a:solidFill>
              <a:latin typeface="Muli"/>
              <a:ea typeface="Muli"/>
              <a:cs typeface="Muli"/>
              <a:sym typeface="Muli"/>
            </a:endParaRPr>
          </a:p>
        </p:txBody>
      </p:sp>
      <p:pic>
        <p:nvPicPr>
          <p:cNvPr id="470" name="Google Shape;470;p31"/>
          <p:cNvPicPr preferRelativeResize="0"/>
          <p:nvPr/>
        </p:nvPicPr>
        <p:blipFill>
          <a:blip r:embed="rId3">
            <a:alphaModFix/>
          </a:blip>
          <a:stretch>
            <a:fillRect/>
          </a:stretch>
        </p:blipFill>
        <p:spPr>
          <a:xfrm>
            <a:off x="6725425" y="2124975"/>
            <a:ext cx="2344500" cy="1822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32"/>
          <p:cNvSpPr txBox="1"/>
          <p:nvPr>
            <p:ph type="ctrTitle"/>
          </p:nvPr>
        </p:nvSpPr>
        <p:spPr>
          <a:xfrm>
            <a:off x="2743200" y="1735750"/>
            <a:ext cx="56388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 Cases</a:t>
            </a:r>
            <a:endParaRPr/>
          </a:p>
        </p:txBody>
      </p:sp>
      <p:sp>
        <p:nvSpPr>
          <p:cNvPr id="476" name="Google Shape;476;p32"/>
          <p:cNvSpPr txBox="1"/>
          <p:nvPr>
            <p:ph idx="1" type="subTitle"/>
          </p:nvPr>
        </p:nvSpPr>
        <p:spPr>
          <a:xfrm>
            <a:off x="2743200" y="2821004"/>
            <a:ext cx="56961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For a behavioral analysis of the actions of the entire Pocket Library™ system</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Imogen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