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9" r:id="rId3"/>
    <p:sldId id="288" r:id="rId4"/>
    <p:sldId id="295" r:id="rId5"/>
    <p:sldId id="290" r:id="rId6"/>
    <p:sldId id="291" r:id="rId7"/>
    <p:sldId id="292" r:id="rId8"/>
    <p:sldId id="271" r:id="rId9"/>
    <p:sldId id="293" r:id="rId10"/>
    <p:sldId id="300" r:id="rId11"/>
    <p:sldId id="294" r:id="rId12"/>
    <p:sldId id="297" r:id="rId13"/>
    <p:sldId id="259" r:id="rId14"/>
    <p:sldId id="296" r:id="rId15"/>
    <p:sldId id="261" r:id="rId16"/>
    <p:sldId id="298" r:id="rId17"/>
    <p:sldId id="299" r:id="rId18"/>
    <p:sldId id="262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B759AA-EE49-428C-9FAC-EC85C65F4085}">
          <p14:sldIdLst>
            <p14:sldId id="258"/>
            <p14:sldId id="269"/>
            <p14:sldId id="288"/>
            <p14:sldId id="295"/>
            <p14:sldId id="290"/>
            <p14:sldId id="291"/>
            <p14:sldId id="292"/>
            <p14:sldId id="271"/>
            <p14:sldId id="293"/>
            <p14:sldId id="300"/>
            <p14:sldId id="294"/>
            <p14:sldId id="297"/>
            <p14:sldId id="259"/>
            <p14:sldId id="296"/>
            <p14:sldId id="261"/>
            <p14:sldId id="298"/>
            <p14:sldId id="29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2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68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pos="3840">
          <p15:clr>
            <a:srgbClr val="A4A3A4"/>
          </p15:clr>
        </p15:guide>
        <p15:guide id="6" pos="1935">
          <p15:clr>
            <a:srgbClr val="A4A3A4"/>
          </p15:clr>
        </p15:guide>
        <p15:guide id="7" pos="5700">
          <p15:clr>
            <a:srgbClr val="A4A3A4"/>
          </p15:clr>
        </p15:guide>
        <p15:guide id="8" pos="6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>
        <p:guide orient="horz" pos="822"/>
        <p:guide orient="horz" pos="2160"/>
        <p:guide orient="horz" pos="1684"/>
        <p:guide orient="horz" pos="1117"/>
        <p:guide pos="3840"/>
        <p:guide pos="1935"/>
        <p:guide pos="5700"/>
        <p:guide pos="66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8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896BDC-E560-4207-97FD-35E52AE7F7DB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2B2827-2CC0-4A8C-9D5B-41DDCEEA7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2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497C9-DB10-4872-BC35-0C0B077A855D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65963-FC22-4E28-9A70-7D8F84DCD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DC4AD-48AA-4883-AFD5-8C51DDF362E0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F6727-780A-4D76-81E8-E7E53276F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C26B6-14B2-4C7B-AD50-FB15C666C994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4AC76-B8BB-45BB-B3C3-0B5F2A2A8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B034F-5DF4-4E38-B580-A52BFA3AE5A6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11FD-1A45-440F-B3AD-E583EE98E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521E-27DE-442C-89E3-882CDB594175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9C0E1-0516-4AF5-B060-EDF1CF97D6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70F7-478E-48A8-9A7A-44226B907B3A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0B155-383F-49B7-BD4E-40AFC4A59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CFE-366B-46CF-8623-2AF3FB36E644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7EE7-CF12-45AB-9FC8-4045F1F07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4EE2B-FA73-4785-B6CF-22BD1B867A9A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A91E5-7CC8-4DAE-86E5-6388137C0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6235F-1A8C-411C-BCBF-15B59A2D174B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7761-FE46-40C2-A70A-297B15492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D5BF0-BF03-468E-BD62-70FF31311E22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E7516-292D-44D6-B002-367819596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4976-D70B-41BD-8D9F-E31210D6A077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7EDFE-B406-40CF-91DE-14C5B3FCC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B3C9A-1F09-47CB-BF01-E5F4F830090F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458C-872E-4737-A69E-6120016E5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E07060-CE8D-4F90-89F6-3BD095963BFA}" type="datetimeFigureOut">
              <a:rPr lang="zh-CN" altLang="en-US"/>
              <a:pPr>
                <a:defRPr/>
              </a:pPr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EB58F7-9009-4F64-AB4E-83475F06C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4.xml"/><Relationship Id="rId18" Type="http://schemas.openxmlformats.org/officeDocument/2006/relationships/image" Target="../media/image10.png"/><Relationship Id="rId26" Type="http://schemas.openxmlformats.org/officeDocument/2006/relationships/image" Target="../media/image12.png"/><Relationship Id="rId3" Type="http://schemas.openxmlformats.org/officeDocument/2006/relationships/image" Target="../media/image5.png"/><Relationship Id="rId21" Type="http://schemas.openxmlformats.org/officeDocument/2006/relationships/image" Target="../media/image11.png"/><Relationship Id="rId34" Type="http://schemas.openxmlformats.org/officeDocument/2006/relationships/slide" Target="slide10.xml"/><Relationship Id="rId7" Type="http://schemas.openxmlformats.org/officeDocument/2006/relationships/slide" Target="slide11.xml"/><Relationship Id="rId12" Type="http://schemas.openxmlformats.org/officeDocument/2006/relationships/image" Target="../media/image8.png"/><Relationship Id="rId17" Type="http://schemas.openxmlformats.org/officeDocument/2006/relationships/image" Target="../media/image9.png"/><Relationship Id="rId25" Type="http://schemas.openxmlformats.org/officeDocument/2006/relationships/slide" Target="slide5.xml"/><Relationship Id="rId33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slide" Target="slide16.xml"/><Relationship Id="rId20" Type="http://schemas.openxmlformats.org/officeDocument/2006/relationships/image" Target="../media/image10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24" Type="http://schemas.openxmlformats.org/officeDocument/2006/relationships/image" Target="../media/image12.png"/><Relationship Id="rId32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1.png"/><Relationship Id="rId28" Type="http://schemas.openxmlformats.org/officeDocument/2006/relationships/slide" Target="slide6.xml"/><Relationship Id="rId10" Type="http://schemas.openxmlformats.org/officeDocument/2006/relationships/slide" Target="slide12.xml"/><Relationship Id="rId19" Type="http://schemas.openxmlformats.org/officeDocument/2006/relationships/slide" Target="slide17.xml"/><Relationship Id="rId31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image" Target="../media/image7.png"/><Relationship Id="rId14" Type="http://schemas.openxmlformats.org/officeDocument/2006/relationships/image" Target="../media/image8.png"/><Relationship Id="rId22" Type="http://schemas.openxmlformats.org/officeDocument/2006/relationships/slide" Target="slide18.xml"/><Relationship Id="rId27" Type="http://schemas.openxmlformats.org/officeDocument/2006/relationships/image" Target="../media/image13.png"/><Relationship Id="rId30" Type="http://schemas.openxmlformats.org/officeDocument/2006/relationships/image" Target="../media/image14.png"/><Relationship Id="rId35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4977272" y="2070361"/>
            <a:ext cx="2641600" cy="224790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4977272" y="2070361"/>
            <a:ext cx="2641600" cy="22479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85260" y="2778386"/>
            <a:ext cx="18256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Mission To Mars</a:t>
            </a:r>
            <a:endParaRPr lang="zh-CN" altLang="en-US" sz="2800" b="1" dirty="0">
              <a:solidFill>
                <a:schemeClr val="bg1"/>
              </a:solidFill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7275" y="4387398"/>
            <a:ext cx="5432425" cy="21852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FIT 5136 Assignment1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Group 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+mn-ea"/>
              </a:rPr>
              <a:t>Sifan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</a:rPr>
              <a:t> Chen 29486084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</a:rPr>
              <a:t>Heming Chen 26264838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+mn-ea"/>
              </a:rPr>
              <a:t>Bangyu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</a:rPr>
              <a:t> Li 30879582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+mn-ea"/>
              </a:rPr>
              <a:t>Shengdao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+mn-ea"/>
              </a:rPr>
              <a:t> Li 30202833</a:t>
            </a:r>
            <a:endParaRPr lang="zh-CN" altLang="en-US" sz="20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C7162DA1-CFF7-49A8-A957-B0510AE9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" y="20413"/>
            <a:ext cx="460216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074">
            <a:extLst>
              <a:ext uri="{FF2B5EF4-FFF2-40B4-BE49-F238E27FC236}">
                <a16:creationId xmlns:a16="http://schemas.microsoft.com/office/drawing/2014/main" id="{8D597E40-32ED-4F74-99F3-D6C64A9ED08F}"/>
              </a:ext>
            </a:extLst>
          </p:cNvPr>
          <p:cNvGrpSpPr>
            <a:grpSpLocks/>
          </p:cNvGrpSpPr>
          <p:nvPr/>
        </p:nvGrpSpPr>
        <p:grpSpPr bwMode="auto">
          <a:xfrm>
            <a:off x="3975352" y="4754563"/>
            <a:ext cx="1274763" cy="1665287"/>
            <a:chOff x="6938963" y="1935163"/>
            <a:chExt cx="2232025" cy="2914651"/>
          </a:xfrm>
        </p:grpSpPr>
        <p:sp>
          <p:nvSpPr>
            <p:cNvPr id="10" name="Freeform 1040">
              <a:extLst>
                <a:ext uri="{FF2B5EF4-FFF2-40B4-BE49-F238E27FC236}">
                  <a16:creationId xmlns:a16="http://schemas.microsoft.com/office/drawing/2014/main" id="{C1FE4F3B-1A4E-4FD3-8EBF-A10E5573C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30676"/>
              <a:ext cx="306387" cy="573088"/>
            </a:xfrm>
            <a:custGeom>
              <a:avLst/>
              <a:gdLst>
                <a:gd name="T0" fmla="*/ 159854 w 23"/>
                <a:gd name="T1" fmla="*/ 13328 h 43"/>
                <a:gd name="T2" fmla="*/ 13321 w 23"/>
                <a:gd name="T3" fmla="*/ 39983 h 43"/>
                <a:gd name="T4" fmla="*/ 53285 w 23"/>
                <a:gd name="T5" fmla="*/ 226570 h 43"/>
                <a:gd name="T6" fmla="*/ 79927 w 23"/>
                <a:gd name="T7" fmla="*/ 346518 h 43"/>
                <a:gd name="T8" fmla="*/ 159854 w 23"/>
                <a:gd name="T9" fmla="*/ 546433 h 43"/>
                <a:gd name="T10" fmla="*/ 306387 w 23"/>
                <a:gd name="T11" fmla="*/ 319863 h 43"/>
                <a:gd name="T12" fmla="*/ 159854 w 23"/>
                <a:gd name="T13" fmla="*/ 13328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43">
                  <a:moveTo>
                    <a:pt x="12" y="1"/>
                  </a:moveTo>
                  <a:cubicBezTo>
                    <a:pt x="9" y="0"/>
                    <a:pt x="3" y="1"/>
                    <a:pt x="1" y="3"/>
                  </a:cubicBezTo>
                  <a:cubicBezTo>
                    <a:pt x="0" y="5"/>
                    <a:pt x="4" y="15"/>
                    <a:pt x="4" y="17"/>
                  </a:cubicBezTo>
                  <a:cubicBezTo>
                    <a:pt x="5" y="19"/>
                    <a:pt x="5" y="23"/>
                    <a:pt x="6" y="26"/>
                  </a:cubicBezTo>
                  <a:cubicBezTo>
                    <a:pt x="6" y="30"/>
                    <a:pt x="7" y="39"/>
                    <a:pt x="12" y="41"/>
                  </a:cubicBezTo>
                  <a:cubicBezTo>
                    <a:pt x="16" y="43"/>
                    <a:pt x="23" y="37"/>
                    <a:pt x="23" y="24"/>
                  </a:cubicBezTo>
                  <a:cubicBezTo>
                    <a:pt x="22" y="12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41">
              <a:extLst>
                <a:ext uri="{FF2B5EF4-FFF2-40B4-BE49-F238E27FC236}">
                  <a16:creationId xmlns:a16="http://schemas.microsoft.com/office/drawing/2014/main" id="{588926B9-57ED-4642-8ACD-5B4B8E4F4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44963"/>
              <a:ext cx="239712" cy="546100"/>
            </a:xfrm>
            <a:custGeom>
              <a:avLst/>
              <a:gdLst>
                <a:gd name="T0" fmla="*/ 213077 w 18"/>
                <a:gd name="T1" fmla="*/ 506141 h 41"/>
                <a:gd name="T2" fmla="*/ 133173 w 18"/>
                <a:gd name="T3" fmla="*/ 306349 h 41"/>
                <a:gd name="T4" fmla="*/ 119856 w 18"/>
                <a:gd name="T5" fmla="*/ 186473 h 41"/>
                <a:gd name="T6" fmla="*/ 79904 w 18"/>
                <a:gd name="T7" fmla="*/ 0 h 41"/>
                <a:gd name="T8" fmla="*/ 79904 w 18"/>
                <a:gd name="T9" fmla="*/ 0 h 41"/>
                <a:gd name="T10" fmla="*/ 13317 w 18"/>
                <a:gd name="T11" fmla="*/ 26639 h 41"/>
                <a:gd name="T12" fmla="*/ 53269 w 18"/>
                <a:gd name="T13" fmla="*/ 213112 h 41"/>
                <a:gd name="T14" fmla="*/ 79904 w 18"/>
                <a:gd name="T15" fmla="*/ 332988 h 41"/>
                <a:gd name="T16" fmla="*/ 159808 w 18"/>
                <a:gd name="T17" fmla="*/ 532780 h 41"/>
                <a:gd name="T18" fmla="*/ 239712 w 18"/>
                <a:gd name="T19" fmla="*/ 519461 h 41"/>
                <a:gd name="T20" fmla="*/ 213077 w 18"/>
                <a:gd name="T21" fmla="*/ 506141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" h="41">
                  <a:moveTo>
                    <a:pt x="16" y="38"/>
                  </a:moveTo>
                  <a:cubicBezTo>
                    <a:pt x="12" y="36"/>
                    <a:pt x="11" y="27"/>
                    <a:pt x="10" y="23"/>
                  </a:cubicBezTo>
                  <a:cubicBezTo>
                    <a:pt x="9" y="20"/>
                    <a:pt x="9" y="16"/>
                    <a:pt x="9" y="14"/>
                  </a:cubicBezTo>
                  <a:cubicBezTo>
                    <a:pt x="9" y="12"/>
                    <a:pt x="5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4" y="14"/>
                    <a:pt x="4" y="16"/>
                  </a:cubicBezTo>
                  <a:cubicBezTo>
                    <a:pt x="5" y="18"/>
                    <a:pt x="5" y="22"/>
                    <a:pt x="6" y="25"/>
                  </a:cubicBezTo>
                  <a:cubicBezTo>
                    <a:pt x="6" y="29"/>
                    <a:pt x="7" y="38"/>
                    <a:pt x="12" y="40"/>
                  </a:cubicBezTo>
                  <a:cubicBezTo>
                    <a:pt x="13" y="41"/>
                    <a:pt x="16" y="40"/>
                    <a:pt x="18" y="39"/>
                  </a:cubicBezTo>
                  <a:cubicBezTo>
                    <a:pt x="17" y="38"/>
                    <a:pt x="17" y="38"/>
                    <a:pt x="16" y="3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42">
              <a:extLst>
                <a:ext uri="{FF2B5EF4-FFF2-40B4-BE49-F238E27FC236}">
                  <a16:creationId xmlns:a16="http://schemas.microsoft.com/office/drawing/2014/main" id="{7217AB6A-54EC-4CD4-B6C3-8711BE2F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0" y="3386138"/>
              <a:ext cx="974725" cy="1184275"/>
            </a:xfrm>
            <a:custGeom>
              <a:avLst/>
              <a:gdLst>
                <a:gd name="T0" fmla="*/ 734382 w 73"/>
                <a:gd name="T1" fmla="*/ 26613 h 89"/>
                <a:gd name="T2" fmla="*/ 387220 w 73"/>
                <a:gd name="T3" fmla="*/ 545565 h 89"/>
                <a:gd name="T4" fmla="*/ 0 w 73"/>
                <a:gd name="T5" fmla="*/ 745162 h 89"/>
                <a:gd name="T6" fmla="*/ 40057 w 73"/>
                <a:gd name="T7" fmla="*/ 984678 h 89"/>
                <a:gd name="T8" fmla="*/ 93467 w 73"/>
                <a:gd name="T9" fmla="*/ 1131049 h 89"/>
                <a:gd name="T10" fmla="*/ 93467 w 73"/>
                <a:gd name="T11" fmla="*/ 1144356 h 89"/>
                <a:gd name="T12" fmla="*/ 106819 w 73"/>
                <a:gd name="T13" fmla="*/ 1157662 h 89"/>
                <a:gd name="T14" fmla="*/ 614210 w 73"/>
                <a:gd name="T15" fmla="*/ 931452 h 89"/>
                <a:gd name="T16" fmla="*/ 961373 w 73"/>
                <a:gd name="T17" fmla="*/ 479033 h 89"/>
                <a:gd name="T18" fmla="*/ 734382 w 73"/>
                <a:gd name="T19" fmla="*/ 2661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3" h="89">
                  <a:moveTo>
                    <a:pt x="55" y="2"/>
                  </a:moveTo>
                  <a:cubicBezTo>
                    <a:pt x="53" y="0"/>
                    <a:pt x="36" y="35"/>
                    <a:pt x="29" y="41"/>
                  </a:cubicBezTo>
                  <a:cubicBezTo>
                    <a:pt x="25" y="45"/>
                    <a:pt x="6" y="53"/>
                    <a:pt x="0" y="56"/>
                  </a:cubicBezTo>
                  <a:cubicBezTo>
                    <a:pt x="1" y="62"/>
                    <a:pt x="2" y="68"/>
                    <a:pt x="3" y="74"/>
                  </a:cubicBezTo>
                  <a:cubicBezTo>
                    <a:pt x="4" y="78"/>
                    <a:pt x="5" y="81"/>
                    <a:pt x="7" y="85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7" y="87"/>
                    <a:pt x="8" y="87"/>
                    <a:pt x="8" y="87"/>
                  </a:cubicBezTo>
                  <a:cubicBezTo>
                    <a:pt x="11" y="89"/>
                    <a:pt x="41" y="72"/>
                    <a:pt x="46" y="70"/>
                  </a:cubicBezTo>
                  <a:cubicBezTo>
                    <a:pt x="51" y="67"/>
                    <a:pt x="70" y="50"/>
                    <a:pt x="72" y="36"/>
                  </a:cubicBezTo>
                  <a:cubicBezTo>
                    <a:pt x="73" y="27"/>
                    <a:pt x="56" y="3"/>
                    <a:pt x="5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43">
              <a:extLst>
                <a:ext uri="{FF2B5EF4-FFF2-40B4-BE49-F238E27FC236}">
                  <a16:creationId xmlns:a16="http://schemas.microsoft.com/office/drawing/2014/main" id="{E129A88A-E482-4A2C-8516-7ECDD547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688" y="3492501"/>
              <a:ext cx="922337" cy="1077913"/>
            </a:xfrm>
            <a:custGeom>
              <a:avLst/>
              <a:gdLst>
                <a:gd name="T0" fmla="*/ 735196 w 69"/>
                <a:gd name="T1" fmla="*/ 0 h 81"/>
                <a:gd name="T2" fmla="*/ 828767 w 69"/>
                <a:gd name="T3" fmla="*/ 239536 h 81"/>
                <a:gd name="T4" fmla="*/ 481219 w 69"/>
                <a:gd name="T5" fmla="*/ 678686 h 81"/>
                <a:gd name="T6" fmla="*/ 0 w 69"/>
                <a:gd name="T7" fmla="*/ 918222 h 81"/>
                <a:gd name="T8" fmla="*/ 40102 w 69"/>
                <a:gd name="T9" fmla="*/ 1024683 h 81"/>
                <a:gd name="T10" fmla="*/ 40102 w 69"/>
                <a:gd name="T11" fmla="*/ 1037990 h 81"/>
                <a:gd name="T12" fmla="*/ 53469 w 69"/>
                <a:gd name="T13" fmla="*/ 1051298 h 81"/>
                <a:gd name="T14" fmla="*/ 561423 w 69"/>
                <a:gd name="T15" fmla="*/ 825069 h 81"/>
                <a:gd name="T16" fmla="*/ 908970 w 69"/>
                <a:gd name="T17" fmla="*/ 372612 h 81"/>
                <a:gd name="T18" fmla="*/ 735196 w 69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81">
                  <a:moveTo>
                    <a:pt x="55" y="0"/>
                  </a:moveTo>
                  <a:cubicBezTo>
                    <a:pt x="59" y="6"/>
                    <a:pt x="62" y="14"/>
                    <a:pt x="62" y="18"/>
                  </a:cubicBezTo>
                  <a:cubicBezTo>
                    <a:pt x="60" y="32"/>
                    <a:pt x="40" y="49"/>
                    <a:pt x="36" y="51"/>
                  </a:cubicBezTo>
                  <a:cubicBezTo>
                    <a:pt x="32" y="54"/>
                    <a:pt x="8" y="67"/>
                    <a:pt x="0" y="69"/>
                  </a:cubicBezTo>
                  <a:cubicBezTo>
                    <a:pt x="1" y="72"/>
                    <a:pt x="2" y="74"/>
                    <a:pt x="3" y="7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9"/>
                    <a:pt x="4" y="79"/>
                    <a:pt x="4" y="79"/>
                  </a:cubicBezTo>
                  <a:cubicBezTo>
                    <a:pt x="7" y="81"/>
                    <a:pt x="37" y="64"/>
                    <a:pt x="42" y="62"/>
                  </a:cubicBezTo>
                  <a:cubicBezTo>
                    <a:pt x="47" y="59"/>
                    <a:pt x="66" y="42"/>
                    <a:pt x="68" y="28"/>
                  </a:cubicBezTo>
                  <a:cubicBezTo>
                    <a:pt x="69" y="22"/>
                    <a:pt x="61" y="8"/>
                    <a:pt x="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44">
              <a:extLst>
                <a:ext uri="{FF2B5EF4-FFF2-40B4-BE49-F238E27FC236}">
                  <a16:creationId xmlns:a16="http://schemas.microsoft.com/office/drawing/2014/main" id="{71DBF3AD-04E8-4FC1-8A6D-A5FCEFA1C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688" y="4503738"/>
              <a:ext cx="549275" cy="346075"/>
            </a:xfrm>
            <a:custGeom>
              <a:avLst/>
              <a:gdLst>
                <a:gd name="T0" fmla="*/ 0 w 41"/>
                <a:gd name="T1" fmla="*/ 199659 h 26"/>
                <a:gd name="T2" fmla="*/ 40191 w 41"/>
                <a:gd name="T3" fmla="*/ 332764 h 26"/>
                <a:gd name="T4" fmla="*/ 227748 w 41"/>
                <a:gd name="T5" fmla="*/ 279522 h 26"/>
                <a:gd name="T6" fmla="*/ 348321 w 41"/>
                <a:gd name="T7" fmla="*/ 252901 h 26"/>
                <a:gd name="T8" fmla="*/ 535878 w 41"/>
                <a:gd name="T9" fmla="*/ 146416 h 26"/>
                <a:gd name="T10" fmla="*/ 294733 w 41"/>
                <a:gd name="T11" fmla="*/ 26621 h 26"/>
                <a:gd name="T12" fmla="*/ 0 w 41"/>
                <a:gd name="T13" fmla="*/ 199659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26">
                  <a:moveTo>
                    <a:pt x="0" y="15"/>
                  </a:moveTo>
                  <a:cubicBezTo>
                    <a:pt x="0" y="18"/>
                    <a:pt x="1" y="24"/>
                    <a:pt x="3" y="25"/>
                  </a:cubicBezTo>
                  <a:cubicBezTo>
                    <a:pt x="5" y="26"/>
                    <a:pt x="15" y="21"/>
                    <a:pt x="17" y="21"/>
                  </a:cubicBezTo>
                  <a:cubicBezTo>
                    <a:pt x="19" y="20"/>
                    <a:pt x="23" y="20"/>
                    <a:pt x="26" y="19"/>
                  </a:cubicBezTo>
                  <a:cubicBezTo>
                    <a:pt x="29" y="18"/>
                    <a:pt x="39" y="16"/>
                    <a:pt x="40" y="11"/>
                  </a:cubicBezTo>
                  <a:cubicBezTo>
                    <a:pt x="41" y="7"/>
                    <a:pt x="35" y="0"/>
                    <a:pt x="22" y="2"/>
                  </a:cubicBezTo>
                  <a:cubicBezTo>
                    <a:pt x="10" y="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045">
              <a:extLst>
                <a:ext uri="{FF2B5EF4-FFF2-40B4-BE49-F238E27FC236}">
                  <a16:creationId xmlns:a16="http://schemas.microsoft.com/office/drawing/2014/main" id="{F722C5FF-8C98-4BEF-9BDF-F79ADFCAD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4584701"/>
              <a:ext cx="534987" cy="265113"/>
            </a:xfrm>
            <a:custGeom>
              <a:avLst/>
              <a:gdLst>
                <a:gd name="T0" fmla="*/ 494863 w 40"/>
                <a:gd name="T1" fmla="*/ 0 h 20"/>
                <a:gd name="T2" fmla="*/ 494863 w 40"/>
                <a:gd name="T3" fmla="*/ 13256 h 20"/>
                <a:gd name="T4" fmla="*/ 307618 w 40"/>
                <a:gd name="T5" fmla="*/ 119301 h 20"/>
                <a:gd name="T6" fmla="*/ 187245 w 40"/>
                <a:gd name="T7" fmla="*/ 145812 h 20"/>
                <a:gd name="T8" fmla="*/ 0 w 40"/>
                <a:gd name="T9" fmla="*/ 198835 h 20"/>
                <a:gd name="T10" fmla="*/ 0 w 40"/>
                <a:gd name="T11" fmla="*/ 185579 h 20"/>
                <a:gd name="T12" fmla="*/ 26749 w 40"/>
                <a:gd name="T13" fmla="*/ 251857 h 20"/>
                <a:gd name="T14" fmla="*/ 213995 w 40"/>
                <a:gd name="T15" fmla="*/ 198835 h 20"/>
                <a:gd name="T16" fmla="*/ 334367 w 40"/>
                <a:gd name="T17" fmla="*/ 172323 h 20"/>
                <a:gd name="T18" fmla="*/ 521612 w 40"/>
                <a:gd name="T19" fmla="*/ 66278 h 20"/>
                <a:gd name="T20" fmla="*/ 494863 w 40"/>
                <a:gd name="T21" fmla="*/ 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" h="20">
                  <a:moveTo>
                    <a:pt x="37" y="0"/>
                  </a:moveTo>
                  <a:cubicBezTo>
                    <a:pt x="37" y="0"/>
                    <a:pt x="37" y="1"/>
                    <a:pt x="37" y="1"/>
                  </a:cubicBezTo>
                  <a:cubicBezTo>
                    <a:pt x="36" y="6"/>
                    <a:pt x="27" y="7"/>
                    <a:pt x="23" y="9"/>
                  </a:cubicBezTo>
                  <a:cubicBezTo>
                    <a:pt x="20" y="10"/>
                    <a:pt x="16" y="10"/>
                    <a:pt x="14" y="11"/>
                  </a:cubicBezTo>
                  <a:cubicBezTo>
                    <a:pt x="12" y="11"/>
                    <a:pt x="3" y="16"/>
                    <a:pt x="0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0" y="17"/>
                    <a:pt x="1" y="19"/>
                    <a:pt x="2" y="19"/>
                  </a:cubicBezTo>
                  <a:cubicBezTo>
                    <a:pt x="4" y="20"/>
                    <a:pt x="14" y="15"/>
                    <a:pt x="16" y="15"/>
                  </a:cubicBezTo>
                  <a:cubicBezTo>
                    <a:pt x="18" y="14"/>
                    <a:pt x="22" y="14"/>
                    <a:pt x="25" y="13"/>
                  </a:cubicBezTo>
                  <a:cubicBezTo>
                    <a:pt x="28" y="12"/>
                    <a:pt x="38" y="10"/>
                    <a:pt x="39" y="5"/>
                  </a:cubicBezTo>
                  <a:cubicBezTo>
                    <a:pt x="40" y="4"/>
                    <a:pt x="39" y="2"/>
                    <a:pt x="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46">
              <a:extLst>
                <a:ext uri="{FF2B5EF4-FFF2-40B4-BE49-F238E27FC236}">
                  <a16:creationId xmlns:a16="http://schemas.microsoft.com/office/drawing/2014/main" id="{6CA99B3C-EC7A-4A08-979B-7EFBA1DE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346451"/>
              <a:ext cx="1069975" cy="1423988"/>
            </a:xfrm>
            <a:custGeom>
              <a:avLst/>
              <a:gdLst>
                <a:gd name="T0" fmla="*/ 40124 w 80"/>
                <a:gd name="T1" fmla="*/ 13308 h 107"/>
                <a:gd name="T2" fmla="*/ 575112 w 80"/>
                <a:gd name="T3" fmla="*/ 0 h 107"/>
                <a:gd name="T4" fmla="*/ 789107 w 80"/>
                <a:gd name="T5" fmla="*/ 465790 h 107"/>
                <a:gd name="T6" fmla="*/ 1029851 w 80"/>
                <a:gd name="T7" fmla="*/ 1211055 h 107"/>
                <a:gd name="T8" fmla="*/ 655360 w 80"/>
                <a:gd name="T9" fmla="*/ 1384063 h 107"/>
                <a:gd name="T10" fmla="*/ 401241 w 80"/>
                <a:gd name="T11" fmla="*/ 771881 h 107"/>
                <a:gd name="T12" fmla="*/ 106998 w 80"/>
                <a:gd name="T13" fmla="*/ 346016 h 107"/>
                <a:gd name="T14" fmla="*/ 40124 w 80"/>
                <a:gd name="T15" fmla="*/ 13308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7">
                  <a:moveTo>
                    <a:pt x="3" y="1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56" y="29"/>
                    <a:pt x="59" y="35"/>
                  </a:cubicBezTo>
                  <a:cubicBezTo>
                    <a:pt x="61" y="41"/>
                    <a:pt x="80" y="86"/>
                    <a:pt x="77" y="91"/>
                  </a:cubicBezTo>
                  <a:cubicBezTo>
                    <a:pt x="74" y="95"/>
                    <a:pt x="50" y="107"/>
                    <a:pt x="49" y="104"/>
                  </a:cubicBezTo>
                  <a:cubicBezTo>
                    <a:pt x="47" y="101"/>
                    <a:pt x="31" y="61"/>
                    <a:pt x="30" y="58"/>
                  </a:cubicBezTo>
                  <a:cubicBezTo>
                    <a:pt x="29" y="54"/>
                    <a:pt x="11" y="34"/>
                    <a:pt x="8" y="26"/>
                  </a:cubicBezTo>
                  <a:cubicBezTo>
                    <a:pt x="4" y="18"/>
                    <a:pt x="0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47">
              <a:extLst>
                <a:ext uri="{FF2B5EF4-FFF2-40B4-BE49-F238E27FC236}">
                  <a16:creationId xmlns:a16="http://schemas.microsoft.com/office/drawing/2014/main" id="{D91A3800-8C7C-4BC8-9C54-D950DB8F9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3652838"/>
              <a:ext cx="333375" cy="492125"/>
            </a:xfrm>
            <a:custGeom>
              <a:avLst/>
              <a:gdLst>
                <a:gd name="T0" fmla="*/ 0 w 25"/>
                <a:gd name="T1" fmla="*/ 0 h 37"/>
                <a:gd name="T2" fmla="*/ 26670 w 25"/>
                <a:gd name="T3" fmla="*/ 39902 h 37"/>
                <a:gd name="T4" fmla="*/ 320040 w 25"/>
                <a:gd name="T5" fmla="*/ 465524 h 37"/>
                <a:gd name="T6" fmla="*/ 333375 w 25"/>
                <a:gd name="T7" fmla="*/ 492125 h 37"/>
                <a:gd name="T8" fmla="*/ 320040 w 25"/>
                <a:gd name="T9" fmla="*/ 359118 h 37"/>
                <a:gd name="T10" fmla="*/ 253365 w 25"/>
                <a:gd name="T11" fmla="*/ 239412 h 37"/>
                <a:gd name="T12" fmla="*/ 0 w 25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5" y="11"/>
                    <a:pt x="23" y="31"/>
                    <a:pt x="24" y="35"/>
                  </a:cubicBezTo>
                  <a:cubicBezTo>
                    <a:pt x="24" y="35"/>
                    <a:pt x="24" y="36"/>
                    <a:pt x="25" y="37"/>
                  </a:cubicBezTo>
                  <a:cubicBezTo>
                    <a:pt x="25" y="33"/>
                    <a:pt x="25" y="31"/>
                    <a:pt x="24" y="27"/>
                  </a:cubicBezTo>
                  <a:cubicBezTo>
                    <a:pt x="24" y="26"/>
                    <a:pt x="23" y="21"/>
                    <a:pt x="19" y="18"/>
                  </a:cubicBezTo>
                  <a:cubicBezTo>
                    <a:pt x="12" y="13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048">
              <a:extLst>
                <a:ext uri="{FF2B5EF4-FFF2-40B4-BE49-F238E27FC236}">
                  <a16:creationId xmlns:a16="http://schemas.microsoft.com/office/drawing/2014/main" id="{087BCFD8-7BC0-40E2-817A-F52B11DA9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3346451"/>
              <a:ext cx="681037" cy="1423988"/>
            </a:xfrm>
            <a:custGeom>
              <a:avLst/>
              <a:gdLst>
                <a:gd name="T0" fmla="*/ 400610 w 51"/>
                <a:gd name="T1" fmla="*/ 465790 h 107"/>
                <a:gd name="T2" fmla="*/ 186951 w 51"/>
                <a:gd name="T3" fmla="*/ 0 h 107"/>
                <a:gd name="T4" fmla="*/ 0 w 51"/>
                <a:gd name="T5" fmla="*/ 26617 h 107"/>
                <a:gd name="T6" fmla="*/ 360549 w 51"/>
                <a:gd name="T7" fmla="*/ 558949 h 107"/>
                <a:gd name="T8" fmla="*/ 413964 w 51"/>
                <a:gd name="T9" fmla="*/ 1157822 h 107"/>
                <a:gd name="T10" fmla="*/ 227012 w 51"/>
                <a:gd name="T11" fmla="*/ 1317522 h 107"/>
                <a:gd name="T12" fmla="*/ 267073 w 51"/>
                <a:gd name="T13" fmla="*/ 1384063 h 107"/>
                <a:gd name="T14" fmla="*/ 640976 w 51"/>
                <a:gd name="T15" fmla="*/ 1211055 h 107"/>
                <a:gd name="T16" fmla="*/ 400610 w 51"/>
                <a:gd name="T17" fmla="*/ 46579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107">
                  <a:moveTo>
                    <a:pt x="30" y="35"/>
                  </a:moveTo>
                  <a:cubicBezTo>
                    <a:pt x="27" y="29"/>
                    <a:pt x="14" y="0"/>
                    <a:pt x="1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0"/>
                    <a:pt x="20" y="22"/>
                    <a:pt x="27" y="42"/>
                  </a:cubicBezTo>
                  <a:cubicBezTo>
                    <a:pt x="29" y="49"/>
                    <a:pt x="34" y="83"/>
                    <a:pt x="31" y="87"/>
                  </a:cubicBezTo>
                  <a:cubicBezTo>
                    <a:pt x="30" y="90"/>
                    <a:pt x="25" y="96"/>
                    <a:pt x="17" y="99"/>
                  </a:cubicBezTo>
                  <a:cubicBezTo>
                    <a:pt x="19" y="102"/>
                    <a:pt x="19" y="104"/>
                    <a:pt x="20" y="104"/>
                  </a:cubicBezTo>
                  <a:cubicBezTo>
                    <a:pt x="21" y="107"/>
                    <a:pt x="45" y="95"/>
                    <a:pt x="48" y="91"/>
                  </a:cubicBezTo>
                  <a:cubicBezTo>
                    <a:pt x="51" y="86"/>
                    <a:pt x="32" y="41"/>
                    <a:pt x="30" y="3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049">
              <a:extLst>
                <a:ext uri="{FF2B5EF4-FFF2-40B4-BE49-F238E27FC236}">
                  <a16:creationId xmlns:a16="http://schemas.microsoft.com/office/drawing/2014/main" id="{7AEB11D0-1FE3-4DA7-818D-1CABFCB43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2095501"/>
              <a:ext cx="307975" cy="358775"/>
            </a:xfrm>
            <a:custGeom>
              <a:avLst/>
              <a:gdLst>
                <a:gd name="T0" fmla="*/ 187463 w 23"/>
                <a:gd name="T1" fmla="*/ 26576 h 27"/>
                <a:gd name="T2" fmla="*/ 66951 w 23"/>
                <a:gd name="T3" fmla="*/ 93016 h 27"/>
                <a:gd name="T4" fmla="*/ 26780 w 23"/>
                <a:gd name="T5" fmla="*/ 66440 h 27"/>
                <a:gd name="T6" fmla="*/ 0 w 23"/>
                <a:gd name="T7" fmla="*/ 132880 h 27"/>
                <a:gd name="T8" fmla="*/ 26780 w 23"/>
                <a:gd name="T9" fmla="*/ 225895 h 27"/>
                <a:gd name="T10" fmla="*/ 26780 w 23"/>
                <a:gd name="T11" fmla="*/ 225895 h 27"/>
                <a:gd name="T12" fmla="*/ 40171 w 23"/>
                <a:gd name="T13" fmla="*/ 225895 h 27"/>
                <a:gd name="T14" fmla="*/ 80341 w 23"/>
                <a:gd name="T15" fmla="*/ 318911 h 27"/>
                <a:gd name="T16" fmla="*/ 200853 w 23"/>
                <a:gd name="T17" fmla="*/ 332199 h 27"/>
                <a:gd name="T18" fmla="*/ 227634 w 23"/>
                <a:gd name="T19" fmla="*/ 318911 h 27"/>
                <a:gd name="T20" fmla="*/ 267804 w 23"/>
                <a:gd name="T21" fmla="*/ 199319 h 27"/>
                <a:gd name="T22" fmla="*/ 187463 w 23"/>
                <a:gd name="T23" fmla="*/ 26576 h 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27">
                  <a:moveTo>
                    <a:pt x="14" y="2"/>
                  </a:moveTo>
                  <a:cubicBezTo>
                    <a:pt x="10" y="0"/>
                    <a:pt x="7" y="4"/>
                    <a:pt x="5" y="7"/>
                  </a:cubicBezTo>
                  <a:cubicBezTo>
                    <a:pt x="4" y="6"/>
                    <a:pt x="3" y="5"/>
                    <a:pt x="2" y="5"/>
                  </a:cubicBezTo>
                  <a:cubicBezTo>
                    <a:pt x="0" y="6"/>
                    <a:pt x="0" y="6"/>
                    <a:pt x="0" y="10"/>
                  </a:cubicBezTo>
                  <a:cubicBezTo>
                    <a:pt x="1" y="14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22"/>
                    <a:pt x="6" y="24"/>
                  </a:cubicBezTo>
                  <a:cubicBezTo>
                    <a:pt x="9" y="27"/>
                    <a:pt x="15" y="25"/>
                    <a:pt x="15" y="25"/>
                  </a:cubicBezTo>
                  <a:cubicBezTo>
                    <a:pt x="15" y="25"/>
                    <a:pt x="17" y="25"/>
                    <a:pt x="17" y="24"/>
                  </a:cubicBezTo>
                  <a:cubicBezTo>
                    <a:pt x="18" y="23"/>
                    <a:pt x="19" y="20"/>
                    <a:pt x="20" y="15"/>
                  </a:cubicBezTo>
                  <a:cubicBezTo>
                    <a:pt x="21" y="10"/>
                    <a:pt x="23" y="4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50">
              <a:extLst>
                <a:ext uri="{FF2B5EF4-FFF2-40B4-BE49-F238E27FC236}">
                  <a16:creationId xmlns:a16="http://schemas.microsoft.com/office/drawing/2014/main" id="{62C43183-F919-4B1F-B218-4CD57DB68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0" y="2174876"/>
              <a:ext cx="266700" cy="279400"/>
            </a:xfrm>
            <a:custGeom>
              <a:avLst/>
              <a:gdLst>
                <a:gd name="T0" fmla="*/ 253365 w 20"/>
                <a:gd name="T1" fmla="*/ 0 h 21"/>
                <a:gd name="T2" fmla="*/ 253365 w 20"/>
                <a:gd name="T3" fmla="*/ 39914 h 21"/>
                <a:gd name="T4" fmla="*/ 213360 w 20"/>
                <a:gd name="T5" fmla="*/ 159657 h 21"/>
                <a:gd name="T6" fmla="*/ 186690 w 20"/>
                <a:gd name="T7" fmla="*/ 186267 h 21"/>
                <a:gd name="T8" fmla="*/ 53340 w 20"/>
                <a:gd name="T9" fmla="*/ 159657 h 21"/>
                <a:gd name="T10" fmla="*/ 0 w 20"/>
                <a:gd name="T11" fmla="*/ 79829 h 21"/>
                <a:gd name="T12" fmla="*/ 13335 w 20"/>
                <a:gd name="T13" fmla="*/ 146352 h 21"/>
                <a:gd name="T14" fmla="*/ 13335 w 20"/>
                <a:gd name="T15" fmla="*/ 146352 h 21"/>
                <a:gd name="T16" fmla="*/ 26670 w 20"/>
                <a:gd name="T17" fmla="*/ 146352 h 21"/>
                <a:gd name="T18" fmla="*/ 66675 w 20"/>
                <a:gd name="T19" fmla="*/ 239486 h 21"/>
                <a:gd name="T20" fmla="*/ 186690 w 20"/>
                <a:gd name="T21" fmla="*/ 252790 h 21"/>
                <a:gd name="T22" fmla="*/ 213360 w 20"/>
                <a:gd name="T23" fmla="*/ 239486 h 21"/>
                <a:gd name="T24" fmla="*/ 253365 w 20"/>
                <a:gd name="T25" fmla="*/ 119743 h 21"/>
                <a:gd name="T26" fmla="*/ 253365 w 20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1">
                  <a:moveTo>
                    <a:pt x="19" y="0"/>
                  </a:moveTo>
                  <a:cubicBezTo>
                    <a:pt x="19" y="1"/>
                    <a:pt x="19" y="2"/>
                    <a:pt x="19" y="3"/>
                  </a:cubicBezTo>
                  <a:cubicBezTo>
                    <a:pt x="18" y="8"/>
                    <a:pt x="16" y="11"/>
                    <a:pt x="16" y="12"/>
                  </a:cubicBezTo>
                  <a:cubicBezTo>
                    <a:pt x="15" y="13"/>
                    <a:pt x="14" y="14"/>
                    <a:pt x="14" y="14"/>
                  </a:cubicBezTo>
                  <a:cubicBezTo>
                    <a:pt x="14" y="14"/>
                    <a:pt x="7" y="13"/>
                    <a:pt x="4" y="12"/>
                  </a:cubicBezTo>
                  <a:cubicBezTo>
                    <a:pt x="2" y="11"/>
                    <a:pt x="1" y="9"/>
                    <a:pt x="0" y="6"/>
                  </a:cubicBezTo>
                  <a:cubicBezTo>
                    <a:pt x="0" y="9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6"/>
                    <a:pt x="5" y="18"/>
                  </a:cubicBezTo>
                  <a:cubicBezTo>
                    <a:pt x="8" y="21"/>
                    <a:pt x="14" y="19"/>
                    <a:pt x="14" y="19"/>
                  </a:cubicBezTo>
                  <a:cubicBezTo>
                    <a:pt x="14" y="19"/>
                    <a:pt x="16" y="19"/>
                    <a:pt x="16" y="18"/>
                  </a:cubicBezTo>
                  <a:cubicBezTo>
                    <a:pt x="17" y="17"/>
                    <a:pt x="18" y="14"/>
                    <a:pt x="19" y="9"/>
                  </a:cubicBezTo>
                  <a:cubicBezTo>
                    <a:pt x="20" y="6"/>
                    <a:pt x="20" y="3"/>
                    <a:pt x="1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051">
              <a:extLst>
                <a:ext uri="{FF2B5EF4-FFF2-40B4-BE49-F238E27FC236}">
                  <a16:creationId xmlns:a16="http://schemas.microsoft.com/office/drawing/2014/main" id="{DBC057AE-40FF-4883-9D09-8AA7E2B6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2320926"/>
              <a:ext cx="909637" cy="573088"/>
            </a:xfrm>
            <a:custGeom>
              <a:avLst/>
              <a:gdLst>
                <a:gd name="T0" fmla="*/ 53508 w 68"/>
                <a:gd name="T1" fmla="*/ 346518 h 43"/>
                <a:gd name="T2" fmla="*/ 267540 w 68"/>
                <a:gd name="T3" fmla="*/ 253225 h 43"/>
                <a:gd name="T4" fmla="*/ 441441 w 68"/>
                <a:gd name="T5" fmla="*/ 253225 h 43"/>
                <a:gd name="T6" fmla="*/ 561835 w 68"/>
                <a:gd name="T7" fmla="*/ 146604 h 43"/>
                <a:gd name="T8" fmla="*/ 749113 w 68"/>
                <a:gd name="T9" fmla="*/ 0 h 43"/>
                <a:gd name="T10" fmla="*/ 815998 w 68"/>
                <a:gd name="T11" fmla="*/ 66638 h 43"/>
                <a:gd name="T12" fmla="*/ 909637 w 68"/>
                <a:gd name="T13" fmla="*/ 106621 h 43"/>
                <a:gd name="T14" fmla="*/ 735736 w 68"/>
                <a:gd name="T15" fmla="*/ 359846 h 43"/>
                <a:gd name="T16" fmla="*/ 468196 w 68"/>
                <a:gd name="T17" fmla="*/ 533105 h 43"/>
                <a:gd name="T18" fmla="*/ 187278 w 68"/>
                <a:gd name="T19" fmla="*/ 559760 h 43"/>
                <a:gd name="T20" fmla="*/ 53508 w 68"/>
                <a:gd name="T21" fmla="*/ 346518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8" h="43">
                  <a:moveTo>
                    <a:pt x="4" y="26"/>
                  </a:moveTo>
                  <a:cubicBezTo>
                    <a:pt x="9" y="20"/>
                    <a:pt x="16" y="20"/>
                    <a:pt x="20" y="19"/>
                  </a:cubicBezTo>
                  <a:cubicBezTo>
                    <a:pt x="25" y="19"/>
                    <a:pt x="33" y="19"/>
                    <a:pt x="33" y="19"/>
                  </a:cubicBezTo>
                  <a:cubicBezTo>
                    <a:pt x="33" y="19"/>
                    <a:pt x="37" y="15"/>
                    <a:pt x="42" y="11"/>
                  </a:cubicBezTo>
                  <a:cubicBezTo>
                    <a:pt x="46" y="6"/>
                    <a:pt x="56" y="0"/>
                    <a:pt x="56" y="0"/>
                  </a:cubicBezTo>
                  <a:cubicBezTo>
                    <a:pt x="55" y="0"/>
                    <a:pt x="59" y="3"/>
                    <a:pt x="61" y="5"/>
                  </a:cubicBezTo>
                  <a:cubicBezTo>
                    <a:pt x="63" y="6"/>
                    <a:pt x="68" y="8"/>
                    <a:pt x="68" y="8"/>
                  </a:cubicBezTo>
                  <a:cubicBezTo>
                    <a:pt x="68" y="8"/>
                    <a:pt x="62" y="20"/>
                    <a:pt x="55" y="27"/>
                  </a:cubicBezTo>
                  <a:cubicBezTo>
                    <a:pt x="47" y="35"/>
                    <a:pt x="42" y="37"/>
                    <a:pt x="35" y="40"/>
                  </a:cubicBezTo>
                  <a:cubicBezTo>
                    <a:pt x="28" y="43"/>
                    <a:pt x="20" y="43"/>
                    <a:pt x="14" y="42"/>
                  </a:cubicBezTo>
                  <a:cubicBezTo>
                    <a:pt x="5" y="42"/>
                    <a:pt x="0" y="31"/>
                    <a:pt x="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052">
              <a:extLst>
                <a:ext uri="{FF2B5EF4-FFF2-40B4-BE49-F238E27FC236}">
                  <a16:creationId xmlns:a16="http://schemas.microsoft.com/office/drawing/2014/main" id="{CC77F9F2-C248-4133-83D5-FE4BD3084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2320926"/>
              <a:ext cx="842962" cy="573088"/>
            </a:xfrm>
            <a:custGeom>
              <a:avLst/>
              <a:gdLst>
                <a:gd name="T0" fmla="*/ 749300 w 63"/>
                <a:gd name="T1" fmla="*/ 66638 h 43"/>
                <a:gd name="T2" fmla="*/ 682398 w 63"/>
                <a:gd name="T3" fmla="*/ 0 h 43"/>
                <a:gd name="T4" fmla="*/ 655637 w 63"/>
                <a:gd name="T5" fmla="*/ 13328 h 43"/>
                <a:gd name="T6" fmla="*/ 695778 w 63"/>
                <a:gd name="T7" fmla="*/ 53311 h 43"/>
                <a:gd name="T8" fmla="*/ 776060 w 63"/>
                <a:gd name="T9" fmla="*/ 106621 h 43"/>
                <a:gd name="T10" fmla="*/ 588735 w 63"/>
                <a:gd name="T11" fmla="*/ 333191 h 43"/>
                <a:gd name="T12" fmla="*/ 307748 w 63"/>
                <a:gd name="T13" fmla="*/ 493122 h 43"/>
                <a:gd name="T14" fmla="*/ 26761 w 63"/>
                <a:gd name="T15" fmla="*/ 506450 h 43"/>
                <a:gd name="T16" fmla="*/ 0 w 63"/>
                <a:gd name="T17" fmla="*/ 493122 h 43"/>
                <a:gd name="T18" fmla="*/ 120423 w 63"/>
                <a:gd name="T19" fmla="*/ 559760 h 43"/>
                <a:gd name="T20" fmla="*/ 401410 w 63"/>
                <a:gd name="T21" fmla="*/ 533105 h 43"/>
                <a:gd name="T22" fmla="*/ 669017 w 63"/>
                <a:gd name="T23" fmla="*/ 359846 h 43"/>
                <a:gd name="T24" fmla="*/ 842962 w 63"/>
                <a:gd name="T25" fmla="*/ 106621 h 43"/>
                <a:gd name="T26" fmla="*/ 749300 w 63"/>
                <a:gd name="T27" fmla="*/ 66638 h 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3" h="43">
                  <a:moveTo>
                    <a:pt x="56" y="5"/>
                  </a:moveTo>
                  <a:cubicBezTo>
                    <a:pt x="54" y="3"/>
                    <a:pt x="50" y="0"/>
                    <a:pt x="51" y="0"/>
                  </a:cubicBezTo>
                  <a:cubicBezTo>
                    <a:pt x="51" y="0"/>
                    <a:pt x="50" y="1"/>
                    <a:pt x="49" y="1"/>
                  </a:cubicBezTo>
                  <a:cubicBezTo>
                    <a:pt x="50" y="2"/>
                    <a:pt x="51" y="3"/>
                    <a:pt x="52" y="4"/>
                  </a:cubicBezTo>
                  <a:cubicBezTo>
                    <a:pt x="53" y="5"/>
                    <a:pt x="58" y="8"/>
                    <a:pt x="58" y="8"/>
                  </a:cubicBezTo>
                  <a:cubicBezTo>
                    <a:pt x="58" y="8"/>
                    <a:pt x="51" y="18"/>
                    <a:pt x="44" y="25"/>
                  </a:cubicBezTo>
                  <a:cubicBezTo>
                    <a:pt x="36" y="33"/>
                    <a:pt x="30" y="34"/>
                    <a:pt x="23" y="37"/>
                  </a:cubicBezTo>
                  <a:cubicBezTo>
                    <a:pt x="16" y="39"/>
                    <a:pt x="8" y="38"/>
                    <a:pt x="2" y="38"/>
                  </a:cubicBezTo>
                  <a:cubicBezTo>
                    <a:pt x="1" y="37"/>
                    <a:pt x="1" y="37"/>
                    <a:pt x="0" y="37"/>
                  </a:cubicBezTo>
                  <a:cubicBezTo>
                    <a:pt x="2" y="40"/>
                    <a:pt x="5" y="42"/>
                    <a:pt x="9" y="42"/>
                  </a:cubicBezTo>
                  <a:cubicBezTo>
                    <a:pt x="15" y="43"/>
                    <a:pt x="23" y="43"/>
                    <a:pt x="30" y="40"/>
                  </a:cubicBezTo>
                  <a:cubicBezTo>
                    <a:pt x="37" y="37"/>
                    <a:pt x="42" y="35"/>
                    <a:pt x="50" y="27"/>
                  </a:cubicBezTo>
                  <a:cubicBezTo>
                    <a:pt x="57" y="20"/>
                    <a:pt x="63" y="8"/>
                    <a:pt x="63" y="8"/>
                  </a:cubicBezTo>
                  <a:cubicBezTo>
                    <a:pt x="63" y="8"/>
                    <a:pt x="58" y="6"/>
                    <a:pt x="56" y="5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053">
              <a:extLst>
                <a:ext uri="{FF2B5EF4-FFF2-40B4-BE49-F238E27FC236}">
                  <a16:creationId xmlns:a16="http://schemas.microsoft.com/office/drawing/2014/main" id="{00481E95-B3D9-43FC-9CE0-BFDF598D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2441576"/>
              <a:ext cx="762000" cy="1184275"/>
            </a:xfrm>
            <a:custGeom>
              <a:avLst/>
              <a:gdLst>
                <a:gd name="T0" fmla="*/ 574842 w 57"/>
                <a:gd name="T1" fmla="*/ 1011291 h 89"/>
                <a:gd name="T2" fmla="*/ 721895 w 57"/>
                <a:gd name="T3" fmla="*/ 558871 h 89"/>
                <a:gd name="T4" fmla="*/ 735263 w 57"/>
                <a:gd name="T5" fmla="*/ 146371 h 89"/>
                <a:gd name="T6" fmla="*/ 548105 w 57"/>
                <a:gd name="T7" fmla="*/ 66532 h 89"/>
                <a:gd name="T8" fmla="*/ 387684 w 57"/>
                <a:gd name="T9" fmla="*/ 13306 h 89"/>
                <a:gd name="T10" fmla="*/ 267368 w 57"/>
                <a:gd name="T11" fmla="*/ 79839 h 89"/>
                <a:gd name="T12" fmla="*/ 93579 w 57"/>
                <a:gd name="T13" fmla="*/ 452420 h 89"/>
                <a:gd name="T14" fmla="*/ 13368 w 57"/>
                <a:gd name="T15" fmla="*/ 1064517 h 89"/>
                <a:gd name="T16" fmla="*/ 574842 w 57"/>
                <a:gd name="T17" fmla="*/ 1011291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43" y="76"/>
                  </a:moveTo>
                  <a:cubicBezTo>
                    <a:pt x="48" y="70"/>
                    <a:pt x="50" y="58"/>
                    <a:pt x="54" y="42"/>
                  </a:cubicBezTo>
                  <a:cubicBezTo>
                    <a:pt x="57" y="31"/>
                    <a:pt x="57" y="11"/>
                    <a:pt x="55" y="11"/>
                  </a:cubicBezTo>
                  <a:cubicBezTo>
                    <a:pt x="54" y="11"/>
                    <a:pt x="49" y="8"/>
                    <a:pt x="41" y="5"/>
                  </a:cubicBezTo>
                  <a:cubicBezTo>
                    <a:pt x="37" y="3"/>
                    <a:pt x="33" y="2"/>
                    <a:pt x="29" y="1"/>
                  </a:cubicBezTo>
                  <a:cubicBezTo>
                    <a:pt x="25" y="0"/>
                    <a:pt x="21" y="2"/>
                    <a:pt x="20" y="6"/>
                  </a:cubicBezTo>
                  <a:cubicBezTo>
                    <a:pt x="16" y="13"/>
                    <a:pt x="10" y="24"/>
                    <a:pt x="7" y="34"/>
                  </a:cubicBezTo>
                  <a:cubicBezTo>
                    <a:pt x="1" y="48"/>
                    <a:pt x="0" y="71"/>
                    <a:pt x="1" y="80"/>
                  </a:cubicBezTo>
                  <a:cubicBezTo>
                    <a:pt x="2" y="89"/>
                    <a:pt x="35" y="83"/>
                    <a:pt x="43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054">
              <a:extLst>
                <a:ext uri="{FF2B5EF4-FFF2-40B4-BE49-F238E27FC236}">
                  <a16:creationId xmlns:a16="http://schemas.microsoft.com/office/drawing/2014/main" id="{66DA4C9B-D725-4536-B1B0-ED0AF7568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975" y="2627313"/>
              <a:ext cx="561975" cy="785813"/>
            </a:xfrm>
            <a:custGeom>
              <a:avLst/>
              <a:gdLst>
                <a:gd name="T0" fmla="*/ 187325 w 42"/>
                <a:gd name="T1" fmla="*/ 53275 h 59"/>
                <a:gd name="T2" fmla="*/ 160564 w 42"/>
                <a:gd name="T3" fmla="*/ 559392 h 59"/>
                <a:gd name="T4" fmla="*/ 428171 w 42"/>
                <a:gd name="T5" fmla="*/ 772494 h 59"/>
                <a:gd name="T6" fmla="*/ 481693 w 42"/>
                <a:gd name="T7" fmla="*/ 426204 h 59"/>
                <a:gd name="T8" fmla="*/ 428171 w 42"/>
                <a:gd name="T9" fmla="*/ 39957 h 59"/>
                <a:gd name="T10" fmla="*/ 187325 w 42"/>
                <a:gd name="T11" fmla="*/ 5327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9">
                  <a:moveTo>
                    <a:pt x="14" y="4"/>
                  </a:moveTo>
                  <a:cubicBezTo>
                    <a:pt x="14" y="4"/>
                    <a:pt x="0" y="13"/>
                    <a:pt x="12" y="42"/>
                  </a:cubicBezTo>
                  <a:cubicBezTo>
                    <a:pt x="17" y="52"/>
                    <a:pt x="30" y="59"/>
                    <a:pt x="32" y="58"/>
                  </a:cubicBezTo>
                  <a:cubicBezTo>
                    <a:pt x="34" y="57"/>
                    <a:pt x="42" y="51"/>
                    <a:pt x="36" y="32"/>
                  </a:cubicBezTo>
                  <a:cubicBezTo>
                    <a:pt x="35" y="27"/>
                    <a:pt x="40" y="6"/>
                    <a:pt x="32" y="3"/>
                  </a:cubicBezTo>
                  <a:cubicBezTo>
                    <a:pt x="24" y="0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055">
              <a:extLst>
                <a:ext uri="{FF2B5EF4-FFF2-40B4-BE49-F238E27FC236}">
                  <a16:creationId xmlns:a16="http://schemas.microsoft.com/office/drawing/2014/main" id="{3A200C82-128D-4F4F-9B4F-FC311D06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2427288"/>
              <a:ext cx="722312" cy="1011238"/>
            </a:xfrm>
            <a:custGeom>
              <a:avLst/>
              <a:gdLst>
                <a:gd name="T0" fmla="*/ 0 w 54"/>
                <a:gd name="T1" fmla="*/ 958015 h 76"/>
                <a:gd name="T2" fmla="*/ 40128 w 54"/>
                <a:gd name="T3" fmla="*/ 997932 h 76"/>
                <a:gd name="T4" fmla="*/ 173890 w 54"/>
                <a:gd name="T5" fmla="*/ 758429 h 76"/>
                <a:gd name="T6" fmla="*/ 307651 w 54"/>
                <a:gd name="T7" fmla="*/ 266115 h 76"/>
                <a:gd name="T8" fmla="*/ 414661 w 54"/>
                <a:gd name="T9" fmla="*/ 172975 h 76"/>
                <a:gd name="T10" fmla="*/ 561798 w 54"/>
                <a:gd name="T11" fmla="*/ 186281 h 76"/>
                <a:gd name="T12" fmla="*/ 695560 w 54"/>
                <a:gd name="T13" fmla="*/ 252810 h 76"/>
                <a:gd name="T14" fmla="*/ 722312 w 54"/>
                <a:gd name="T15" fmla="*/ 226198 h 76"/>
                <a:gd name="T16" fmla="*/ 695560 w 54"/>
                <a:gd name="T17" fmla="*/ 172975 h 76"/>
                <a:gd name="T18" fmla="*/ 401284 w 54"/>
                <a:gd name="T19" fmla="*/ 13306 h 76"/>
                <a:gd name="T20" fmla="*/ 307651 w 54"/>
                <a:gd name="T21" fmla="*/ 53223 h 76"/>
                <a:gd name="T22" fmla="*/ 0 w 54"/>
                <a:gd name="T23" fmla="*/ 958015 h 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76">
                  <a:moveTo>
                    <a:pt x="0" y="72"/>
                  </a:moveTo>
                  <a:cubicBezTo>
                    <a:pt x="1" y="73"/>
                    <a:pt x="2" y="75"/>
                    <a:pt x="3" y="75"/>
                  </a:cubicBezTo>
                  <a:cubicBezTo>
                    <a:pt x="4" y="76"/>
                    <a:pt x="11" y="64"/>
                    <a:pt x="13" y="57"/>
                  </a:cubicBezTo>
                  <a:cubicBezTo>
                    <a:pt x="15" y="50"/>
                    <a:pt x="20" y="24"/>
                    <a:pt x="23" y="20"/>
                  </a:cubicBezTo>
                  <a:cubicBezTo>
                    <a:pt x="25" y="16"/>
                    <a:pt x="28" y="13"/>
                    <a:pt x="31" y="13"/>
                  </a:cubicBezTo>
                  <a:cubicBezTo>
                    <a:pt x="32" y="12"/>
                    <a:pt x="37" y="13"/>
                    <a:pt x="42" y="14"/>
                  </a:cubicBezTo>
                  <a:cubicBezTo>
                    <a:pt x="47" y="15"/>
                    <a:pt x="52" y="18"/>
                    <a:pt x="52" y="19"/>
                  </a:cubicBezTo>
                  <a:cubicBezTo>
                    <a:pt x="53" y="19"/>
                    <a:pt x="54" y="18"/>
                    <a:pt x="54" y="17"/>
                  </a:cubicBezTo>
                  <a:cubicBezTo>
                    <a:pt x="54" y="16"/>
                    <a:pt x="53" y="14"/>
                    <a:pt x="52" y="13"/>
                  </a:cubicBezTo>
                  <a:cubicBezTo>
                    <a:pt x="51" y="12"/>
                    <a:pt x="37" y="5"/>
                    <a:pt x="30" y="1"/>
                  </a:cubicBezTo>
                  <a:cubicBezTo>
                    <a:pt x="27" y="0"/>
                    <a:pt x="24" y="1"/>
                    <a:pt x="23" y="4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056">
              <a:extLst>
                <a:ext uri="{FF2B5EF4-FFF2-40B4-BE49-F238E27FC236}">
                  <a16:creationId xmlns:a16="http://schemas.microsoft.com/office/drawing/2014/main" id="{8FD5F27A-4FA2-421C-8977-CA680048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5" y="1935163"/>
              <a:ext cx="695325" cy="679450"/>
            </a:xfrm>
            <a:custGeom>
              <a:avLst/>
              <a:gdLst>
                <a:gd name="T0" fmla="*/ 695325 w 52"/>
                <a:gd name="T1" fmla="*/ 346386 h 51"/>
                <a:gd name="T2" fmla="*/ 334291 w 52"/>
                <a:gd name="T3" fmla="*/ 679450 h 51"/>
                <a:gd name="T4" fmla="*/ 13372 w 52"/>
                <a:gd name="T5" fmla="*/ 319741 h 51"/>
                <a:gd name="T6" fmla="*/ 361034 w 52"/>
                <a:gd name="T7" fmla="*/ 0 h 51"/>
                <a:gd name="T8" fmla="*/ 695325 w 52"/>
                <a:gd name="T9" fmla="*/ 346386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51">
                  <a:moveTo>
                    <a:pt x="52" y="26"/>
                  </a:moveTo>
                  <a:cubicBezTo>
                    <a:pt x="51" y="40"/>
                    <a:pt x="39" y="51"/>
                    <a:pt x="25" y="51"/>
                  </a:cubicBezTo>
                  <a:cubicBezTo>
                    <a:pt x="11" y="50"/>
                    <a:pt x="0" y="38"/>
                    <a:pt x="1" y="24"/>
                  </a:cubicBezTo>
                  <a:cubicBezTo>
                    <a:pt x="2" y="10"/>
                    <a:pt x="13" y="0"/>
                    <a:pt x="27" y="0"/>
                  </a:cubicBezTo>
                  <a:cubicBezTo>
                    <a:pt x="41" y="1"/>
                    <a:pt x="52" y="12"/>
                    <a:pt x="5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057">
              <a:extLst>
                <a:ext uri="{FF2B5EF4-FFF2-40B4-BE49-F238E27FC236}">
                  <a16:creationId xmlns:a16="http://schemas.microsoft.com/office/drawing/2014/main" id="{DB246CC2-6348-4266-8175-36C7C06C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135188"/>
              <a:ext cx="682625" cy="479425"/>
            </a:xfrm>
            <a:custGeom>
              <a:avLst/>
              <a:gdLst>
                <a:gd name="T0" fmla="*/ 655855 w 51"/>
                <a:gd name="T1" fmla="*/ 0 h 36"/>
                <a:gd name="T2" fmla="*/ 655855 w 51"/>
                <a:gd name="T3" fmla="*/ 26635 h 36"/>
                <a:gd name="T4" fmla="*/ 294466 w 51"/>
                <a:gd name="T5" fmla="*/ 346251 h 36"/>
                <a:gd name="T6" fmla="*/ 0 w 51"/>
                <a:gd name="T7" fmla="*/ 146491 h 36"/>
                <a:gd name="T8" fmla="*/ 321235 w 51"/>
                <a:gd name="T9" fmla="*/ 479425 h 36"/>
                <a:gd name="T10" fmla="*/ 682625 w 51"/>
                <a:gd name="T11" fmla="*/ 146491 h 36"/>
                <a:gd name="T12" fmla="*/ 655855 w 51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36">
                  <a:moveTo>
                    <a:pt x="49" y="0"/>
                  </a:moveTo>
                  <a:cubicBezTo>
                    <a:pt x="49" y="1"/>
                    <a:pt x="49" y="2"/>
                    <a:pt x="49" y="2"/>
                  </a:cubicBezTo>
                  <a:cubicBezTo>
                    <a:pt x="48" y="16"/>
                    <a:pt x="36" y="27"/>
                    <a:pt x="22" y="26"/>
                  </a:cubicBezTo>
                  <a:cubicBezTo>
                    <a:pt x="12" y="26"/>
                    <a:pt x="4" y="20"/>
                    <a:pt x="0" y="11"/>
                  </a:cubicBezTo>
                  <a:cubicBezTo>
                    <a:pt x="0" y="24"/>
                    <a:pt x="11" y="35"/>
                    <a:pt x="24" y="36"/>
                  </a:cubicBezTo>
                  <a:cubicBezTo>
                    <a:pt x="38" y="36"/>
                    <a:pt x="50" y="25"/>
                    <a:pt x="51" y="11"/>
                  </a:cubicBezTo>
                  <a:cubicBezTo>
                    <a:pt x="51" y="7"/>
                    <a:pt x="50" y="4"/>
                    <a:pt x="4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058">
              <a:extLst>
                <a:ext uri="{FF2B5EF4-FFF2-40B4-BE49-F238E27FC236}">
                  <a16:creationId xmlns:a16="http://schemas.microsoft.com/office/drawing/2014/main" id="{D541BB5D-AC17-4FE3-AC70-417200B8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054226"/>
              <a:ext cx="347662" cy="560388"/>
            </a:xfrm>
            <a:custGeom>
              <a:avLst/>
              <a:gdLst>
                <a:gd name="T0" fmla="*/ 267432 w 26"/>
                <a:gd name="T1" fmla="*/ 0 h 42"/>
                <a:gd name="T2" fmla="*/ 80230 w 26"/>
                <a:gd name="T3" fmla="*/ 173453 h 42"/>
                <a:gd name="T4" fmla="*/ 40115 w 26"/>
                <a:gd name="T5" fmla="*/ 560388 h 42"/>
                <a:gd name="T6" fmla="*/ 347662 w 26"/>
                <a:gd name="T7" fmla="*/ 240166 h 42"/>
                <a:gd name="T8" fmla="*/ 267432 w 2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42">
                  <a:moveTo>
                    <a:pt x="20" y="0"/>
                  </a:moveTo>
                  <a:cubicBezTo>
                    <a:pt x="16" y="2"/>
                    <a:pt x="10" y="5"/>
                    <a:pt x="6" y="13"/>
                  </a:cubicBezTo>
                  <a:cubicBezTo>
                    <a:pt x="0" y="23"/>
                    <a:pt x="2" y="37"/>
                    <a:pt x="3" y="42"/>
                  </a:cubicBezTo>
                  <a:cubicBezTo>
                    <a:pt x="16" y="40"/>
                    <a:pt x="25" y="30"/>
                    <a:pt x="26" y="18"/>
                  </a:cubicBezTo>
                  <a:cubicBezTo>
                    <a:pt x="26" y="11"/>
                    <a:pt x="24" y="5"/>
                    <a:pt x="20" y="0"/>
                  </a:cubicBezTo>
                  <a:close/>
                </a:path>
              </a:pathLst>
            </a:custGeom>
            <a:solidFill>
              <a:srgbClr val="A6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059">
              <a:extLst>
                <a:ext uri="{FF2B5EF4-FFF2-40B4-BE49-F238E27FC236}">
                  <a16:creationId xmlns:a16="http://schemas.microsoft.com/office/drawing/2014/main" id="{AD887585-310F-445F-8A43-F373C39D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054226"/>
              <a:ext cx="266700" cy="560388"/>
            </a:xfrm>
            <a:custGeom>
              <a:avLst/>
              <a:gdLst>
                <a:gd name="T0" fmla="*/ 133350 w 20"/>
                <a:gd name="T1" fmla="*/ 186796 h 42"/>
                <a:gd name="T2" fmla="*/ 266700 w 20"/>
                <a:gd name="T3" fmla="*/ 13343 h 42"/>
                <a:gd name="T4" fmla="*/ 266700 w 20"/>
                <a:gd name="T5" fmla="*/ 0 h 42"/>
                <a:gd name="T6" fmla="*/ 80010 w 20"/>
                <a:gd name="T7" fmla="*/ 173453 h 42"/>
                <a:gd name="T8" fmla="*/ 40005 w 20"/>
                <a:gd name="T9" fmla="*/ 560388 h 42"/>
                <a:gd name="T10" fmla="*/ 146685 w 20"/>
                <a:gd name="T11" fmla="*/ 533703 h 42"/>
                <a:gd name="T12" fmla="*/ 133350 w 20"/>
                <a:gd name="T13" fmla="*/ 18679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42">
                  <a:moveTo>
                    <a:pt x="10" y="14"/>
                  </a:moveTo>
                  <a:cubicBezTo>
                    <a:pt x="13" y="7"/>
                    <a:pt x="17" y="3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2"/>
                    <a:pt x="10" y="5"/>
                    <a:pt x="6" y="13"/>
                  </a:cubicBezTo>
                  <a:cubicBezTo>
                    <a:pt x="0" y="23"/>
                    <a:pt x="2" y="37"/>
                    <a:pt x="3" y="42"/>
                  </a:cubicBezTo>
                  <a:cubicBezTo>
                    <a:pt x="6" y="41"/>
                    <a:pt x="8" y="41"/>
                    <a:pt x="11" y="40"/>
                  </a:cubicBezTo>
                  <a:cubicBezTo>
                    <a:pt x="9" y="33"/>
                    <a:pt x="7" y="23"/>
                    <a:pt x="10" y="14"/>
                  </a:cubicBezTo>
                  <a:close/>
                </a:path>
              </a:pathLst>
            </a:custGeom>
            <a:solidFill>
              <a:srgbClr val="60C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060">
              <a:extLst>
                <a:ext uri="{FF2B5EF4-FFF2-40B4-BE49-F238E27FC236}">
                  <a16:creationId xmlns:a16="http://schemas.microsoft.com/office/drawing/2014/main" id="{6120ED30-CF31-4081-9EC0-B1476CBD2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013" y="2081213"/>
              <a:ext cx="815975" cy="1384300"/>
            </a:xfrm>
            <a:custGeom>
              <a:avLst/>
              <a:gdLst>
                <a:gd name="T0" fmla="*/ 40130 w 61"/>
                <a:gd name="T1" fmla="*/ 1197952 h 104"/>
                <a:gd name="T2" fmla="*/ 468182 w 61"/>
                <a:gd name="T3" fmla="*/ 1344368 h 104"/>
                <a:gd name="T4" fmla="*/ 735715 w 61"/>
                <a:gd name="T5" fmla="*/ 505802 h 104"/>
                <a:gd name="T6" fmla="*/ 722339 w 61"/>
                <a:gd name="T7" fmla="*/ 412628 h 104"/>
                <a:gd name="T8" fmla="*/ 628702 w 61"/>
                <a:gd name="T9" fmla="*/ 26621 h 104"/>
                <a:gd name="T10" fmla="*/ 441429 w 61"/>
                <a:gd name="T11" fmla="*/ 146416 h 104"/>
                <a:gd name="T12" fmla="*/ 387923 w 61"/>
                <a:gd name="T13" fmla="*/ 306143 h 104"/>
                <a:gd name="T14" fmla="*/ 240780 w 61"/>
                <a:gd name="T15" fmla="*/ 412628 h 104"/>
                <a:gd name="T16" fmla="*/ 40130 w 61"/>
                <a:gd name="T17" fmla="*/ 1024914 h 104"/>
                <a:gd name="T18" fmla="*/ 40130 w 61"/>
                <a:gd name="T19" fmla="*/ 1197952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104">
                  <a:moveTo>
                    <a:pt x="3" y="90"/>
                  </a:moveTo>
                  <a:cubicBezTo>
                    <a:pt x="3" y="90"/>
                    <a:pt x="34" y="104"/>
                    <a:pt x="35" y="101"/>
                  </a:cubicBezTo>
                  <a:cubicBezTo>
                    <a:pt x="35" y="99"/>
                    <a:pt x="51" y="53"/>
                    <a:pt x="55" y="38"/>
                  </a:cubicBezTo>
                  <a:cubicBezTo>
                    <a:pt x="56" y="36"/>
                    <a:pt x="55" y="33"/>
                    <a:pt x="54" y="31"/>
                  </a:cubicBezTo>
                  <a:cubicBezTo>
                    <a:pt x="50" y="21"/>
                    <a:pt x="61" y="5"/>
                    <a:pt x="47" y="2"/>
                  </a:cubicBezTo>
                  <a:cubicBezTo>
                    <a:pt x="36" y="0"/>
                    <a:pt x="35" y="7"/>
                    <a:pt x="33" y="11"/>
                  </a:cubicBezTo>
                  <a:cubicBezTo>
                    <a:pt x="31" y="16"/>
                    <a:pt x="29" y="23"/>
                    <a:pt x="29" y="23"/>
                  </a:cubicBezTo>
                  <a:cubicBezTo>
                    <a:pt x="29" y="23"/>
                    <a:pt x="25" y="22"/>
                    <a:pt x="18" y="31"/>
                  </a:cubicBezTo>
                  <a:cubicBezTo>
                    <a:pt x="11" y="41"/>
                    <a:pt x="6" y="68"/>
                    <a:pt x="3" y="77"/>
                  </a:cubicBezTo>
                  <a:cubicBezTo>
                    <a:pt x="0" y="85"/>
                    <a:pt x="0" y="89"/>
                    <a:pt x="3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061">
              <a:extLst>
                <a:ext uri="{FF2B5EF4-FFF2-40B4-BE49-F238E27FC236}">
                  <a16:creationId xmlns:a16="http://schemas.microsoft.com/office/drawing/2014/main" id="{8C6D536D-D9E9-44F1-A482-08200C84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013" y="2108201"/>
              <a:ext cx="815975" cy="1357313"/>
            </a:xfrm>
            <a:custGeom>
              <a:avLst/>
              <a:gdLst>
                <a:gd name="T0" fmla="*/ 722339 w 61"/>
                <a:gd name="T1" fmla="*/ 385903 h 102"/>
                <a:gd name="T2" fmla="*/ 642079 w 61"/>
                <a:gd name="T3" fmla="*/ 0 h 102"/>
                <a:gd name="T4" fmla="*/ 642079 w 61"/>
                <a:gd name="T5" fmla="*/ 226219 h 102"/>
                <a:gd name="T6" fmla="*/ 655455 w 61"/>
                <a:gd name="T7" fmla="*/ 319368 h 102"/>
                <a:gd name="T8" fmla="*/ 374546 w 61"/>
                <a:gd name="T9" fmla="*/ 1157708 h 102"/>
                <a:gd name="T10" fmla="*/ 26753 w 61"/>
                <a:gd name="T11" fmla="*/ 1037945 h 102"/>
                <a:gd name="T12" fmla="*/ 40130 w 61"/>
                <a:gd name="T13" fmla="*/ 1171015 h 102"/>
                <a:gd name="T14" fmla="*/ 468182 w 61"/>
                <a:gd name="T15" fmla="*/ 1317392 h 102"/>
                <a:gd name="T16" fmla="*/ 735715 w 61"/>
                <a:gd name="T17" fmla="*/ 479052 h 102"/>
                <a:gd name="T18" fmla="*/ 722339 w 61"/>
                <a:gd name="T19" fmla="*/ 385903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102">
                  <a:moveTo>
                    <a:pt x="54" y="29"/>
                  </a:moveTo>
                  <a:cubicBezTo>
                    <a:pt x="50" y="19"/>
                    <a:pt x="61" y="3"/>
                    <a:pt x="48" y="0"/>
                  </a:cubicBezTo>
                  <a:cubicBezTo>
                    <a:pt x="47" y="6"/>
                    <a:pt x="46" y="12"/>
                    <a:pt x="48" y="17"/>
                  </a:cubicBezTo>
                  <a:cubicBezTo>
                    <a:pt x="49" y="19"/>
                    <a:pt x="49" y="22"/>
                    <a:pt x="49" y="24"/>
                  </a:cubicBezTo>
                  <a:cubicBezTo>
                    <a:pt x="45" y="39"/>
                    <a:pt x="28" y="85"/>
                    <a:pt x="28" y="87"/>
                  </a:cubicBezTo>
                  <a:cubicBezTo>
                    <a:pt x="28" y="89"/>
                    <a:pt x="11" y="82"/>
                    <a:pt x="2" y="78"/>
                  </a:cubicBezTo>
                  <a:cubicBezTo>
                    <a:pt x="0" y="84"/>
                    <a:pt x="0" y="87"/>
                    <a:pt x="3" y="88"/>
                  </a:cubicBezTo>
                  <a:cubicBezTo>
                    <a:pt x="3" y="88"/>
                    <a:pt x="34" y="102"/>
                    <a:pt x="35" y="99"/>
                  </a:cubicBezTo>
                  <a:cubicBezTo>
                    <a:pt x="35" y="97"/>
                    <a:pt x="51" y="51"/>
                    <a:pt x="55" y="36"/>
                  </a:cubicBezTo>
                  <a:cubicBezTo>
                    <a:pt x="56" y="34"/>
                    <a:pt x="55" y="31"/>
                    <a:pt x="54" y="2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62">
              <a:extLst>
                <a:ext uri="{FF2B5EF4-FFF2-40B4-BE49-F238E27FC236}">
                  <a16:creationId xmlns:a16="http://schemas.microsoft.com/office/drawing/2014/main" id="{3B0CEA3C-27BD-4734-8247-131FD752A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688" y="3346451"/>
              <a:ext cx="295275" cy="265113"/>
            </a:xfrm>
            <a:custGeom>
              <a:avLst/>
              <a:gdLst>
                <a:gd name="T0" fmla="*/ 134216 w 22"/>
                <a:gd name="T1" fmla="*/ 13256 h 20"/>
                <a:gd name="T2" fmla="*/ 214745 w 22"/>
                <a:gd name="T3" fmla="*/ 39767 h 20"/>
                <a:gd name="T4" fmla="*/ 268432 w 22"/>
                <a:gd name="T5" fmla="*/ 172323 h 20"/>
                <a:gd name="T6" fmla="*/ 134216 w 22"/>
                <a:gd name="T7" fmla="*/ 251857 h 20"/>
                <a:gd name="T8" fmla="*/ 26843 w 22"/>
                <a:gd name="T9" fmla="*/ 185579 h 20"/>
                <a:gd name="T10" fmla="*/ 13422 w 22"/>
                <a:gd name="T11" fmla="*/ 159068 h 20"/>
                <a:gd name="T12" fmla="*/ 40265 w 22"/>
                <a:gd name="T13" fmla="*/ 39767 h 20"/>
                <a:gd name="T14" fmla="*/ 134216 w 22"/>
                <a:gd name="T15" fmla="*/ 13256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" h="20">
                  <a:moveTo>
                    <a:pt x="10" y="1"/>
                  </a:moveTo>
                  <a:cubicBezTo>
                    <a:pt x="10" y="1"/>
                    <a:pt x="13" y="1"/>
                    <a:pt x="16" y="3"/>
                  </a:cubicBezTo>
                  <a:cubicBezTo>
                    <a:pt x="19" y="5"/>
                    <a:pt x="22" y="8"/>
                    <a:pt x="20" y="13"/>
                  </a:cubicBezTo>
                  <a:cubicBezTo>
                    <a:pt x="17" y="18"/>
                    <a:pt x="15" y="20"/>
                    <a:pt x="10" y="19"/>
                  </a:cubicBezTo>
                  <a:cubicBezTo>
                    <a:pt x="5" y="17"/>
                    <a:pt x="3" y="15"/>
                    <a:pt x="2" y="14"/>
                  </a:cubicBezTo>
                  <a:cubicBezTo>
                    <a:pt x="1" y="14"/>
                    <a:pt x="1" y="12"/>
                    <a:pt x="1" y="12"/>
                  </a:cubicBezTo>
                  <a:cubicBezTo>
                    <a:pt x="1" y="12"/>
                    <a:pt x="0" y="5"/>
                    <a:pt x="3" y="3"/>
                  </a:cubicBezTo>
                  <a:cubicBezTo>
                    <a:pt x="6" y="0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63">
              <a:extLst>
                <a:ext uri="{FF2B5EF4-FFF2-40B4-BE49-F238E27FC236}">
                  <a16:creationId xmlns:a16="http://schemas.microsoft.com/office/drawing/2014/main" id="{67125B1B-0CA6-4C10-AD70-CAB5DA0B0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3413126"/>
              <a:ext cx="266700" cy="198438"/>
            </a:xfrm>
            <a:custGeom>
              <a:avLst/>
              <a:gdLst>
                <a:gd name="T0" fmla="*/ 240030 w 20"/>
                <a:gd name="T1" fmla="*/ 0 h 15"/>
                <a:gd name="T2" fmla="*/ 226695 w 20"/>
                <a:gd name="T3" fmla="*/ 39688 h 15"/>
                <a:gd name="T4" fmla="*/ 93345 w 20"/>
                <a:gd name="T5" fmla="*/ 119063 h 15"/>
                <a:gd name="T6" fmla="*/ 0 w 20"/>
                <a:gd name="T7" fmla="*/ 66146 h 15"/>
                <a:gd name="T8" fmla="*/ 0 w 20"/>
                <a:gd name="T9" fmla="*/ 92604 h 15"/>
                <a:gd name="T10" fmla="*/ 13335 w 20"/>
                <a:gd name="T11" fmla="*/ 119063 h 15"/>
                <a:gd name="T12" fmla="*/ 120015 w 20"/>
                <a:gd name="T13" fmla="*/ 185209 h 15"/>
                <a:gd name="T14" fmla="*/ 253365 w 20"/>
                <a:gd name="T15" fmla="*/ 105834 h 15"/>
                <a:gd name="T16" fmla="*/ 240030 w 20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cubicBezTo>
                    <a:pt x="18" y="1"/>
                    <a:pt x="18" y="2"/>
                    <a:pt x="17" y="3"/>
                  </a:cubicBezTo>
                  <a:cubicBezTo>
                    <a:pt x="15" y="8"/>
                    <a:pt x="12" y="10"/>
                    <a:pt x="7" y="9"/>
                  </a:cubicBezTo>
                  <a:cubicBezTo>
                    <a:pt x="3" y="7"/>
                    <a:pt x="1" y="6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2" y="10"/>
                    <a:pt x="4" y="12"/>
                    <a:pt x="9" y="14"/>
                  </a:cubicBezTo>
                  <a:cubicBezTo>
                    <a:pt x="14" y="15"/>
                    <a:pt x="16" y="13"/>
                    <a:pt x="19" y="8"/>
                  </a:cubicBezTo>
                  <a:cubicBezTo>
                    <a:pt x="20" y="5"/>
                    <a:pt x="20" y="2"/>
                    <a:pt x="1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064">
              <a:extLst>
                <a:ext uri="{FF2B5EF4-FFF2-40B4-BE49-F238E27FC236}">
                  <a16:creationId xmlns:a16="http://schemas.microsoft.com/office/drawing/2014/main" id="{6BAC3EBE-458E-498A-AFA3-493CCD2A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25" y="2587626"/>
              <a:ext cx="508000" cy="917575"/>
            </a:xfrm>
            <a:custGeom>
              <a:avLst/>
              <a:gdLst>
                <a:gd name="T0" fmla="*/ 280737 w 38"/>
                <a:gd name="T1" fmla="*/ 39895 h 69"/>
                <a:gd name="T2" fmla="*/ 307474 w 38"/>
                <a:gd name="T3" fmla="*/ 79789 h 69"/>
                <a:gd name="T4" fmla="*/ 334211 w 38"/>
                <a:gd name="T5" fmla="*/ 265964 h 69"/>
                <a:gd name="T6" fmla="*/ 320842 w 38"/>
                <a:gd name="T7" fmla="*/ 438840 h 69"/>
                <a:gd name="T8" fmla="*/ 401053 w 38"/>
                <a:gd name="T9" fmla="*/ 571822 h 69"/>
                <a:gd name="T10" fmla="*/ 508000 w 38"/>
                <a:gd name="T11" fmla="*/ 771295 h 69"/>
                <a:gd name="T12" fmla="*/ 441158 w 38"/>
                <a:gd name="T13" fmla="*/ 824488 h 69"/>
                <a:gd name="T14" fmla="*/ 387684 w 38"/>
                <a:gd name="T15" fmla="*/ 917575 h 69"/>
                <a:gd name="T16" fmla="*/ 160421 w 38"/>
                <a:gd name="T17" fmla="*/ 704804 h 69"/>
                <a:gd name="T18" fmla="*/ 26737 w 38"/>
                <a:gd name="T19" fmla="*/ 412244 h 69"/>
                <a:gd name="T20" fmla="*/ 40105 w 38"/>
                <a:gd name="T21" fmla="*/ 132982 h 69"/>
                <a:gd name="T22" fmla="*/ 280737 w 38"/>
                <a:gd name="T23" fmla="*/ 39895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69">
                  <a:moveTo>
                    <a:pt x="21" y="3"/>
                  </a:moveTo>
                  <a:cubicBezTo>
                    <a:pt x="22" y="4"/>
                    <a:pt x="23" y="5"/>
                    <a:pt x="23" y="6"/>
                  </a:cubicBezTo>
                  <a:cubicBezTo>
                    <a:pt x="26" y="11"/>
                    <a:pt x="25" y="16"/>
                    <a:pt x="25" y="20"/>
                  </a:cubicBezTo>
                  <a:cubicBezTo>
                    <a:pt x="25" y="25"/>
                    <a:pt x="24" y="33"/>
                    <a:pt x="24" y="33"/>
                  </a:cubicBezTo>
                  <a:cubicBezTo>
                    <a:pt x="24" y="33"/>
                    <a:pt x="26" y="37"/>
                    <a:pt x="30" y="43"/>
                  </a:cubicBezTo>
                  <a:cubicBezTo>
                    <a:pt x="34" y="48"/>
                    <a:pt x="38" y="58"/>
                    <a:pt x="38" y="58"/>
                  </a:cubicBezTo>
                  <a:cubicBezTo>
                    <a:pt x="38" y="58"/>
                    <a:pt x="35" y="61"/>
                    <a:pt x="33" y="62"/>
                  </a:cubicBezTo>
                  <a:cubicBezTo>
                    <a:pt x="31" y="64"/>
                    <a:pt x="29" y="69"/>
                    <a:pt x="29" y="69"/>
                  </a:cubicBezTo>
                  <a:cubicBezTo>
                    <a:pt x="29" y="69"/>
                    <a:pt x="18" y="61"/>
                    <a:pt x="12" y="53"/>
                  </a:cubicBezTo>
                  <a:cubicBezTo>
                    <a:pt x="5" y="44"/>
                    <a:pt x="5" y="39"/>
                    <a:pt x="2" y="31"/>
                  </a:cubicBezTo>
                  <a:cubicBezTo>
                    <a:pt x="0" y="24"/>
                    <a:pt x="2" y="16"/>
                    <a:pt x="3" y="10"/>
                  </a:cubicBezTo>
                  <a:cubicBezTo>
                    <a:pt x="5" y="1"/>
                    <a:pt x="18" y="0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065">
              <a:extLst>
                <a:ext uri="{FF2B5EF4-FFF2-40B4-BE49-F238E27FC236}">
                  <a16:creationId xmlns:a16="http://schemas.microsoft.com/office/drawing/2014/main" id="{09E9E512-F953-4FDE-8C2C-801916A1E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681288"/>
              <a:ext cx="53975" cy="304800"/>
            </a:xfrm>
            <a:custGeom>
              <a:avLst/>
              <a:gdLst>
                <a:gd name="T0" fmla="*/ 26988 w 4"/>
                <a:gd name="T1" fmla="*/ 92765 h 23"/>
                <a:gd name="T2" fmla="*/ 13494 w 4"/>
                <a:gd name="T3" fmla="*/ 265043 h 23"/>
                <a:gd name="T4" fmla="*/ 26988 w 4"/>
                <a:gd name="T5" fmla="*/ 304800 h 23"/>
                <a:gd name="T6" fmla="*/ 40481 w 4"/>
                <a:gd name="T7" fmla="*/ 172278 h 23"/>
                <a:gd name="T8" fmla="*/ 26988 w 4"/>
                <a:gd name="T9" fmla="*/ 0 h 23"/>
                <a:gd name="T10" fmla="*/ 26988 w 4"/>
                <a:gd name="T11" fmla="*/ 92765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" h="23">
                  <a:moveTo>
                    <a:pt x="2" y="7"/>
                  </a:moveTo>
                  <a:cubicBezTo>
                    <a:pt x="2" y="13"/>
                    <a:pt x="0" y="16"/>
                    <a:pt x="1" y="20"/>
                  </a:cubicBezTo>
                  <a:cubicBezTo>
                    <a:pt x="1" y="20"/>
                    <a:pt x="1" y="21"/>
                    <a:pt x="2" y="23"/>
                  </a:cubicBezTo>
                  <a:cubicBezTo>
                    <a:pt x="2" y="21"/>
                    <a:pt x="3" y="16"/>
                    <a:pt x="3" y="13"/>
                  </a:cubicBezTo>
                  <a:cubicBezTo>
                    <a:pt x="3" y="9"/>
                    <a:pt x="4" y="5"/>
                    <a:pt x="2" y="0"/>
                  </a:cubicBezTo>
                  <a:cubicBezTo>
                    <a:pt x="2" y="3"/>
                    <a:pt x="2" y="5"/>
                    <a:pt x="2" y="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066">
              <a:extLst>
                <a:ext uri="{FF2B5EF4-FFF2-40B4-BE49-F238E27FC236}">
                  <a16:creationId xmlns:a16="http://schemas.microsoft.com/office/drawing/2014/main" id="{2C22744F-DDDB-4096-81DB-4C4F2B84E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3027363"/>
              <a:ext cx="468312" cy="477838"/>
            </a:xfrm>
            <a:custGeom>
              <a:avLst/>
              <a:gdLst>
                <a:gd name="T0" fmla="*/ 441551 w 35"/>
                <a:gd name="T1" fmla="*/ 265466 h 36"/>
                <a:gd name="T2" fmla="*/ 374650 w 35"/>
                <a:gd name="T3" fmla="*/ 318559 h 36"/>
                <a:gd name="T4" fmla="*/ 307748 w 35"/>
                <a:gd name="T5" fmla="*/ 411472 h 36"/>
                <a:gd name="T6" fmla="*/ 107043 w 35"/>
                <a:gd name="T7" fmla="*/ 225646 h 36"/>
                <a:gd name="T8" fmla="*/ 0 w 35"/>
                <a:gd name="T9" fmla="*/ 0 h 36"/>
                <a:gd name="T10" fmla="*/ 120423 w 35"/>
                <a:gd name="T11" fmla="*/ 265466 h 36"/>
                <a:gd name="T12" fmla="*/ 347889 w 35"/>
                <a:gd name="T13" fmla="*/ 477838 h 36"/>
                <a:gd name="T14" fmla="*/ 401410 w 35"/>
                <a:gd name="T15" fmla="*/ 384925 h 36"/>
                <a:gd name="T16" fmla="*/ 468312 w 35"/>
                <a:gd name="T17" fmla="*/ 331832 h 36"/>
                <a:gd name="T18" fmla="*/ 441551 w 35"/>
                <a:gd name="T19" fmla="*/ 26546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36">
                  <a:moveTo>
                    <a:pt x="33" y="20"/>
                  </a:moveTo>
                  <a:cubicBezTo>
                    <a:pt x="32" y="20"/>
                    <a:pt x="29" y="22"/>
                    <a:pt x="28" y="24"/>
                  </a:cubicBezTo>
                  <a:cubicBezTo>
                    <a:pt x="27" y="25"/>
                    <a:pt x="23" y="31"/>
                    <a:pt x="23" y="31"/>
                  </a:cubicBezTo>
                  <a:cubicBezTo>
                    <a:pt x="23" y="31"/>
                    <a:pt x="14" y="24"/>
                    <a:pt x="8" y="17"/>
                  </a:cubicBezTo>
                  <a:cubicBezTo>
                    <a:pt x="3" y="11"/>
                    <a:pt x="1" y="4"/>
                    <a:pt x="0" y="0"/>
                  </a:cubicBezTo>
                  <a:cubicBezTo>
                    <a:pt x="2" y="7"/>
                    <a:pt x="3" y="12"/>
                    <a:pt x="9" y="20"/>
                  </a:cubicBezTo>
                  <a:cubicBezTo>
                    <a:pt x="15" y="28"/>
                    <a:pt x="26" y="36"/>
                    <a:pt x="26" y="36"/>
                  </a:cubicBezTo>
                  <a:cubicBezTo>
                    <a:pt x="26" y="36"/>
                    <a:pt x="28" y="31"/>
                    <a:pt x="30" y="29"/>
                  </a:cubicBezTo>
                  <a:cubicBezTo>
                    <a:pt x="32" y="28"/>
                    <a:pt x="35" y="25"/>
                    <a:pt x="35" y="25"/>
                  </a:cubicBezTo>
                  <a:cubicBezTo>
                    <a:pt x="35" y="25"/>
                    <a:pt x="34" y="23"/>
                    <a:pt x="33" y="2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组合 933">
            <a:extLst>
              <a:ext uri="{FF2B5EF4-FFF2-40B4-BE49-F238E27FC236}">
                <a16:creationId xmlns:a16="http://schemas.microsoft.com/office/drawing/2014/main" id="{A7D4A58D-B1D5-47A3-B194-5436BF5BFD58}"/>
              </a:ext>
            </a:extLst>
          </p:cNvPr>
          <p:cNvGrpSpPr>
            <a:grpSpLocks/>
          </p:cNvGrpSpPr>
          <p:nvPr/>
        </p:nvGrpSpPr>
        <p:grpSpPr bwMode="auto">
          <a:xfrm>
            <a:off x="8635409" y="1651801"/>
            <a:ext cx="1979613" cy="1771650"/>
            <a:chOff x="5383213" y="3433763"/>
            <a:chExt cx="3008313" cy="2692400"/>
          </a:xfrm>
        </p:grpSpPr>
        <p:grpSp>
          <p:nvGrpSpPr>
            <p:cNvPr id="39" name="Group 205">
              <a:extLst>
                <a:ext uri="{FF2B5EF4-FFF2-40B4-BE49-F238E27FC236}">
                  <a16:creationId xmlns:a16="http://schemas.microsoft.com/office/drawing/2014/main" id="{8C5D3F85-8A2A-483C-8DF2-8E2943806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4363" y="3752851"/>
              <a:ext cx="2630488" cy="2105025"/>
              <a:chOff x="3587" y="2364"/>
              <a:chExt cx="1657" cy="1326"/>
            </a:xfrm>
          </p:grpSpPr>
          <p:sp>
            <p:nvSpPr>
              <p:cNvPr id="241" name="Oval 5">
                <a:extLst>
                  <a:ext uri="{FF2B5EF4-FFF2-40B4-BE49-F238E27FC236}">
                    <a16:creationId xmlns:a16="http://schemas.microsoft.com/office/drawing/2014/main" id="{E77D5493-1131-4BCC-8290-C2F0AA1A6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2416"/>
                <a:ext cx="1136" cy="1135"/>
              </a:xfrm>
              <a:prstGeom prst="ellipse">
                <a:avLst/>
              </a:prstGeom>
              <a:solidFill>
                <a:srgbClr val="5BD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09CDFAED-DB81-4DE6-85CE-2F261B756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1" y="2693"/>
                <a:ext cx="23" cy="3"/>
              </a:xfrm>
              <a:custGeom>
                <a:avLst/>
                <a:gdLst>
                  <a:gd name="T0" fmla="*/ 18 w 14"/>
                  <a:gd name="T1" fmla="*/ 0 h 2"/>
                  <a:gd name="T2" fmla="*/ 0 w 14"/>
                  <a:gd name="T3" fmla="*/ 2 h 2"/>
                  <a:gd name="T4" fmla="*/ 0 w 14"/>
                  <a:gd name="T5" fmla="*/ 2 h 2"/>
                  <a:gd name="T6" fmla="*/ 15 w 14"/>
                  <a:gd name="T7" fmla="*/ 2 h 2"/>
                  <a:gd name="T8" fmla="*/ 18 w 14"/>
                  <a:gd name="T9" fmla="*/ 0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2"/>
                      <a:pt x="6" y="1"/>
                      <a:pt x="9" y="1"/>
                    </a:cubicBezTo>
                    <a:cubicBezTo>
                      <a:pt x="12" y="0"/>
                      <a:pt x="14" y="0"/>
                      <a:pt x="11" y="0"/>
                    </a:cubicBezTo>
                  </a:path>
                </a:pathLst>
              </a:custGeom>
              <a:solidFill>
                <a:srgbClr val="FDC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3A053F44-DF81-4B61-BBF2-73DED6AC4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2529"/>
                <a:ext cx="1052" cy="701"/>
              </a:xfrm>
              <a:custGeom>
                <a:avLst/>
                <a:gdLst>
                  <a:gd name="T0" fmla="*/ 995 w 649"/>
                  <a:gd name="T1" fmla="*/ 189 h 433"/>
                  <a:gd name="T2" fmla="*/ 947 w 649"/>
                  <a:gd name="T3" fmla="*/ 183 h 433"/>
                  <a:gd name="T4" fmla="*/ 901 w 649"/>
                  <a:gd name="T5" fmla="*/ 168 h 433"/>
                  <a:gd name="T6" fmla="*/ 893 w 649"/>
                  <a:gd name="T7" fmla="*/ 165 h 433"/>
                  <a:gd name="T8" fmla="*/ 893 w 649"/>
                  <a:gd name="T9" fmla="*/ 165 h 433"/>
                  <a:gd name="T10" fmla="*/ 799 w 649"/>
                  <a:gd name="T11" fmla="*/ 164 h 433"/>
                  <a:gd name="T12" fmla="*/ 682 w 649"/>
                  <a:gd name="T13" fmla="*/ 100 h 433"/>
                  <a:gd name="T14" fmla="*/ 656 w 649"/>
                  <a:gd name="T15" fmla="*/ 63 h 433"/>
                  <a:gd name="T16" fmla="*/ 553 w 649"/>
                  <a:gd name="T17" fmla="*/ 62 h 433"/>
                  <a:gd name="T18" fmla="*/ 556 w 649"/>
                  <a:gd name="T19" fmla="*/ 40 h 433"/>
                  <a:gd name="T20" fmla="*/ 559 w 649"/>
                  <a:gd name="T21" fmla="*/ 18 h 433"/>
                  <a:gd name="T22" fmla="*/ 546 w 649"/>
                  <a:gd name="T23" fmla="*/ 10 h 433"/>
                  <a:gd name="T24" fmla="*/ 532 w 649"/>
                  <a:gd name="T25" fmla="*/ 0 h 433"/>
                  <a:gd name="T26" fmla="*/ 464 w 649"/>
                  <a:gd name="T27" fmla="*/ 21 h 433"/>
                  <a:gd name="T28" fmla="*/ 332 w 649"/>
                  <a:gd name="T29" fmla="*/ 60 h 433"/>
                  <a:gd name="T30" fmla="*/ 250 w 649"/>
                  <a:gd name="T31" fmla="*/ 105 h 433"/>
                  <a:gd name="T32" fmla="*/ 170 w 649"/>
                  <a:gd name="T33" fmla="*/ 176 h 433"/>
                  <a:gd name="T34" fmla="*/ 58 w 649"/>
                  <a:gd name="T35" fmla="*/ 253 h 433"/>
                  <a:gd name="T36" fmla="*/ 15 w 649"/>
                  <a:gd name="T37" fmla="*/ 319 h 433"/>
                  <a:gd name="T38" fmla="*/ 58 w 649"/>
                  <a:gd name="T39" fmla="*/ 379 h 433"/>
                  <a:gd name="T40" fmla="*/ 78 w 649"/>
                  <a:gd name="T41" fmla="*/ 440 h 433"/>
                  <a:gd name="T42" fmla="*/ 79 w 649"/>
                  <a:gd name="T43" fmla="*/ 468 h 433"/>
                  <a:gd name="T44" fmla="*/ 79 w 649"/>
                  <a:gd name="T45" fmla="*/ 474 h 433"/>
                  <a:gd name="T46" fmla="*/ 84 w 649"/>
                  <a:gd name="T47" fmla="*/ 489 h 433"/>
                  <a:gd name="T48" fmla="*/ 84 w 649"/>
                  <a:gd name="T49" fmla="*/ 492 h 433"/>
                  <a:gd name="T50" fmla="*/ 97 w 649"/>
                  <a:gd name="T51" fmla="*/ 513 h 433"/>
                  <a:gd name="T52" fmla="*/ 128 w 649"/>
                  <a:gd name="T53" fmla="*/ 550 h 433"/>
                  <a:gd name="T54" fmla="*/ 198 w 649"/>
                  <a:gd name="T55" fmla="*/ 635 h 433"/>
                  <a:gd name="T56" fmla="*/ 232 w 649"/>
                  <a:gd name="T57" fmla="*/ 675 h 433"/>
                  <a:gd name="T58" fmla="*/ 246 w 649"/>
                  <a:gd name="T59" fmla="*/ 690 h 433"/>
                  <a:gd name="T60" fmla="*/ 248 w 649"/>
                  <a:gd name="T61" fmla="*/ 691 h 433"/>
                  <a:gd name="T62" fmla="*/ 258 w 649"/>
                  <a:gd name="T63" fmla="*/ 695 h 433"/>
                  <a:gd name="T64" fmla="*/ 261 w 649"/>
                  <a:gd name="T65" fmla="*/ 696 h 433"/>
                  <a:gd name="T66" fmla="*/ 285 w 649"/>
                  <a:gd name="T67" fmla="*/ 695 h 433"/>
                  <a:gd name="T68" fmla="*/ 295 w 649"/>
                  <a:gd name="T69" fmla="*/ 693 h 433"/>
                  <a:gd name="T70" fmla="*/ 298 w 649"/>
                  <a:gd name="T71" fmla="*/ 693 h 433"/>
                  <a:gd name="T72" fmla="*/ 355 w 649"/>
                  <a:gd name="T73" fmla="*/ 685 h 433"/>
                  <a:gd name="T74" fmla="*/ 528 w 649"/>
                  <a:gd name="T75" fmla="*/ 701 h 433"/>
                  <a:gd name="T76" fmla="*/ 528 w 649"/>
                  <a:gd name="T77" fmla="*/ 701 h 433"/>
                  <a:gd name="T78" fmla="*/ 528 w 649"/>
                  <a:gd name="T79" fmla="*/ 701 h 433"/>
                  <a:gd name="T80" fmla="*/ 587 w 649"/>
                  <a:gd name="T81" fmla="*/ 654 h 433"/>
                  <a:gd name="T82" fmla="*/ 755 w 649"/>
                  <a:gd name="T83" fmla="*/ 627 h 433"/>
                  <a:gd name="T84" fmla="*/ 796 w 649"/>
                  <a:gd name="T85" fmla="*/ 627 h 433"/>
                  <a:gd name="T86" fmla="*/ 820 w 649"/>
                  <a:gd name="T87" fmla="*/ 627 h 433"/>
                  <a:gd name="T88" fmla="*/ 830 w 649"/>
                  <a:gd name="T89" fmla="*/ 623 h 433"/>
                  <a:gd name="T90" fmla="*/ 833 w 649"/>
                  <a:gd name="T91" fmla="*/ 622 h 433"/>
                  <a:gd name="T92" fmla="*/ 838 w 649"/>
                  <a:gd name="T93" fmla="*/ 618 h 433"/>
                  <a:gd name="T94" fmla="*/ 840 w 649"/>
                  <a:gd name="T95" fmla="*/ 618 h 433"/>
                  <a:gd name="T96" fmla="*/ 841 w 649"/>
                  <a:gd name="T97" fmla="*/ 617 h 433"/>
                  <a:gd name="T98" fmla="*/ 851 w 649"/>
                  <a:gd name="T99" fmla="*/ 605 h 433"/>
                  <a:gd name="T100" fmla="*/ 853 w 649"/>
                  <a:gd name="T101" fmla="*/ 604 h 433"/>
                  <a:gd name="T102" fmla="*/ 862 w 649"/>
                  <a:gd name="T103" fmla="*/ 588 h 433"/>
                  <a:gd name="T104" fmla="*/ 866 w 649"/>
                  <a:gd name="T105" fmla="*/ 581 h 433"/>
                  <a:gd name="T106" fmla="*/ 872 w 649"/>
                  <a:gd name="T107" fmla="*/ 565 h 433"/>
                  <a:gd name="T108" fmla="*/ 882 w 649"/>
                  <a:gd name="T109" fmla="*/ 533 h 433"/>
                  <a:gd name="T110" fmla="*/ 916 w 649"/>
                  <a:gd name="T111" fmla="*/ 448 h 433"/>
                  <a:gd name="T112" fmla="*/ 1052 w 649"/>
                  <a:gd name="T113" fmla="*/ 346 h 433"/>
                  <a:gd name="T114" fmla="*/ 995 w 649"/>
                  <a:gd name="T115" fmla="*/ 189 h 4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649" h="433">
                    <a:moveTo>
                      <a:pt x="614" y="117"/>
                    </a:moveTo>
                    <a:cubicBezTo>
                      <a:pt x="604" y="116"/>
                      <a:pt x="594" y="115"/>
                      <a:pt x="584" y="113"/>
                    </a:cubicBezTo>
                    <a:cubicBezTo>
                      <a:pt x="575" y="111"/>
                      <a:pt x="566" y="108"/>
                      <a:pt x="556" y="104"/>
                    </a:cubicBezTo>
                    <a:cubicBezTo>
                      <a:pt x="556" y="104"/>
                      <a:pt x="554" y="103"/>
                      <a:pt x="551" y="102"/>
                    </a:cubicBezTo>
                    <a:cubicBezTo>
                      <a:pt x="551" y="102"/>
                      <a:pt x="551" y="102"/>
                      <a:pt x="551" y="102"/>
                    </a:cubicBezTo>
                    <a:cubicBezTo>
                      <a:pt x="531" y="105"/>
                      <a:pt x="514" y="106"/>
                      <a:pt x="493" y="101"/>
                    </a:cubicBezTo>
                    <a:cubicBezTo>
                      <a:pt x="466" y="93"/>
                      <a:pt x="443" y="80"/>
                      <a:pt x="421" y="62"/>
                    </a:cubicBezTo>
                    <a:cubicBezTo>
                      <a:pt x="413" y="56"/>
                      <a:pt x="408" y="48"/>
                      <a:pt x="405" y="39"/>
                    </a:cubicBezTo>
                    <a:cubicBezTo>
                      <a:pt x="383" y="37"/>
                      <a:pt x="362" y="37"/>
                      <a:pt x="341" y="38"/>
                    </a:cubicBezTo>
                    <a:cubicBezTo>
                      <a:pt x="334" y="38"/>
                      <a:pt x="339" y="31"/>
                      <a:pt x="343" y="25"/>
                    </a:cubicBezTo>
                    <a:cubicBezTo>
                      <a:pt x="347" y="18"/>
                      <a:pt x="352" y="11"/>
                      <a:pt x="345" y="11"/>
                    </a:cubicBezTo>
                    <a:cubicBezTo>
                      <a:pt x="343" y="12"/>
                      <a:pt x="340" y="9"/>
                      <a:pt x="337" y="6"/>
                    </a:cubicBezTo>
                    <a:cubicBezTo>
                      <a:pt x="334" y="3"/>
                      <a:pt x="331" y="0"/>
                      <a:pt x="328" y="0"/>
                    </a:cubicBezTo>
                    <a:cubicBezTo>
                      <a:pt x="329" y="0"/>
                      <a:pt x="289" y="12"/>
                      <a:pt x="286" y="13"/>
                    </a:cubicBezTo>
                    <a:cubicBezTo>
                      <a:pt x="261" y="18"/>
                      <a:pt x="229" y="28"/>
                      <a:pt x="205" y="37"/>
                    </a:cubicBezTo>
                    <a:cubicBezTo>
                      <a:pt x="203" y="39"/>
                      <a:pt x="156" y="63"/>
                      <a:pt x="154" y="65"/>
                    </a:cubicBezTo>
                    <a:cubicBezTo>
                      <a:pt x="135" y="81"/>
                      <a:pt x="123" y="93"/>
                      <a:pt x="105" y="109"/>
                    </a:cubicBezTo>
                    <a:cubicBezTo>
                      <a:pt x="83" y="127"/>
                      <a:pt x="57" y="137"/>
                      <a:pt x="36" y="156"/>
                    </a:cubicBezTo>
                    <a:cubicBezTo>
                      <a:pt x="31" y="161"/>
                      <a:pt x="15" y="193"/>
                      <a:pt x="9" y="197"/>
                    </a:cubicBezTo>
                    <a:cubicBezTo>
                      <a:pt x="0" y="211"/>
                      <a:pt x="48" y="222"/>
                      <a:pt x="36" y="234"/>
                    </a:cubicBezTo>
                    <a:cubicBezTo>
                      <a:pt x="44" y="245"/>
                      <a:pt x="48" y="258"/>
                      <a:pt x="48" y="272"/>
                    </a:cubicBezTo>
                    <a:cubicBezTo>
                      <a:pt x="48" y="277"/>
                      <a:pt x="48" y="283"/>
                      <a:pt x="49" y="289"/>
                    </a:cubicBezTo>
                    <a:cubicBezTo>
                      <a:pt x="49" y="290"/>
                      <a:pt x="49" y="292"/>
                      <a:pt x="49" y="293"/>
                    </a:cubicBezTo>
                    <a:cubicBezTo>
                      <a:pt x="50" y="296"/>
                      <a:pt x="51" y="299"/>
                      <a:pt x="52" y="302"/>
                    </a:cubicBezTo>
                    <a:cubicBezTo>
                      <a:pt x="52" y="303"/>
                      <a:pt x="52" y="303"/>
                      <a:pt x="52" y="304"/>
                    </a:cubicBezTo>
                    <a:cubicBezTo>
                      <a:pt x="55" y="309"/>
                      <a:pt x="60" y="317"/>
                      <a:pt x="60" y="317"/>
                    </a:cubicBezTo>
                    <a:cubicBezTo>
                      <a:pt x="66" y="325"/>
                      <a:pt x="73" y="332"/>
                      <a:pt x="79" y="340"/>
                    </a:cubicBezTo>
                    <a:cubicBezTo>
                      <a:pt x="93" y="357"/>
                      <a:pt x="107" y="375"/>
                      <a:pt x="122" y="392"/>
                    </a:cubicBezTo>
                    <a:cubicBezTo>
                      <a:pt x="129" y="401"/>
                      <a:pt x="136" y="409"/>
                      <a:pt x="143" y="417"/>
                    </a:cubicBezTo>
                    <a:cubicBezTo>
                      <a:pt x="146" y="420"/>
                      <a:pt x="149" y="423"/>
                      <a:pt x="152" y="426"/>
                    </a:cubicBezTo>
                    <a:cubicBezTo>
                      <a:pt x="152" y="426"/>
                      <a:pt x="152" y="427"/>
                      <a:pt x="153" y="427"/>
                    </a:cubicBezTo>
                    <a:cubicBezTo>
                      <a:pt x="154" y="428"/>
                      <a:pt x="157" y="429"/>
                      <a:pt x="159" y="429"/>
                    </a:cubicBezTo>
                    <a:cubicBezTo>
                      <a:pt x="160" y="430"/>
                      <a:pt x="160" y="430"/>
                      <a:pt x="161" y="430"/>
                    </a:cubicBezTo>
                    <a:cubicBezTo>
                      <a:pt x="166" y="430"/>
                      <a:pt x="174" y="429"/>
                      <a:pt x="176" y="429"/>
                    </a:cubicBezTo>
                    <a:cubicBezTo>
                      <a:pt x="178" y="429"/>
                      <a:pt x="180" y="429"/>
                      <a:pt x="182" y="428"/>
                    </a:cubicBezTo>
                    <a:cubicBezTo>
                      <a:pt x="183" y="428"/>
                      <a:pt x="184" y="428"/>
                      <a:pt x="184" y="428"/>
                    </a:cubicBezTo>
                    <a:cubicBezTo>
                      <a:pt x="196" y="426"/>
                      <a:pt x="207" y="425"/>
                      <a:pt x="219" y="423"/>
                    </a:cubicBezTo>
                    <a:cubicBezTo>
                      <a:pt x="255" y="419"/>
                      <a:pt x="291" y="424"/>
                      <a:pt x="326" y="433"/>
                    </a:cubicBezTo>
                    <a:cubicBezTo>
                      <a:pt x="326" y="433"/>
                      <a:pt x="326" y="433"/>
                      <a:pt x="326" y="433"/>
                    </a:cubicBezTo>
                    <a:cubicBezTo>
                      <a:pt x="325" y="432"/>
                      <a:pt x="324" y="432"/>
                      <a:pt x="326" y="433"/>
                    </a:cubicBezTo>
                    <a:cubicBezTo>
                      <a:pt x="336" y="422"/>
                      <a:pt x="352" y="410"/>
                      <a:pt x="362" y="404"/>
                    </a:cubicBezTo>
                    <a:cubicBezTo>
                      <a:pt x="393" y="385"/>
                      <a:pt x="430" y="386"/>
                      <a:pt x="466" y="387"/>
                    </a:cubicBezTo>
                    <a:cubicBezTo>
                      <a:pt x="474" y="387"/>
                      <a:pt x="483" y="387"/>
                      <a:pt x="491" y="387"/>
                    </a:cubicBezTo>
                    <a:cubicBezTo>
                      <a:pt x="496" y="387"/>
                      <a:pt x="501" y="387"/>
                      <a:pt x="506" y="387"/>
                    </a:cubicBezTo>
                    <a:cubicBezTo>
                      <a:pt x="507" y="386"/>
                      <a:pt x="509" y="386"/>
                      <a:pt x="512" y="385"/>
                    </a:cubicBezTo>
                    <a:cubicBezTo>
                      <a:pt x="513" y="385"/>
                      <a:pt x="514" y="384"/>
                      <a:pt x="514" y="384"/>
                    </a:cubicBezTo>
                    <a:cubicBezTo>
                      <a:pt x="516" y="383"/>
                      <a:pt x="517" y="382"/>
                      <a:pt x="517" y="382"/>
                    </a:cubicBezTo>
                    <a:cubicBezTo>
                      <a:pt x="518" y="382"/>
                      <a:pt x="518" y="382"/>
                      <a:pt x="518" y="382"/>
                    </a:cubicBezTo>
                    <a:cubicBezTo>
                      <a:pt x="519" y="381"/>
                      <a:pt x="519" y="381"/>
                      <a:pt x="519" y="381"/>
                    </a:cubicBezTo>
                    <a:cubicBezTo>
                      <a:pt x="521" y="379"/>
                      <a:pt x="523" y="376"/>
                      <a:pt x="525" y="374"/>
                    </a:cubicBezTo>
                    <a:cubicBezTo>
                      <a:pt x="525" y="374"/>
                      <a:pt x="526" y="373"/>
                      <a:pt x="526" y="373"/>
                    </a:cubicBezTo>
                    <a:cubicBezTo>
                      <a:pt x="528" y="369"/>
                      <a:pt x="530" y="366"/>
                      <a:pt x="532" y="363"/>
                    </a:cubicBezTo>
                    <a:cubicBezTo>
                      <a:pt x="534" y="360"/>
                      <a:pt x="539" y="344"/>
                      <a:pt x="534" y="359"/>
                    </a:cubicBezTo>
                    <a:cubicBezTo>
                      <a:pt x="535" y="356"/>
                      <a:pt x="537" y="352"/>
                      <a:pt x="538" y="349"/>
                    </a:cubicBezTo>
                    <a:cubicBezTo>
                      <a:pt x="540" y="342"/>
                      <a:pt x="542" y="335"/>
                      <a:pt x="544" y="329"/>
                    </a:cubicBezTo>
                    <a:cubicBezTo>
                      <a:pt x="549" y="311"/>
                      <a:pt x="555" y="293"/>
                      <a:pt x="565" y="277"/>
                    </a:cubicBezTo>
                    <a:cubicBezTo>
                      <a:pt x="585" y="245"/>
                      <a:pt x="615" y="228"/>
                      <a:pt x="649" y="214"/>
                    </a:cubicBezTo>
                    <a:cubicBezTo>
                      <a:pt x="642" y="179"/>
                      <a:pt x="630" y="147"/>
                      <a:pt x="614" y="117"/>
                    </a:cubicBezTo>
                  </a:path>
                </a:pathLst>
              </a:custGeom>
              <a:solidFill>
                <a:srgbClr val="A0E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BCA87F76-6BC6-4D9B-9228-3BA2D3C3C2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7" y="2409"/>
                <a:ext cx="1149" cy="1148"/>
              </a:xfrm>
              <a:custGeom>
                <a:avLst/>
                <a:gdLst>
                  <a:gd name="T0" fmla="*/ 0 w 709"/>
                  <a:gd name="T1" fmla="*/ 573 h 709"/>
                  <a:gd name="T2" fmla="*/ 1149 w 709"/>
                  <a:gd name="T3" fmla="*/ 573 h 709"/>
                  <a:gd name="T4" fmla="*/ 274 w 709"/>
                  <a:gd name="T5" fmla="*/ 489 h 709"/>
                  <a:gd name="T6" fmla="*/ 204 w 709"/>
                  <a:gd name="T7" fmla="*/ 471 h 709"/>
                  <a:gd name="T8" fmla="*/ 160 w 709"/>
                  <a:gd name="T9" fmla="*/ 340 h 709"/>
                  <a:gd name="T10" fmla="*/ 162 w 709"/>
                  <a:gd name="T11" fmla="*/ 209 h 709"/>
                  <a:gd name="T12" fmla="*/ 668 w 709"/>
                  <a:gd name="T13" fmla="*/ 32 h 709"/>
                  <a:gd name="T14" fmla="*/ 626 w 709"/>
                  <a:gd name="T15" fmla="*/ 78 h 709"/>
                  <a:gd name="T16" fmla="*/ 561 w 709"/>
                  <a:gd name="T17" fmla="*/ 104 h 709"/>
                  <a:gd name="T18" fmla="*/ 532 w 709"/>
                  <a:gd name="T19" fmla="*/ 254 h 709"/>
                  <a:gd name="T20" fmla="*/ 421 w 709"/>
                  <a:gd name="T21" fmla="*/ 382 h 709"/>
                  <a:gd name="T22" fmla="*/ 319 w 709"/>
                  <a:gd name="T23" fmla="*/ 397 h 709"/>
                  <a:gd name="T24" fmla="*/ 402 w 709"/>
                  <a:gd name="T25" fmla="*/ 471 h 709"/>
                  <a:gd name="T26" fmla="*/ 410 w 709"/>
                  <a:gd name="T27" fmla="*/ 546 h 709"/>
                  <a:gd name="T28" fmla="*/ 366 w 709"/>
                  <a:gd name="T29" fmla="*/ 534 h 709"/>
                  <a:gd name="T30" fmla="*/ 585 w 709"/>
                  <a:gd name="T31" fmla="*/ 460 h 709"/>
                  <a:gd name="T32" fmla="*/ 606 w 709"/>
                  <a:gd name="T33" fmla="*/ 453 h 709"/>
                  <a:gd name="T34" fmla="*/ 498 w 709"/>
                  <a:gd name="T35" fmla="*/ 445 h 709"/>
                  <a:gd name="T36" fmla="*/ 451 w 709"/>
                  <a:gd name="T37" fmla="*/ 445 h 709"/>
                  <a:gd name="T38" fmla="*/ 509 w 709"/>
                  <a:gd name="T39" fmla="*/ 426 h 709"/>
                  <a:gd name="T40" fmla="*/ 883 w 709"/>
                  <a:gd name="T41" fmla="*/ 687 h 709"/>
                  <a:gd name="T42" fmla="*/ 805 w 709"/>
                  <a:gd name="T43" fmla="*/ 860 h 709"/>
                  <a:gd name="T44" fmla="*/ 677 w 709"/>
                  <a:gd name="T45" fmla="*/ 952 h 709"/>
                  <a:gd name="T46" fmla="*/ 566 w 709"/>
                  <a:gd name="T47" fmla="*/ 1054 h 709"/>
                  <a:gd name="T48" fmla="*/ 483 w 709"/>
                  <a:gd name="T49" fmla="*/ 1002 h 709"/>
                  <a:gd name="T50" fmla="*/ 494 w 709"/>
                  <a:gd name="T51" fmla="*/ 821 h 709"/>
                  <a:gd name="T52" fmla="*/ 421 w 709"/>
                  <a:gd name="T53" fmla="*/ 630 h 709"/>
                  <a:gd name="T54" fmla="*/ 478 w 709"/>
                  <a:gd name="T55" fmla="*/ 508 h 709"/>
                  <a:gd name="T56" fmla="*/ 583 w 709"/>
                  <a:gd name="T57" fmla="*/ 504 h 709"/>
                  <a:gd name="T58" fmla="*/ 762 w 709"/>
                  <a:gd name="T59" fmla="*/ 580 h 709"/>
                  <a:gd name="T60" fmla="*/ 883 w 709"/>
                  <a:gd name="T61" fmla="*/ 687 h 709"/>
                  <a:gd name="T62" fmla="*/ 1052 w 709"/>
                  <a:gd name="T63" fmla="*/ 562 h 709"/>
                  <a:gd name="T64" fmla="*/ 972 w 709"/>
                  <a:gd name="T65" fmla="*/ 424 h 709"/>
                  <a:gd name="T66" fmla="*/ 922 w 709"/>
                  <a:gd name="T67" fmla="*/ 275 h 709"/>
                  <a:gd name="T68" fmla="*/ 930 w 709"/>
                  <a:gd name="T69" fmla="*/ 154 h 709"/>
                  <a:gd name="T70" fmla="*/ 1110 w 709"/>
                  <a:gd name="T71" fmla="*/ 703 h 7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09" h="709">
                    <a:moveTo>
                      <a:pt x="354" y="0"/>
                    </a:moveTo>
                    <a:cubicBezTo>
                      <a:pt x="159" y="0"/>
                      <a:pt x="0" y="159"/>
                      <a:pt x="0" y="354"/>
                    </a:cubicBezTo>
                    <a:cubicBezTo>
                      <a:pt x="0" y="550"/>
                      <a:pt x="159" y="709"/>
                      <a:pt x="354" y="709"/>
                    </a:cubicBezTo>
                    <a:cubicBezTo>
                      <a:pt x="550" y="709"/>
                      <a:pt x="709" y="550"/>
                      <a:pt x="709" y="354"/>
                    </a:cubicBezTo>
                    <a:cubicBezTo>
                      <a:pt x="709" y="159"/>
                      <a:pt x="550" y="0"/>
                      <a:pt x="354" y="0"/>
                    </a:cubicBezTo>
                    <a:moveTo>
                      <a:pt x="169" y="302"/>
                    </a:moveTo>
                    <a:cubicBezTo>
                      <a:pt x="150" y="291"/>
                      <a:pt x="135" y="292"/>
                      <a:pt x="131" y="290"/>
                    </a:cubicBezTo>
                    <a:cubicBezTo>
                      <a:pt x="130" y="290"/>
                      <a:pt x="128" y="291"/>
                      <a:pt x="126" y="291"/>
                    </a:cubicBezTo>
                    <a:cubicBezTo>
                      <a:pt x="121" y="294"/>
                      <a:pt x="113" y="296"/>
                      <a:pt x="113" y="268"/>
                    </a:cubicBezTo>
                    <a:cubicBezTo>
                      <a:pt x="112" y="231"/>
                      <a:pt x="115" y="232"/>
                      <a:pt x="99" y="210"/>
                    </a:cubicBezTo>
                    <a:cubicBezTo>
                      <a:pt x="83" y="188"/>
                      <a:pt x="69" y="203"/>
                      <a:pt x="81" y="176"/>
                    </a:cubicBezTo>
                    <a:cubicBezTo>
                      <a:pt x="88" y="160"/>
                      <a:pt x="95" y="143"/>
                      <a:pt x="100" y="129"/>
                    </a:cubicBezTo>
                    <a:cubicBezTo>
                      <a:pt x="162" y="59"/>
                      <a:pt x="253" y="15"/>
                      <a:pt x="354" y="15"/>
                    </a:cubicBezTo>
                    <a:cubicBezTo>
                      <a:pt x="374" y="15"/>
                      <a:pt x="394" y="17"/>
                      <a:pt x="412" y="20"/>
                    </a:cubicBezTo>
                    <a:cubicBezTo>
                      <a:pt x="413" y="26"/>
                      <a:pt x="412" y="32"/>
                      <a:pt x="409" y="35"/>
                    </a:cubicBezTo>
                    <a:cubicBezTo>
                      <a:pt x="404" y="41"/>
                      <a:pt x="401" y="63"/>
                      <a:pt x="386" y="48"/>
                    </a:cubicBezTo>
                    <a:cubicBezTo>
                      <a:pt x="372" y="33"/>
                      <a:pt x="354" y="22"/>
                      <a:pt x="347" y="30"/>
                    </a:cubicBezTo>
                    <a:cubicBezTo>
                      <a:pt x="340" y="38"/>
                      <a:pt x="342" y="48"/>
                      <a:pt x="346" y="64"/>
                    </a:cubicBezTo>
                    <a:cubicBezTo>
                      <a:pt x="350" y="80"/>
                      <a:pt x="384" y="95"/>
                      <a:pt x="377" y="113"/>
                    </a:cubicBezTo>
                    <a:cubicBezTo>
                      <a:pt x="370" y="131"/>
                      <a:pt x="346" y="134"/>
                      <a:pt x="328" y="157"/>
                    </a:cubicBezTo>
                    <a:cubicBezTo>
                      <a:pt x="309" y="180"/>
                      <a:pt x="282" y="202"/>
                      <a:pt x="280" y="219"/>
                    </a:cubicBezTo>
                    <a:cubicBezTo>
                      <a:pt x="279" y="235"/>
                      <a:pt x="273" y="240"/>
                      <a:pt x="260" y="236"/>
                    </a:cubicBezTo>
                    <a:cubicBezTo>
                      <a:pt x="247" y="232"/>
                      <a:pt x="232" y="221"/>
                      <a:pt x="221" y="228"/>
                    </a:cubicBezTo>
                    <a:cubicBezTo>
                      <a:pt x="209" y="235"/>
                      <a:pt x="200" y="233"/>
                      <a:pt x="197" y="245"/>
                    </a:cubicBezTo>
                    <a:cubicBezTo>
                      <a:pt x="193" y="256"/>
                      <a:pt x="191" y="247"/>
                      <a:pt x="213" y="260"/>
                    </a:cubicBezTo>
                    <a:cubicBezTo>
                      <a:pt x="235" y="274"/>
                      <a:pt x="238" y="276"/>
                      <a:pt x="248" y="291"/>
                    </a:cubicBezTo>
                    <a:cubicBezTo>
                      <a:pt x="259" y="306"/>
                      <a:pt x="268" y="302"/>
                      <a:pt x="265" y="314"/>
                    </a:cubicBezTo>
                    <a:cubicBezTo>
                      <a:pt x="262" y="327"/>
                      <a:pt x="257" y="337"/>
                      <a:pt x="253" y="337"/>
                    </a:cubicBezTo>
                    <a:cubicBezTo>
                      <a:pt x="252" y="337"/>
                      <a:pt x="252" y="337"/>
                      <a:pt x="252" y="338"/>
                    </a:cubicBezTo>
                    <a:cubicBezTo>
                      <a:pt x="252" y="340"/>
                      <a:pt x="251" y="341"/>
                      <a:pt x="226" y="330"/>
                    </a:cubicBezTo>
                    <a:cubicBezTo>
                      <a:pt x="191" y="315"/>
                      <a:pt x="188" y="313"/>
                      <a:pt x="169" y="302"/>
                    </a:cubicBezTo>
                    <a:moveTo>
                      <a:pt x="361" y="284"/>
                    </a:moveTo>
                    <a:cubicBezTo>
                      <a:pt x="353" y="283"/>
                      <a:pt x="343" y="277"/>
                      <a:pt x="345" y="271"/>
                    </a:cubicBezTo>
                    <a:cubicBezTo>
                      <a:pt x="348" y="260"/>
                      <a:pt x="371" y="273"/>
                      <a:pt x="374" y="280"/>
                    </a:cubicBezTo>
                    <a:cubicBezTo>
                      <a:pt x="377" y="286"/>
                      <a:pt x="368" y="285"/>
                      <a:pt x="361" y="284"/>
                    </a:cubicBezTo>
                    <a:moveTo>
                      <a:pt x="307" y="275"/>
                    </a:moveTo>
                    <a:cubicBezTo>
                      <a:pt x="303" y="275"/>
                      <a:pt x="300" y="276"/>
                      <a:pt x="297" y="276"/>
                    </a:cubicBezTo>
                    <a:cubicBezTo>
                      <a:pt x="292" y="277"/>
                      <a:pt x="286" y="277"/>
                      <a:pt x="278" y="275"/>
                    </a:cubicBezTo>
                    <a:cubicBezTo>
                      <a:pt x="264" y="272"/>
                      <a:pt x="261" y="248"/>
                      <a:pt x="271" y="257"/>
                    </a:cubicBezTo>
                    <a:cubicBezTo>
                      <a:pt x="273" y="260"/>
                      <a:pt x="292" y="262"/>
                      <a:pt x="314" y="263"/>
                    </a:cubicBezTo>
                    <a:cubicBezTo>
                      <a:pt x="337" y="264"/>
                      <a:pt x="314" y="276"/>
                      <a:pt x="307" y="275"/>
                    </a:cubicBezTo>
                    <a:moveTo>
                      <a:pt x="545" y="424"/>
                    </a:moveTo>
                    <a:cubicBezTo>
                      <a:pt x="545" y="430"/>
                      <a:pt x="526" y="464"/>
                      <a:pt x="518" y="480"/>
                    </a:cubicBezTo>
                    <a:cubicBezTo>
                      <a:pt x="511" y="495"/>
                      <a:pt x="508" y="522"/>
                      <a:pt x="497" y="531"/>
                    </a:cubicBezTo>
                    <a:cubicBezTo>
                      <a:pt x="486" y="540"/>
                      <a:pt x="488" y="539"/>
                      <a:pt x="471" y="544"/>
                    </a:cubicBezTo>
                    <a:cubicBezTo>
                      <a:pt x="454" y="549"/>
                      <a:pt x="440" y="564"/>
                      <a:pt x="418" y="588"/>
                    </a:cubicBezTo>
                    <a:cubicBezTo>
                      <a:pt x="396" y="612"/>
                      <a:pt x="394" y="606"/>
                      <a:pt x="383" y="610"/>
                    </a:cubicBezTo>
                    <a:cubicBezTo>
                      <a:pt x="372" y="613"/>
                      <a:pt x="364" y="638"/>
                      <a:pt x="349" y="651"/>
                    </a:cubicBezTo>
                    <a:cubicBezTo>
                      <a:pt x="334" y="664"/>
                      <a:pt x="335" y="674"/>
                      <a:pt x="324" y="671"/>
                    </a:cubicBezTo>
                    <a:cubicBezTo>
                      <a:pt x="314" y="668"/>
                      <a:pt x="296" y="654"/>
                      <a:pt x="298" y="619"/>
                    </a:cubicBezTo>
                    <a:cubicBezTo>
                      <a:pt x="299" y="585"/>
                      <a:pt x="316" y="570"/>
                      <a:pt x="315" y="549"/>
                    </a:cubicBezTo>
                    <a:cubicBezTo>
                      <a:pt x="313" y="528"/>
                      <a:pt x="316" y="522"/>
                      <a:pt x="305" y="507"/>
                    </a:cubicBezTo>
                    <a:cubicBezTo>
                      <a:pt x="294" y="491"/>
                      <a:pt x="255" y="460"/>
                      <a:pt x="244" y="443"/>
                    </a:cubicBezTo>
                    <a:cubicBezTo>
                      <a:pt x="234" y="425"/>
                      <a:pt x="250" y="407"/>
                      <a:pt x="260" y="389"/>
                    </a:cubicBezTo>
                    <a:cubicBezTo>
                      <a:pt x="270" y="370"/>
                      <a:pt x="260" y="357"/>
                      <a:pt x="275" y="338"/>
                    </a:cubicBezTo>
                    <a:cubicBezTo>
                      <a:pt x="290" y="319"/>
                      <a:pt x="282" y="326"/>
                      <a:pt x="295" y="314"/>
                    </a:cubicBezTo>
                    <a:cubicBezTo>
                      <a:pt x="307" y="303"/>
                      <a:pt x="315" y="312"/>
                      <a:pt x="328" y="314"/>
                    </a:cubicBezTo>
                    <a:cubicBezTo>
                      <a:pt x="328" y="314"/>
                      <a:pt x="356" y="303"/>
                      <a:pt x="360" y="311"/>
                    </a:cubicBezTo>
                    <a:cubicBezTo>
                      <a:pt x="363" y="319"/>
                      <a:pt x="391" y="327"/>
                      <a:pt x="409" y="327"/>
                    </a:cubicBezTo>
                    <a:cubicBezTo>
                      <a:pt x="426" y="327"/>
                      <a:pt x="443" y="328"/>
                      <a:pt x="470" y="358"/>
                    </a:cubicBezTo>
                    <a:cubicBezTo>
                      <a:pt x="497" y="387"/>
                      <a:pt x="503" y="379"/>
                      <a:pt x="526" y="392"/>
                    </a:cubicBezTo>
                    <a:cubicBezTo>
                      <a:pt x="549" y="405"/>
                      <a:pt x="545" y="418"/>
                      <a:pt x="545" y="424"/>
                    </a:cubicBezTo>
                    <a:moveTo>
                      <a:pt x="673" y="397"/>
                    </a:moveTo>
                    <a:cubicBezTo>
                      <a:pt x="665" y="370"/>
                      <a:pt x="664" y="373"/>
                      <a:pt x="649" y="347"/>
                    </a:cubicBezTo>
                    <a:cubicBezTo>
                      <a:pt x="635" y="321"/>
                      <a:pt x="624" y="328"/>
                      <a:pt x="617" y="308"/>
                    </a:cubicBezTo>
                    <a:cubicBezTo>
                      <a:pt x="610" y="289"/>
                      <a:pt x="600" y="286"/>
                      <a:pt x="600" y="262"/>
                    </a:cubicBezTo>
                    <a:cubicBezTo>
                      <a:pt x="600" y="238"/>
                      <a:pt x="597" y="235"/>
                      <a:pt x="598" y="214"/>
                    </a:cubicBezTo>
                    <a:cubicBezTo>
                      <a:pt x="599" y="193"/>
                      <a:pt x="589" y="193"/>
                      <a:pt x="569" y="170"/>
                    </a:cubicBezTo>
                    <a:cubicBezTo>
                      <a:pt x="550" y="146"/>
                      <a:pt x="567" y="149"/>
                      <a:pt x="570" y="136"/>
                    </a:cubicBezTo>
                    <a:cubicBezTo>
                      <a:pt x="572" y="124"/>
                      <a:pt x="570" y="113"/>
                      <a:pt x="574" y="95"/>
                    </a:cubicBezTo>
                    <a:cubicBezTo>
                      <a:pt x="647" y="158"/>
                      <a:pt x="694" y="251"/>
                      <a:pt x="694" y="354"/>
                    </a:cubicBezTo>
                    <a:cubicBezTo>
                      <a:pt x="694" y="382"/>
                      <a:pt x="691" y="408"/>
                      <a:pt x="685" y="434"/>
                    </a:cubicBezTo>
                    <a:cubicBezTo>
                      <a:pt x="680" y="427"/>
                      <a:pt x="677" y="415"/>
                      <a:pt x="673" y="397"/>
                    </a:cubicBezTo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5D7B59FD-F957-479D-A031-E11DA72C0F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433"/>
                <a:ext cx="280" cy="1022"/>
              </a:xfrm>
              <a:custGeom>
                <a:avLst/>
                <a:gdLst>
                  <a:gd name="T0" fmla="*/ 227 w 173"/>
                  <a:gd name="T1" fmla="*/ 722 h 631"/>
                  <a:gd name="T2" fmla="*/ 92 w 173"/>
                  <a:gd name="T3" fmla="*/ 750 h 631"/>
                  <a:gd name="T4" fmla="*/ 78 w 173"/>
                  <a:gd name="T5" fmla="*/ 760 h 631"/>
                  <a:gd name="T6" fmla="*/ 34 w 173"/>
                  <a:gd name="T7" fmla="*/ 797 h 631"/>
                  <a:gd name="T8" fmla="*/ 32 w 173"/>
                  <a:gd name="T9" fmla="*/ 797 h 631"/>
                  <a:gd name="T10" fmla="*/ 32 w 173"/>
                  <a:gd name="T11" fmla="*/ 797 h 631"/>
                  <a:gd name="T12" fmla="*/ 34 w 173"/>
                  <a:gd name="T13" fmla="*/ 797 h 631"/>
                  <a:gd name="T14" fmla="*/ 34 w 173"/>
                  <a:gd name="T15" fmla="*/ 797 h 631"/>
                  <a:gd name="T16" fmla="*/ 34 w 173"/>
                  <a:gd name="T17" fmla="*/ 797 h 631"/>
                  <a:gd name="T18" fmla="*/ 34 w 173"/>
                  <a:gd name="T19" fmla="*/ 797 h 631"/>
                  <a:gd name="T20" fmla="*/ 34 w 173"/>
                  <a:gd name="T21" fmla="*/ 797 h 631"/>
                  <a:gd name="T22" fmla="*/ 0 w 173"/>
                  <a:gd name="T23" fmla="*/ 789 h 631"/>
                  <a:gd name="T24" fmla="*/ 0 w 173"/>
                  <a:gd name="T25" fmla="*/ 789 h 631"/>
                  <a:gd name="T26" fmla="*/ 0 w 173"/>
                  <a:gd name="T27" fmla="*/ 789 h 631"/>
                  <a:gd name="T28" fmla="*/ 0 w 173"/>
                  <a:gd name="T29" fmla="*/ 1022 h 631"/>
                  <a:gd name="T30" fmla="*/ 0 w 173"/>
                  <a:gd name="T31" fmla="*/ 1022 h 631"/>
                  <a:gd name="T32" fmla="*/ 0 w 173"/>
                  <a:gd name="T33" fmla="*/ 1020 h 631"/>
                  <a:gd name="T34" fmla="*/ 45 w 173"/>
                  <a:gd name="T35" fmla="*/ 964 h 631"/>
                  <a:gd name="T36" fmla="*/ 91 w 173"/>
                  <a:gd name="T37" fmla="*/ 939 h 631"/>
                  <a:gd name="T38" fmla="*/ 92 w 173"/>
                  <a:gd name="T39" fmla="*/ 939 h 631"/>
                  <a:gd name="T40" fmla="*/ 92 w 173"/>
                  <a:gd name="T41" fmla="*/ 938 h 631"/>
                  <a:gd name="T42" fmla="*/ 94 w 173"/>
                  <a:gd name="T43" fmla="*/ 938 h 631"/>
                  <a:gd name="T44" fmla="*/ 95 w 173"/>
                  <a:gd name="T45" fmla="*/ 936 h 631"/>
                  <a:gd name="T46" fmla="*/ 95 w 173"/>
                  <a:gd name="T47" fmla="*/ 936 h 631"/>
                  <a:gd name="T48" fmla="*/ 95 w 173"/>
                  <a:gd name="T49" fmla="*/ 936 h 631"/>
                  <a:gd name="T50" fmla="*/ 95 w 173"/>
                  <a:gd name="T51" fmla="*/ 935 h 631"/>
                  <a:gd name="T52" fmla="*/ 95 w 173"/>
                  <a:gd name="T53" fmla="*/ 935 h 631"/>
                  <a:gd name="T54" fmla="*/ 99 w 173"/>
                  <a:gd name="T55" fmla="*/ 931 h 631"/>
                  <a:gd name="T56" fmla="*/ 102 w 173"/>
                  <a:gd name="T57" fmla="*/ 928 h 631"/>
                  <a:gd name="T58" fmla="*/ 102 w 173"/>
                  <a:gd name="T59" fmla="*/ 928 h 631"/>
                  <a:gd name="T60" fmla="*/ 188 w 173"/>
                  <a:gd name="T61" fmla="*/ 858 h 631"/>
                  <a:gd name="T62" fmla="*/ 188 w 173"/>
                  <a:gd name="T63" fmla="*/ 857 h 631"/>
                  <a:gd name="T64" fmla="*/ 189 w 173"/>
                  <a:gd name="T65" fmla="*/ 857 h 631"/>
                  <a:gd name="T66" fmla="*/ 220 w 173"/>
                  <a:gd name="T67" fmla="*/ 844 h 631"/>
                  <a:gd name="T68" fmla="*/ 230 w 173"/>
                  <a:gd name="T69" fmla="*/ 836 h 631"/>
                  <a:gd name="T70" fmla="*/ 241 w 173"/>
                  <a:gd name="T71" fmla="*/ 820 h 631"/>
                  <a:gd name="T72" fmla="*/ 264 w 173"/>
                  <a:gd name="T73" fmla="*/ 753 h 631"/>
                  <a:gd name="T74" fmla="*/ 264 w 173"/>
                  <a:gd name="T75" fmla="*/ 753 h 631"/>
                  <a:gd name="T76" fmla="*/ 280 w 173"/>
                  <a:gd name="T77" fmla="*/ 722 h 631"/>
                  <a:gd name="T78" fmla="*/ 261 w 173"/>
                  <a:gd name="T79" fmla="*/ 722 h 631"/>
                  <a:gd name="T80" fmla="*/ 231 w 173"/>
                  <a:gd name="T81" fmla="*/ 722 h 631"/>
                  <a:gd name="T82" fmla="*/ 227 w 173"/>
                  <a:gd name="T83" fmla="*/ 722 h 631"/>
                  <a:gd name="T84" fmla="*/ 0 w 173"/>
                  <a:gd name="T85" fmla="*/ 100 h 631"/>
                  <a:gd name="T86" fmla="*/ 0 w 173"/>
                  <a:gd name="T87" fmla="*/ 107 h 631"/>
                  <a:gd name="T88" fmla="*/ 5 w 173"/>
                  <a:gd name="T89" fmla="*/ 105 h 631"/>
                  <a:gd name="T90" fmla="*/ 0 w 173"/>
                  <a:gd name="T91" fmla="*/ 100 h 631"/>
                  <a:gd name="T92" fmla="*/ 0 w 173"/>
                  <a:gd name="T93" fmla="*/ 0 h 631"/>
                  <a:gd name="T94" fmla="*/ 0 w 173"/>
                  <a:gd name="T95" fmla="*/ 21 h 631"/>
                  <a:gd name="T96" fmla="*/ 47 w 173"/>
                  <a:gd name="T97" fmla="*/ 50 h 631"/>
                  <a:gd name="T98" fmla="*/ 50 w 173"/>
                  <a:gd name="T99" fmla="*/ 53 h 631"/>
                  <a:gd name="T100" fmla="*/ 65 w 173"/>
                  <a:gd name="T101" fmla="*/ 62 h 631"/>
                  <a:gd name="T102" fmla="*/ 86 w 173"/>
                  <a:gd name="T103" fmla="*/ 36 h 631"/>
                  <a:gd name="T104" fmla="*/ 87 w 173"/>
                  <a:gd name="T105" fmla="*/ 32 h 631"/>
                  <a:gd name="T106" fmla="*/ 92 w 173"/>
                  <a:gd name="T107" fmla="*/ 8 h 631"/>
                  <a:gd name="T108" fmla="*/ 0 w 173"/>
                  <a:gd name="T109" fmla="*/ 0 h 631"/>
                  <a:gd name="T110" fmla="*/ 0 w 173"/>
                  <a:gd name="T111" fmla="*/ 0 h 631"/>
                  <a:gd name="T112" fmla="*/ 0 w 173"/>
                  <a:gd name="T113" fmla="*/ 0 h 63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73" h="631">
                    <a:moveTo>
                      <a:pt x="140" y="446"/>
                    </a:moveTo>
                    <a:cubicBezTo>
                      <a:pt x="111" y="446"/>
                      <a:pt x="82" y="448"/>
                      <a:pt x="57" y="463"/>
                    </a:cubicBezTo>
                    <a:cubicBezTo>
                      <a:pt x="54" y="465"/>
                      <a:pt x="51" y="466"/>
                      <a:pt x="48" y="469"/>
                    </a:cubicBezTo>
                    <a:cubicBezTo>
                      <a:pt x="39" y="475"/>
                      <a:pt x="28" y="484"/>
                      <a:pt x="21" y="492"/>
                    </a:cubicBezTo>
                    <a:cubicBezTo>
                      <a:pt x="20" y="492"/>
                      <a:pt x="20" y="492"/>
                      <a:pt x="20" y="492"/>
                    </a:cubicBezTo>
                    <a:cubicBezTo>
                      <a:pt x="20" y="492"/>
                      <a:pt x="20" y="492"/>
                      <a:pt x="20" y="492"/>
                    </a:cubicBezTo>
                    <a:cubicBezTo>
                      <a:pt x="20" y="492"/>
                      <a:pt x="21" y="492"/>
                      <a:pt x="21" y="492"/>
                    </a:cubicBezTo>
                    <a:cubicBezTo>
                      <a:pt x="21" y="492"/>
                      <a:pt x="21" y="492"/>
                      <a:pt x="21" y="492"/>
                    </a:cubicBezTo>
                    <a:cubicBezTo>
                      <a:pt x="21" y="492"/>
                      <a:pt x="21" y="492"/>
                      <a:pt x="21" y="492"/>
                    </a:cubicBezTo>
                    <a:cubicBezTo>
                      <a:pt x="21" y="492"/>
                      <a:pt x="21" y="492"/>
                      <a:pt x="21" y="492"/>
                    </a:cubicBezTo>
                    <a:cubicBezTo>
                      <a:pt x="21" y="492"/>
                      <a:pt x="21" y="492"/>
                      <a:pt x="21" y="492"/>
                    </a:cubicBezTo>
                    <a:cubicBezTo>
                      <a:pt x="14" y="491"/>
                      <a:pt x="7" y="489"/>
                      <a:pt x="0" y="487"/>
                    </a:cubicBezTo>
                    <a:cubicBezTo>
                      <a:pt x="0" y="487"/>
                      <a:pt x="0" y="487"/>
                      <a:pt x="0" y="487"/>
                    </a:cubicBezTo>
                    <a:cubicBezTo>
                      <a:pt x="0" y="487"/>
                      <a:pt x="0" y="487"/>
                      <a:pt x="0" y="487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11" y="617"/>
                      <a:pt x="19" y="597"/>
                      <a:pt x="28" y="595"/>
                    </a:cubicBezTo>
                    <a:cubicBezTo>
                      <a:pt x="38" y="592"/>
                      <a:pt x="41" y="596"/>
                      <a:pt x="56" y="580"/>
                    </a:cubicBezTo>
                    <a:cubicBezTo>
                      <a:pt x="57" y="580"/>
                      <a:pt x="57" y="580"/>
                      <a:pt x="57" y="580"/>
                    </a:cubicBezTo>
                    <a:cubicBezTo>
                      <a:pt x="57" y="579"/>
                      <a:pt x="57" y="579"/>
                      <a:pt x="57" y="579"/>
                    </a:cubicBezTo>
                    <a:cubicBezTo>
                      <a:pt x="57" y="579"/>
                      <a:pt x="58" y="579"/>
                      <a:pt x="58" y="579"/>
                    </a:cubicBezTo>
                    <a:cubicBezTo>
                      <a:pt x="58" y="579"/>
                      <a:pt x="58" y="578"/>
                      <a:pt x="59" y="578"/>
                    </a:cubicBezTo>
                    <a:cubicBezTo>
                      <a:pt x="59" y="578"/>
                      <a:pt x="59" y="578"/>
                      <a:pt x="59" y="578"/>
                    </a:cubicBezTo>
                    <a:cubicBezTo>
                      <a:pt x="59" y="578"/>
                      <a:pt x="59" y="578"/>
                      <a:pt x="59" y="578"/>
                    </a:cubicBezTo>
                    <a:cubicBezTo>
                      <a:pt x="59" y="578"/>
                      <a:pt x="59" y="577"/>
                      <a:pt x="59" y="577"/>
                    </a:cubicBezTo>
                    <a:cubicBezTo>
                      <a:pt x="59" y="577"/>
                      <a:pt x="59" y="577"/>
                      <a:pt x="59" y="577"/>
                    </a:cubicBezTo>
                    <a:cubicBezTo>
                      <a:pt x="60" y="577"/>
                      <a:pt x="61" y="576"/>
                      <a:pt x="61" y="575"/>
                    </a:cubicBezTo>
                    <a:cubicBezTo>
                      <a:pt x="62" y="575"/>
                      <a:pt x="62" y="574"/>
                      <a:pt x="63" y="573"/>
                    </a:cubicBezTo>
                    <a:cubicBezTo>
                      <a:pt x="63" y="573"/>
                      <a:pt x="63" y="573"/>
                      <a:pt x="63" y="573"/>
                    </a:cubicBezTo>
                    <a:cubicBezTo>
                      <a:pt x="85" y="550"/>
                      <a:pt x="99" y="535"/>
                      <a:pt x="116" y="530"/>
                    </a:cubicBezTo>
                    <a:cubicBezTo>
                      <a:pt x="116" y="530"/>
                      <a:pt x="116" y="529"/>
                      <a:pt x="116" y="529"/>
                    </a:cubicBezTo>
                    <a:cubicBezTo>
                      <a:pt x="117" y="529"/>
                      <a:pt x="117" y="529"/>
                      <a:pt x="117" y="529"/>
                    </a:cubicBezTo>
                    <a:cubicBezTo>
                      <a:pt x="129" y="526"/>
                      <a:pt x="131" y="525"/>
                      <a:pt x="136" y="521"/>
                    </a:cubicBezTo>
                    <a:cubicBezTo>
                      <a:pt x="137" y="520"/>
                      <a:pt x="139" y="518"/>
                      <a:pt x="142" y="516"/>
                    </a:cubicBezTo>
                    <a:cubicBezTo>
                      <a:pt x="145" y="514"/>
                      <a:pt x="147" y="510"/>
                      <a:pt x="149" y="506"/>
                    </a:cubicBezTo>
                    <a:cubicBezTo>
                      <a:pt x="155" y="494"/>
                      <a:pt x="157" y="477"/>
                      <a:pt x="163" y="465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6" y="460"/>
                      <a:pt x="169" y="453"/>
                      <a:pt x="173" y="446"/>
                    </a:cubicBezTo>
                    <a:cubicBezTo>
                      <a:pt x="169" y="446"/>
                      <a:pt x="165" y="446"/>
                      <a:pt x="161" y="446"/>
                    </a:cubicBezTo>
                    <a:cubicBezTo>
                      <a:pt x="155" y="446"/>
                      <a:pt x="149" y="446"/>
                      <a:pt x="143" y="446"/>
                    </a:cubicBezTo>
                    <a:cubicBezTo>
                      <a:pt x="142" y="446"/>
                      <a:pt x="141" y="446"/>
                      <a:pt x="140" y="446"/>
                    </a:cubicBezTo>
                    <a:moveTo>
                      <a:pt x="0" y="62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1" y="66"/>
                      <a:pt x="2" y="66"/>
                      <a:pt x="3" y="65"/>
                    </a:cubicBezTo>
                    <a:cubicBezTo>
                      <a:pt x="2" y="64"/>
                      <a:pt x="1" y="63"/>
                      <a:pt x="0" y="62"/>
                    </a:cubicBezTo>
                    <a:moveTo>
                      <a:pt x="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13"/>
                      <a:pt x="19" y="21"/>
                      <a:pt x="29" y="31"/>
                    </a:cubicBezTo>
                    <a:cubicBezTo>
                      <a:pt x="30" y="31"/>
                      <a:pt x="31" y="32"/>
                      <a:pt x="31" y="33"/>
                    </a:cubicBezTo>
                    <a:cubicBezTo>
                      <a:pt x="35" y="37"/>
                      <a:pt x="38" y="38"/>
                      <a:pt x="40" y="38"/>
                    </a:cubicBezTo>
                    <a:cubicBezTo>
                      <a:pt x="47" y="38"/>
                      <a:pt x="50" y="27"/>
                      <a:pt x="53" y="22"/>
                    </a:cubicBezTo>
                    <a:cubicBezTo>
                      <a:pt x="53" y="21"/>
                      <a:pt x="54" y="21"/>
                      <a:pt x="54" y="20"/>
                    </a:cubicBezTo>
                    <a:cubicBezTo>
                      <a:pt x="57" y="17"/>
                      <a:pt x="58" y="11"/>
                      <a:pt x="57" y="5"/>
                    </a:cubicBezTo>
                    <a:cubicBezTo>
                      <a:pt x="39" y="2"/>
                      <a:pt x="1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0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B0318E77-6100-4777-9617-8B36F39D90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539"/>
                <a:ext cx="280" cy="691"/>
              </a:xfrm>
              <a:custGeom>
                <a:avLst/>
                <a:gdLst>
                  <a:gd name="T0" fmla="*/ 34 w 173"/>
                  <a:gd name="T1" fmla="*/ 691 h 427"/>
                  <a:gd name="T2" fmla="*/ 34 w 173"/>
                  <a:gd name="T3" fmla="*/ 691 h 427"/>
                  <a:gd name="T4" fmla="*/ 34 w 173"/>
                  <a:gd name="T5" fmla="*/ 691 h 427"/>
                  <a:gd name="T6" fmla="*/ 34 w 173"/>
                  <a:gd name="T7" fmla="*/ 691 h 427"/>
                  <a:gd name="T8" fmla="*/ 34 w 173"/>
                  <a:gd name="T9" fmla="*/ 691 h 427"/>
                  <a:gd name="T10" fmla="*/ 34 w 173"/>
                  <a:gd name="T11" fmla="*/ 691 h 427"/>
                  <a:gd name="T12" fmla="*/ 78 w 173"/>
                  <a:gd name="T13" fmla="*/ 654 h 427"/>
                  <a:gd name="T14" fmla="*/ 34 w 173"/>
                  <a:gd name="T15" fmla="*/ 691 h 427"/>
                  <a:gd name="T16" fmla="*/ 32 w 173"/>
                  <a:gd name="T17" fmla="*/ 691 h 427"/>
                  <a:gd name="T18" fmla="*/ 32 w 173"/>
                  <a:gd name="T19" fmla="*/ 691 h 427"/>
                  <a:gd name="T20" fmla="*/ 32 w 173"/>
                  <a:gd name="T21" fmla="*/ 691 h 427"/>
                  <a:gd name="T22" fmla="*/ 34 w 173"/>
                  <a:gd name="T23" fmla="*/ 691 h 427"/>
                  <a:gd name="T24" fmla="*/ 78 w 173"/>
                  <a:gd name="T25" fmla="*/ 654 h 427"/>
                  <a:gd name="T26" fmla="*/ 231 w 173"/>
                  <a:gd name="T27" fmla="*/ 617 h 427"/>
                  <a:gd name="T28" fmla="*/ 261 w 173"/>
                  <a:gd name="T29" fmla="*/ 617 h 427"/>
                  <a:gd name="T30" fmla="*/ 280 w 173"/>
                  <a:gd name="T31" fmla="*/ 617 h 427"/>
                  <a:gd name="T32" fmla="*/ 280 w 173"/>
                  <a:gd name="T33" fmla="*/ 617 h 427"/>
                  <a:gd name="T34" fmla="*/ 261 w 173"/>
                  <a:gd name="T35" fmla="*/ 617 h 427"/>
                  <a:gd name="T36" fmla="*/ 231 w 173"/>
                  <a:gd name="T37" fmla="*/ 617 h 427"/>
                  <a:gd name="T38" fmla="*/ 5 w 173"/>
                  <a:gd name="T39" fmla="*/ 0 h 427"/>
                  <a:gd name="T40" fmla="*/ 0 w 173"/>
                  <a:gd name="T41" fmla="*/ 2 h 427"/>
                  <a:gd name="T42" fmla="*/ 0 w 173"/>
                  <a:gd name="T43" fmla="*/ 87 h 427"/>
                  <a:gd name="T44" fmla="*/ 0 w 173"/>
                  <a:gd name="T45" fmla="*/ 87 h 427"/>
                  <a:gd name="T46" fmla="*/ 0 w 173"/>
                  <a:gd name="T47" fmla="*/ 2 h 427"/>
                  <a:gd name="T48" fmla="*/ 5 w 173"/>
                  <a:gd name="T49" fmla="*/ 0 h 427"/>
                  <a:gd name="T50" fmla="*/ 5 w 173"/>
                  <a:gd name="T51" fmla="*/ 0 h 42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3" h="427">
                    <a:moveTo>
                      <a:pt x="21" y="427"/>
                    </a:move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moveTo>
                      <a:pt x="48" y="404"/>
                    </a:moveTo>
                    <a:cubicBezTo>
                      <a:pt x="39" y="410"/>
                      <a:pt x="28" y="419"/>
                      <a:pt x="21" y="427"/>
                    </a:cubicBezTo>
                    <a:cubicBezTo>
                      <a:pt x="20" y="427"/>
                      <a:pt x="20" y="427"/>
                      <a:pt x="20" y="427"/>
                    </a:cubicBezTo>
                    <a:cubicBezTo>
                      <a:pt x="20" y="427"/>
                      <a:pt x="20" y="427"/>
                      <a:pt x="20" y="427"/>
                    </a:cubicBezTo>
                    <a:cubicBezTo>
                      <a:pt x="20" y="427"/>
                      <a:pt x="20" y="427"/>
                      <a:pt x="20" y="427"/>
                    </a:cubicBezTo>
                    <a:cubicBezTo>
                      <a:pt x="20" y="427"/>
                      <a:pt x="20" y="427"/>
                      <a:pt x="21" y="427"/>
                    </a:cubicBezTo>
                    <a:cubicBezTo>
                      <a:pt x="28" y="419"/>
                      <a:pt x="39" y="410"/>
                      <a:pt x="48" y="404"/>
                    </a:cubicBezTo>
                    <a:moveTo>
                      <a:pt x="143" y="381"/>
                    </a:moveTo>
                    <a:cubicBezTo>
                      <a:pt x="149" y="381"/>
                      <a:pt x="155" y="381"/>
                      <a:pt x="161" y="381"/>
                    </a:cubicBezTo>
                    <a:cubicBezTo>
                      <a:pt x="165" y="381"/>
                      <a:pt x="169" y="381"/>
                      <a:pt x="173" y="381"/>
                    </a:cubicBezTo>
                    <a:cubicBezTo>
                      <a:pt x="173" y="381"/>
                      <a:pt x="173" y="381"/>
                      <a:pt x="173" y="381"/>
                    </a:cubicBezTo>
                    <a:cubicBezTo>
                      <a:pt x="169" y="381"/>
                      <a:pt x="165" y="381"/>
                      <a:pt x="161" y="381"/>
                    </a:cubicBezTo>
                    <a:cubicBezTo>
                      <a:pt x="155" y="381"/>
                      <a:pt x="149" y="381"/>
                      <a:pt x="143" y="381"/>
                    </a:cubicBezTo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39C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C6025935-7464-4F45-8BA9-637042A8EB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416"/>
                <a:ext cx="264" cy="957"/>
              </a:xfrm>
              <a:custGeom>
                <a:avLst/>
                <a:gdLst>
                  <a:gd name="T0" fmla="*/ 92 w 163"/>
                  <a:gd name="T1" fmla="*/ 957 h 591"/>
                  <a:gd name="T2" fmla="*/ 91 w 163"/>
                  <a:gd name="T3" fmla="*/ 957 h 591"/>
                  <a:gd name="T4" fmla="*/ 92 w 163"/>
                  <a:gd name="T5" fmla="*/ 957 h 591"/>
                  <a:gd name="T6" fmla="*/ 94 w 163"/>
                  <a:gd name="T7" fmla="*/ 955 h 591"/>
                  <a:gd name="T8" fmla="*/ 92 w 163"/>
                  <a:gd name="T9" fmla="*/ 955 h 591"/>
                  <a:gd name="T10" fmla="*/ 94 w 163"/>
                  <a:gd name="T11" fmla="*/ 955 h 591"/>
                  <a:gd name="T12" fmla="*/ 96 w 163"/>
                  <a:gd name="T13" fmla="*/ 954 h 591"/>
                  <a:gd name="T14" fmla="*/ 96 w 163"/>
                  <a:gd name="T15" fmla="*/ 954 h 591"/>
                  <a:gd name="T16" fmla="*/ 96 w 163"/>
                  <a:gd name="T17" fmla="*/ 954 h 591"/>
                  <a:gd name="T18" fmla="*/ 96 w 163"/>
                  <a:gd name="T19" fmla="*/ 952 h 591"/>
                  <a:gd name="T20" fmla="*/ 96 w 163"/>
                  <a:gd name="T21" fmla="*/ 954 h 591"/>
                  <a:gd name="T22" fmla="*/ 96 w 163"/>
                  <a:gd name="T23" fmla="*/ 952 h 591"/>
                  <a:gd name="T24" fmla="*/ 99 w 163"/>
                  <a:gd name="T25" fmla="*/ 949 h 591"/>
                  <a:gd name="T26" fmla="*/ 96 w 163"/>
                  <a:gd name="T27" fmla="*/ 952 h 591"/>
                  <a:gd name="T28" fmla="*/ 99 w 163"/>
                  <a:gd name="T29" fmla="*/ 949 h 591"/>
                  <a:gd name="T30" fmla="*/ 188 w 163"/>
                  <a:gd name="T31" fmla="*/ 876 h 591"/>
                  <a:gd name="T32" fmla="*/ 102 w 163"/>
                  <a:gd name="T33" fmla="*/ 946 h 591"/>
                  <a:gd name="T34" fmla="*/ 188 w 163"/>
                  <a:gd name="T35" fmla="*/ 876 h 591"/>
                  <a:gd name="T36" fmla="*/ 220 w 163"/>
                  <a:gd name="T37" fmla="*/ 861 h 591"/>
                  <a:gd name="T38" fmla="*/ 189 w 163"/>
                  <a:gd name="T39" fmla="*/ 874 h 591"/>
                  <a:gd name="T40" fmla="*/ 220 w 163"/>
                  <a:gd name="T41" fmla="*/ 861 h 591"/>
                  <a:gd name="T42" fmla="*/ 264 w 163"/>
                  <a:gd name="T43" fmla="*/ 771 h 591"/>
                  <a:gd name="T44" fmla="*/ 241 w 163"/>
                  <a:gd name="T45" fmla="*/ 837 h 591"/>
                  <a:gd name="T46" fmla="*/ 264 w 163"/>
                  <a:gd name="T47" fmla="*/ 771 h 591"/>
                  <a:gd name="T48" fmla="*/ 86 w 163"/>
                  <a:gd name="T49" fmla="*/ 53 h 591"/>
                  <a:gd name="T50" fmla="*/ 65 w 163"/>
                  <a:gd name="T51" fmla="*/ 79 h 591"/>
                  <a:gd name="T52" fmla="*/ 65 w 163"/>
                  <a:gd name="T53" fmla="*/ 79 h 591"/>
                  <a:gd name="T54" fmla="*/ 86 w 163"/>
                  <a:gd name="T55" fmla="*/ 53 h 591"/>
                  <a:gd name="T56" fmla="*/ 0 w 163"/>
                  <a:gd name="T57" fmla="*/ 39 h 591"/>
                  <a:gd name="T58" fmla="*/ 0 w 163"/>
                  <a:gd name="T59" fmla="*/ 118 h 591"/>
                  <a:gd name="T60" fmla="*/ 5 w 163"/>
                  <a:gd name="T61" fmla="*/ 123 h 591"/>
                  <a:gd name="T62" fmla="*/ 5 w 163"/>
                  <a:gd name="T63" fmla="*/ 123 h 591"/>
                  <a:gd name="T64" fmla="*/ 5 w 163"/>
                  <a:gd name="T65" fmla="*/ 123 h 591"/>
                  <a:gd name="T66" fmla="*/ 0 w 163"/>
                  <a:gd name="T67" fmla="*/ 118 h 591"/>
                  <a:gd name="T68" fmla="*/ 0 w 163"/>
                  <a:gd name="T69" fmla="*/ 39 h 591"/>
                  <a:gd name="T70" fmla="*/ 47 w 163"/>
                  <a:gd name="T71" fmla="*/ 68 h 591"/>
                  <a:gd name="T72" fmla="*/ 0 w 163"/>
                  <a:gd name="T73" fmla="*/ 39 h 591"/>
                  <a:gd name="T74" fmla="*/ 0 w 163"/>
                  <a:gd name="T75" fmla="*/ 0 h 591"/>
                  <a:gd name="T76" fmla="*/ 0 w 163"/>
                  <a:gd name="T77" fmla="*/ 18 h 591"/>
                  <a:gd name="T78" fmla="*/ 0 w 163"/>
                  <a:gd name="T79" fmla="*/ 18 h 591"/>
                  <a:gd name="T80" fmla="*/ 0 w 163"/>
                  <a:gd name="T81" fmla="*/ 0 h 591"/>
                  <a:gd name="T82" fmla="*/ 0 w 163"/>
                  <a:gd name="T83" fmla="*/ 0 h 59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63" h="591">
                    <a:moveTo>
                      <a:pt x="57" y="591"/>
                    </a:moveTo>
                    <a:cubicBezTo>
                      <a:pt x="57" y="591"/>
                      <a:pt x="57" y="591"/>
                      <a:pt x="56" y="591"/>
                    </a:cubicBezTo>
                    <a:cubicBezTo>
                      <a:pt x="57" y="591"/>
                      <a:pt x="57" y="591"/>
                      <a:pt x="57" y="591"/>
                    </a:cubicBezTo>
                    <a:moveTo>
                      <a:pt x="58" y="590"/>
                    </a:moveTo>
                    <a:cubicBezTo>
                      <a:pt x="58" y="590"/>
                      <a:pt x="57" y="590"/>
                      <a:pt x="57" y="590"/>
                    </a:cubicBezTo>
                    <a:cubicBezTo>
                      <a:pt x="57" y="590"/>
                      <a:pt x="58" y="590"/>
                      <a:pt x="58" y="590"/>
                    </a:cubicBezTo>
                    <a:moveTo>
                      <a:pt x="59" y="589"/>
                    </a:moveTo>
                    <a:cubicBezTo>
                      <a:pt x="59" y="589"/>
                      <a:pt x="59" y="589"/>
                      <a:pt x="59" y="589"/>
                    </a:cubicBezTo>
                    <a:cubicBezTo>
                      <a:pt x="59" y="589"/>
                      <a:pt x="59" y="589"/>
                      <a:pt x="59" y="589"/>
                    </a:cubicBezTo>
                    <a:moveTo>
                      <a:pt x="59" y="588"/>
                    </a:moveTo>
                    <a:cubicBezTo>
                      <a:pt x="59" y="588"/>
                      <a:pt x="59" y="589"/>
                      <a:pt x="59" y="589"/>
                    </a:cubicBezTo>
                    <a:cubicBezTo>
                      <a:pt x="59" y="589"/>
                      <a:pt x="59" y="588"/>
                      <a:pt x="59" y="588"/>
                    </a:cubicBezTo>
                    <a:moveTo>
                      <a:pt x="61" y="586"/>
                    </a:moveTo>
                    <a:cubicBezTo>
                      <a:pt x="61" y="587"/>
                      <a:pt x="60" y="588"/>
                      <a:pt x="59" y="588"/>
                    </a:cubicBezTo>
                    <a:cubicBezTo>
                      <a:pt x="60" y="588"/>
                      <a:pt x="61" y="587"/>
                      <a:pt x="61" y="586"/>
                    </a:cubicBezTo>
                    <a:moveTo>
                      <a:pt x="116" y="541"/>
                    </a:moveTo>
                    <a:cubicBezTo>
                      <a:pt x="99" y="546"/>
                      <a:pt x="85" y="561"/>
                      <a:pt x="63" y="584"/>
                    </a:cubicBezTo>
                    <a:cubicBezTo>
                      <a:pt x="85" y="561"/>
                      <a:pt x="99" y="546"/>
                      <a:pt x="116" y="541"/>
                    </a:cubicBezTo>
                    <a:moveTo>
                      <a:pt x="136" y="532"/>
                    </a:moveTo>
                    <a:cubicBezTo>
                      <a:pt x="131" y="536"/>
                      <a:pt x="129" y="537"/>
                      <a:pt x="117" y="540"/>
                    </a:cubicBezTo>
                    <a:cubicBezTo>
                      <a:pt x="129" y="537"/>
                      <a:pt x="131" y="536"/>
                      <a:pt x="136" y="532"/>
                    </a:cubicBezTo>
                    <a:moveTo>
                      <a:pt x="163" y="476"/>
                    </a:moveTo>
                    <a:cubicBezTo>
                      <a:pt x="157" y="488"/>
                      <a:pt x="155" y="505"/>
                      <a:pt x="149" y="517"/>
                    </a:cubicBezTo>
                    <a:cubicBezTo>
                      <a:pt x="155" y="505"/>
                      <a:pt x="157" y="488"/>
                      <a:pt x="163" y="476"/>
                    </a:cubicBezTo>
                    <a:moveTo>
                      <a:pt x="53" y="33"/>
                    </a:moveTo>
                    <a:cubicBezTo>
                      <a:pt x="50" y="38"/>
                      <a:pt x="47" y="49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7" y="49"/>
                      <a:pt x="50" y="38"/>
                      <a:pt x="53" y="33"/>
                    </a:cubicBezTo>
                    <a:moveTo>
                      <a:pt x="0" y="2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" y="74"/>
                      <a:pt x="2" y="75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19" y="32"/>
                      <a:pt x="29" y="42"/>
                    </a:cubicBezTo>
                    <a:cubicBezTo>
                      <a:pt x="19" y="32"/>
                      <a:pt x="8" y="24"/>
                      <a:pt x="0" y="24"/>
                    </a:cubicBezTo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1B8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0D8CA64A-11E3-4F51-AFEC-B59581D03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563"/>
                <a:ext cx="147" cy="152"/>
              </a:xfrm>
              <a:custGeom>
                <a:avLst/>
                <a:gdLst>
                  <a:gd name="T0" fmla="*/ 23 w 91"/>
                  <a:gd name="T1" fmla="*/ 0 h 94"/>
                  <a:gd name="T2" fmla="*/ 21 w 91"/>
                  <a:gd name="T3" fmla="*/ 5 h 94"/>
                  <a:gd name="T4" fmla="*/ 16 w 91"/>
                  <a:gd name="T5" fmla="*/ 66 h 94"/>
                  <a:gd name="T6" fmla="*/ 2 w 91"/>
                  <a:gd name="T7" fmla="*/ 87 h 94"/>
                  <a:gd name="T8" fmla="*/ 2 w 91"/>
                  <a:gd name="T9" fmla="*/ 100 h 94"/>
                  <a:gd name="T10" fmla="*/ 15 w 91"/>
                  <a:gd name="T11" fmla="*/ 121 h 94"/>
                  <a:gd name="T12" fmla="*/ 27 w 91"/>
                  <a:gd name="T13" fmla="*/ 134 h 94"/>
                  <a:gd name="T14" fmla="*/ 66 w 91"/>
                  <a:gd name="T15" fmla="*/ 131 h 94"/>
                  <a:gd name="T16" fmla="*/ 66 w 91"/>
                  <a:gd name="T17" fmla="*/ 131 h 94"/>
                  <a:gd name="T18" fmla="*/ 66 w 91"/>
                  <a:gd name="T19" fmla="*/ 131 h 94"/>
                  <a:gd name="T20" fmla="*/ 66 w 91"/>
                  <a:gd name="T21" fmla="*/ 131 h 94"/>
                  <a:gd name="T22" fmla="*/ 66 w 91"/>
                  <a:gd name="T23" fmla="*/ 131 h 94"/>
                  <a:gd name="T24" fmla="*/ 84 w 91"/>
                  <a:gd name="T25" fmla="*/ 129 h 94"/>
                  <a:gd name="T26" fmla="*/ 87 w 91"/>
                  <a:gd name="T27" fmla="*/ 129 h 94"/>
                  <a:gd name="T28" fmla="*/ 87 w 91"/>
                  <a:gd name="T29" fmla="*/ 129 h 94"/>
                  <a:gd name="T30" fmla="*/ 81 w 91"/>
                  <a:gd name="T31" fmla="*/ 131 h 94"/>
                  <a:gd name="T32" fmla="*/ 68 w 91"/>
                  <a:gd name="T33" fmla="*/ 131 h 94"/>
                  <a:gd name="T34" fmla="*/ 66 w 91"/>
                  <a:gd name="T35" fmla="*/ 131 h 94"/>
                  <a:gd name="T36" fmla="*/ 68 w 91"/>
                  <a:gd name="T37" fmla="*/ 133 h 94"/>
                  <a:gd name="T38" fmla="*/ 74 w 91"/>
                  <a:gd name="T39" fmla="*/ 134 h 94"/>
                  <a:gd name="T40" fmla="*/ 74 w 91"/>
                  <a:gd name="T41" fmla="*/ 134 h 94"/>
                  <a:gd name="T42" fmla="*/ 74 w 91"/>
                  <a:gd name="T43" fmla="*/ 134 h 94"/>
                  <a:gd name="T44" fmla="*/ 76 w 91"/>
                  <a:gd name="T45" fmla="*/ 134 h 94"/>
                  <a:gd name="T46" fmla="*/ 120 w 91"/>
                  <a:gd name="T47" fmla="*/ 149 h 94"/>
                  <a:gd name="T48" fmla="*/ 120 w 91"/>
                  <a:gd name="T49" fmla="*/ 149 h 94"/>
                  <a:gd name="T50" fmla="*/ 120 w 91"/>
                  <a:gd name="T51" fmla="*/ 149 h 94"/>
                  <a:gd name="T52" fmla="*/ 147 w 91"/>
                  <a:gd name="T53" fmla="*/ 152 h 94"/>
                  <a:gd name="T54" fmla="*/ 92 w 91"/>
                  <a:gd name="T55" fmla="*/ 71 h 94"/>
                  <a:gd name="T56" fmla="*/ 23 w 91"/>
                  <a:gd name="T57" fmla="*/ 0 h 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91" h="94">
                    <a:moveTo>
                      <a:pt x="14" y="0"/>
                    </a:moveTo>
                    <a:cubicBezTo>
                      <a:pt x="14" y="1"/>
                      <a:pt x="14" y="2"/>
                      <a:pt x="13" y="3"/>
                    </a:cubicBezTo>
                    <a:cubicBezTo>
                      <a:pt x="11" y="19"/>
                      <a:pt x="12" y="30"/>
                      <a:pt x="10" y="41"/>
                    </a:cubicBezTo>
                    <a:cubicBezTo>
                      <a:pt x="9" y="48"/>
                      <a:pt x="3" y="50"/>
                      <a:pt x="1" y="54"/>
                    </a:cubicBezTo>
                    <a:cubicBezTo>
                      <a:pt x="0" y="56"/>
                      <a:pt x="0" y="59"/>
                      <a:pt x="1" y="62"/>
                    </a:cubicBezTo>
                    <a:cubicBezTo>
                      <a:pt x="2" y="65"/>
                      <a:pt x="5" y="69"/>
                      <a:pt x="9" y="75"/>
                    </a:cubicBezTo>
                    <a:cubicBezTo>
                      <a:pt x="12" y="78"/>
                      <a:pt x="15" y="81"/>
                      <a:pt x="17" y="83"/>
                    </a:cubicBezTo>
                    <a:cubicBezTo>
                      <a:pt x="25" y="83"/>
                      <a:pt x="32" y="82"/>
                      <a:pt x="41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45" y="81"/>
                      <a:pt x="48" y="80"/>
                      <a:pt x="52" y="80"/>
                    </a:cubicBezTo>
                    <a:cubicBezTo>
                      <a:pt x="53" y="80"/>
                      <a:pt x="53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2" y="80"/>
                      <a:pt x="50" y="81"/>
                    </a:cubicBezTo>
                    <a:cubicBezTo>
                      <a:pt x="47" y="81"/>
                      <a:pt x="44" y="81"/>
                      <a:pt x="42" y="81"/>
                    </a:cubicBezTo>
                    <a:cubicBezTo>
                      <a:pt x="42" y="81"/>
                      <a:pt x="41" y="81"/>
                      <a:pt x="41" y="81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3" y="82"/>
                      <a:pt x="45" y="83"/>
                      <a:pt x="46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3"/>
                      <a:pt x="47" y="83"/>
                      <a:pt x="47" y="83"/>
                    </a:cubicBezTo>
                    <a:cubicBezTo>
                      <a:pt x="56" y="87"/>
                      <a:pt x="65" y="90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80" y="93"/>
                      <a:pt x="86" y="94"/>
                      <a:pt x="91" y="94"/>
                    </a:cubicBezTo>
                    <a:cubicBezTo>
                      <a:pt x="81" y="77"/>
                      <a:pt x="70" y="60"/>
                      <a:pt x="57" y="44"/>
                    </a:cubicBezTo>
                    <a:cubicBezTo>
                      <a:pt x="44" y="28"/>
                      <a:pt x="30" y="14"/>
                      <a:pt x="14" y="0"/>
                    </a:cubicBezTo>
                  </a:path>
                </a:pathLst>
              </a:custGeom>
              <a:solidFill>
                <a:srgbClr val="20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37D6437A-A6B5-48D0-9A83-95017F0E5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1" y="2694"/>
                <a:ext cx="81" cy="21"/>
              </a:xfrm>
              <a:custGeom>
                <a:avLst/>
                <a:gdLst>
                  <a:gd name="T0" fmla="*/ 53 w 50"/>
                  <a:gd name="T1" fmla="*/ 18 h 13"/>
                  <a:gd name="T2" fmla="*/ 81 w 50"/>
                  <a:gd name="T3" fmla="*/ 21 h 13"/>
                  <a:gd name="T4" fmla="*/ 81 w 50"/>
                  <a:gd name="T5" fmla="*/ 21 h 13"/>
                  <a:gd name="T6" fmla="*/ 53 w 50"/>
                  <a:gd name="T7" fmla="*/ 18 h 13"/>
                  <a:gd name="T8" fmla="*/ 10 w 50"/>
                  <a:gd name="T9" fmla="*/ 3 h 13"/>
                  <a:gd name="T10" fmla="*/ 53 w 50"/>
                  <a:gd name="T11" fmla="*/ 18 h 13"/>
                  <a:gd name="T12" fmla="*/ 10 w 50"/>
                  <a:gd name="T13" fmla="*/ 3 h 13"/>
                  <a:gd name="T14" fmla="*/ 8 w 50"/>
                  <a:gd name="T15" fmla="*/ 3 h 13"/>
                  <a:gd name="T16" fmla="*/ 8 w 50"/>
                  <a:gd name="T17" fmla="*/ 3 h 13"/>
                  <a:gd name="T18" fmla="*/ 8 w 50"/>
                  <a:gd name="T19" fmla="*/ 3 h 13"/>
                  <a:gd name="T20" fmla="*/ 0 w 50"/>
                  <a:gd name="T21" fmla="*/ 0 h 13"/>
                  <a:gd name="T22" fmla="*/ 0 w 50"/>
                  <a:gd name="T23" fmla="*/ 0 h 13"/>
                  <a:gd name="T24" fmla="*/ 2 w 50"/>
                  <a:gd name="T25" fmla="*/ 2 h 13"/>
                  <a:gd name="T26" fmla="*/ 0 w 50"/>
                  <a:gd name="T27" fmla="*/ 0 h 13"/>
                  <a:gd name="T28" fmla="*/ 0 w 50"/>
                  <a:gd name="T29" fmla="*/ 0 h 13"/>
                  <a:gd name="T30" fmla="*/ 0 w 5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0" h="13">
                    <a:moveTo>
                      <a:pt x="33" y="11"/>
                    </a:moveTo>
                    <a:cubicBezTo>
                      <a:pt x="39" y="12"/>
                      <a:pt x="45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5" y="13"/>
                      <a:pt x="39" y="12"/>
                      <a:pt x="33" y="11"/>
                    </a:cubicBezTo>
                    <a:moveTo>
                      <a:pt x="6" y="2"/>
                    </a:moveTo>
                    <a:cubicBezTo>
                      <a:pt x="15" y="6"/>
                      <a:pt x="24" y="9"/>
                      <a:pt x="33" y="11"/>
                    </a:cubicBezTo>
                    <a:cubicBezTo>
                      <a:pt x="24" y="9"/>
                      <a:pt x="15" y="6"/>
                      <a:pt x="6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9C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73E3461B-37A3-4506-90EE-61F1979DD8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05" y="2563"/>
                <a:ext cx="92" cy="100"/>
              </a:xfrm>
              <a:custGeom>
                <a:avLst/>
                <a:gdLst>
                  <a:gd name="T0" fmla="*/ 2 w 57"/>
                  <a:gd name="T1" fmla="*/ 87 h 62"/>
                  <a:gd name="T2" fmla="*/ 2 w 57"/>
                  <a:gd name="T3" fmla="*/ 100 h 62"/>
                  <a:gd name="T4" fmla="*/ 2 w 57"/>
                  <a:gd name="T5" fmla="*/ 87 h 62"/>
                  <a:gd name="T6" fmla="*/ 23 w 57"/>
                  <a:gd name="T7" fmla="*/ 0 h 62"/>
                  <a:gd name="T8" fmla="*/ 21 w 57"/>
                  <a:gd name="T9" fmla="*/ 5 h 62"/>
                  <a:gd name="T10" fmla="*/ 23 w 57"/>
                  <a:gd name="T11" fmla="*/ 0 h 62"/>
                  <a:gd name="T12" fmla="*/ 92 w 57"/>
                  <a:gd name="T13" fmla="*/ 71 h 62"/>
                  <a:gd name="T14" fmla="*/ 23 w 57"/>
                  <a:gd name="T15" fmla="*/ 0 h 6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7" h="62">
                    <a:moveTo>
                      <a:pt x="1" y="54"/>
                    </a:moveTo>
                    <a:cubicBezTo>
                      <a:pt x="0" y="56"/>
                      <a:pt x="0" y="59"/>
                      <a:pt x="1" y="62"/>
                    </a:cubicBezTo>
                    <a:cubicBezTo>
                      <a:pt x="0" y="59"/>
                      <a:pt x="0" y="56"/>
                      <a:pt x="1" y="54"/>
                    </a:cubicBezTo>
                    <a:moveTo>
                      <a:pt x="14" y="0"/>
                    </a:moveTo>
                    <a:cubicBezTo>
                      <a:pt x="14" y="1"/>
                      <a:pt x="14" y="2"/>
                      <a:pt x="13" y="3"/>
                    </a:cubicBezTo>
                    <a:cubicBezTo>
                      <a:pt x="14" y="2"/>
                      <a:pt x="14" y="1"/>
                      <a:pt x="14" y="0"/>
                    </a:cubicBezTo>
                    <a:cubicBezTo>
                      <a:pt x="30" y="14"/>
                      <a:pt x="44" y="28"/>
                      <a:pt x="57" y="44"/>
                    </a:cubicBezTo>
                    <a:cubicBezTo>
                      <a:pt x="44" y="28"/>
                      <a:pt x="30" y="14"/>
                      <a:pt x="14" y="0"/>
                    </a:cubicBezTo>
                  </a:path>
                </a:pathLst>
              </a:custGeom>
              <a:solidFill>
                <a:srgbClr val="1B8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3AF036C0-CB2B-4A8B-8EFC-7DE5FA42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882"/>
                <a:ext cx="97" cy="230"/>
              </a:xfrm>
              <a:custGeom>
                <a:avLst/>
                <a:gdLst>
                  <a:gd name="T0" fmla="*/ 87 w 60"/>
                  <a:gd name="T1" fmla="*/ 0 h 142"/>
                  <a:gd name="T2" fmla="*/ 68 w 60"/>
                  <a:gd name="T3" fmla="*/ 11 h 142"/>
                  <a:gd name="T4" fmla="*/ 68 w 60"/>
                  <a:gd name="T5" fmla="*/ 11 h 142"/>
                  <a:gd name="T6" fmla="*/ 68 w 60"/>
                  <a:gd name="T7" fmla="*/ 11 h 142"/>
                  <a:gd name="T8" fmla="*/ 66 w 60"/>
                  <a:gd name="T9" fmla="*/ 11 h 142"/>
                  <a:gd name="T10" fmla="*/ 66 w 60"/>
                  <a:gd name="T11" fmla="*/ 11 h 142"/>
                  <a:gd name="T12" fmla="*/ 65 w 60"/>
                  <a:gd name="T13" fmla="*/ 13 h 142"/>
                  <a:gd name="T14" fmla="*/ 65 w 60"/>
                  <a:gd name="T15" fmla="*/ 13 h 142"/>
                  <a:gd name="T16" fmla="*/ 65 w 60"/>
                  <a:gd name="T17" fmla="*/ 13 h 142"/>
                  <a:gd name="T18" fmla="*/ 65 w 60"/>
                  <a:gd name="T19" fmla="*/ 13 h 142"/>
                  <a:gd name="T20" fmla="*/ 58 w 60"/>
                  <a:gd name="T21" fmla="*/ 15 h 142"/>
                  <a:gd name="T22" fmla="*/ 58 w 60"/>
                  <a:gd name="T23" fmla="*/ 15 h 142"/>
                  <a:gd name="T24" fmla="*/ 52 w 60"/>
                  <a:gd name="T25" fmla="*/ 19 h 142"/>
                  <a:gd name="T26" fmla="*/ 52 w 60"/>
                  <a:gd name="T27" fmla="*/ 19 h 142"/>
                  <a:gd name="T28" fmla="*/ 52 w 60"/>
                  <a:gd name="T29" fmla="*/ 19 h 142"/>
                  <a:gd name="T30" fmla="*/ 50 w 60"/>
                  <a:gd name="T31" fmla="*/ 19 h 142"/>
                  <a:gd name="T32" fmla="*/ 50 w 60"/>
                  <a:gd name="T33" fmla="*/ 21 h 142"/>
                  <a:gd name="T34" fmla="*/ 0 w 60"/>
                  <a:gd name="T35" fmla="*/ 58 h 142"/>
                  <a:gd name="T36" fmla="*/ 24 w 60"/>
                  <a:gd name="T37" fmla="*/ 89 h 142"/>
                  <a:gd name="T38" fmla="*/ 63 w 60"/>
                  <a:gd name="T39" fmla="*/ 170 h 142"/>
                  <a:gd name="T40" fmla="*/ 73 w 60"/>
                  <a:gd name="T41" fmla="*/ 207 h 142"/>
                  <a:gd name="T42" fmla="*/ 82 w 60"/>
                  <a:gd name="T43" fmla="*/ 230 h 142"/>
                  <a:gd name="T44" fmla="*/ 89 w 60"/>
                  <a:gd name="T45" fmla="*/ 198 h 142"/>
                  <a:gd name="T46" fmla="*/ 97 w 60"/>
                  <a:gd name="T47" fmla="*/ 100 h 142"/>
                  <a:gd name="T48" fmla="*/ 97 w 60"/>
                  <a:gd name="T49" fmla="*/ 89 h 142"/>
                  <a:gd name="T50" fmla="*/ 87 w 60"/>
                  <a:gd name="T51" fmla="*/ 0 h 14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" h="142">
                    <a:moveTo>
                      <a:pt x="54" y="0"/>
                    </a:moveTo>
                    <a:cubicBezTo>
                      <a:pt x="50" y="2"/>
                      <a:pt x="46" y="4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0" y="7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9" y="8"/>
                      <a:pt x="38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4" y="11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19" y="19"/>
                      <a:pt x="9" y="27"/>
                      <a:pt x="0" y="36"/>
                    </a:cubicBezTo>
                    <a:cubicBezTo>
                      <a:pt x="4" y="40"/>
                      <a:pt x="10" y="45"/>
                      <a:pt x="15" y="55"/>
                    </a:cubicBezTo>
                    <a:cubicBezTo>
                      <a:pt x="30" y="81"/>
                      <a:pt x="31" y="78"/>
                      <a:pt x="39" y="105"/>
                    </a:cubicBezTo>
                    <a:cubicBezTo>
                      <a:pt x="41" y="114"/>
                      <a:pt x="43" y="122"/>
                      <a:pt x="45" y="128"/>
                    </a:cubicBezTo>
                    <a:cubicBezTo>
                      <a:pt x="47" y="134"/>
                      <a:pt x="49" y="138"/>
                      <a:pt x="51" y="142"/>
                    </a:cubicBezTo>
                    <a:cubicBezTo>
                      <a:pt x="52" y="135"/>
                      <a:pt x="54" y="129"/>
                      <a:pt x="55" y="122"/>
                    </a:cubicBezTo>
                    <a:cubicBezTo>
                      <a:pt x="58" y="103"/>
                      <a:pt x="60" y="83"/>
                      <a:pt x="60" y="62"/>
                    </a:cubicBezTo>
                    <a:cubicBezTo>
                      <a:pt x="60" y="60"/>
                      <a:pt x="60" y="57"/>
                      <a:pt x="60" y="55"/>
                    </a:cubicBezTo>
                    <a:cubicBezTo>
                      <a:pt x="60" y="36"/>
                      <a:pt x="58" y="18"/>
                      <a:pt x="54" y="0"/>
                    </a:cubicBezTo>
                  </a:path>
                </a:pathLst>
              </a:custGeom>
              <a:solidFill>
                <a:srgbClr val="20C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Freeform 16">
                <a:extLst>
                  <a:ext uri="{FF2B5EF4-FFF2-40B4-BE49-F238E27FC236}">
                    <a16:creationId xmlns:a16="http://schemas.microsoft.com/office/drawing/2014/main" id="{4763496D-95E4-4AB7-8B43-4E1D64BED0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5" y="2940"/>
                <a:ext cx="89" cy="172"/>
              </a:xfrm>
              <a:custGeom>
                <a:avLst/>
                <a:gdLst>
                  <a:gd name="T0" fmla="*/ 89 w 55"/>
                  <a:gd name="T1" fmla="*/ 140 h 106"/>
                  <a:gd name="T2" fmla="*/ 83 w 55"/>
                  <a:gd name="T3" fmla="*/ 172 h 106"/>
                  <a:gd name="T4" fmla="*/ 83 w 55"/>
                  <a:gd name="T5" fmla="*/ 172 h 106"/>
                  <a:gd name="T6" fmla="*/ 89 w 55"/>
                  <a:gd name="T7" fmla="*/ 140 h 106"/>
                  <a:gd name="T8" fmla="*/ 0 w 55"/>
                  <a:gd name="T9" fmla="*/ 0 h 106"/>
                  <a:gd name="T10" fmla="*/ 0 w 55"/>
                  <a:gd name="T11" fmla="*/ 0 h 106"/>
                  <a:gd name="T12" fmla="*/ 24 w 55"/>
                  <a:gd name="T13" fmla="*/ 31 h 106"/>
                  <a:gd name="T14" fmla="*/ 63 w 55"/>
                  <a:gd name="T15" fmla="*/ 112 h 106"/>
                  <a:gd name="T16" fmla="*/ 73 w 55"/>
                  <a:gd name="T17" fmla="*/ 149 h 106"/>
                  <a:gd name="T18" fmla="*/ 63 w 55"/>
                  <a:gd name="T19" fmla="*/ 112 h 106"/>
                  <a:gd name="T20" fmla="*/ 24 w 55"/>
                  <a:gd name="T21" fmla="*/ 31 h 106"/>
                  <a:gd name="T22" fmla="*/ 0 w 55"/>
                  <a:gd name="T23" fmla="*/ 0 h 10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5" h="106">
                    <a:moveTo>
                      <a:pt x="55" y="86"/>
                    </a:moveTo>
                    <a:cubicBezTo>
                      <a:pt x="54" y="93"/>
                      <a:pt x="52" y="99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2" y="99"/>
                      <a:pt x="54" y="93"/>
                      <a:pt x="55" y="8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9"/>
                      <a:pt x="15" y="19"/>
                    </a:cubicBezTo>
                    <a:cubicBezTo>
                      <a:pt x="30" y="45"/>
                      <a:pt x="31" y="42"/>
                      <a:pt x="39" y="69"/>
                    </a:cubicBezTo>
                    <a:cubicBezTo>
                      <a:pt x="41" y="78"/>
                      <a:pt x="43" y="86"/>
                      <a:pt x="45" y="92"/>
                    </a:cubicBezTo>
                    <a:cubicBezTo>
                      <a:pt x="43" y="86"/>
                      <a:pt x="41" y="78"/>
                      <a:pt x="39" y="69"/>
                    </a:cubicBezTo>
                    <a:cubicBezTo>
                      <a:pt x="31" y="42"/>
                      <a:pt x="30" y="45"/>
                      <a:pt x="15" y="19"/>
                    </a:cubicBezTo>
                    <a:cubicBezTo>
                      <a:pt x="10" y="9"/>
                      <a:pt x="4" y="4"/>
                      <a:pt x="0" y="0"/>
                    </a:cubicBezTo>
                  </a:path>
                </a:pathLst>
              </a:custGeom>
              <a:solidFill>
                <a:srgbClr val="1B8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DA7C46E4-7488-4A40-9C2A-D7C3F4BFE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1" y="2693"/>
                <a:ext cx="21" cy="1"/>
              </a:xfrm>
              <a:custGeom>
                <a:avLst/>
                <a:gdLst>
                  <a:gd name="T0" fmla="*/ 21 w 13"/>
                  <a:gd name="T1" fmla="*/ 0 h 1"/>
                  <a:gd name="T2" fmla="*/ 18 w 13"/>
                  <a:gd name="T3" fmla="*/ 0 h 1"/>
                  <a:gd name="T4" fmla="*/ 0 w 13"/>
                  <a:gd name="T5" fmla="*/ 1 h 1"/>
                  <a:gd name="T6" fmla="*/ 0 w 13"/>
                  <a:gd name="T7" fmla="*/ 1 h 1"/>
                  <a:gd name="T8" fmla="*/ 2 w 13"/>
                  <a:gd name="T9" fmla="*/ 1 h 1"/>
                  <a:gd name="T10" fmla="*/ 15 w 13"/>
                  <a:gd name="T11" fmla="*/ 1 h 1"/>
                  <a:gd name="T12" fmla="*/ 21 w 13"/>
                  <a:gd name="T13" fmla="*/ 0 h 1"/>
                  <a:gd name="T14" fmla="*/ 21 w 13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" h="1">
                    <a:moveTo>
                      <a:pt x="13" y="0"/>
                    </a:moveTo>
                    <a:cubicBezTo>
                      <a:pt x="12" y="0"/>
                      <a:pt x="12" y="0"/>
                      <a:pt x="11" y="0"/>
                    </a:cubicBezTo>
                    <a:cubicBezTo>
                      <a:pt x="7" y="0"/>
                      <a:pt x="4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3" y="1"/>
                      <a:pt x="6" y="1"/>
                      <a:pt x="9" y="1"/>
                    </a:cubicBezTo>
                    <a:cubicBezTo>
                      <a:pt x="11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FB92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A78FDBA5-E020-4202-883F-CCFC76A0A0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3156"/>
                <a:ext cx="231" cy="74"/>
              </a:xfrm>
              <a:custGeom>
                <a:avLst/>
                <a:gdLst>
                  <a:gd name="T0" fmla="*/ 32 w 143"/>
                  <a:gd name="T1" fmla="*/ 74 h 46"/>
                  <a:gd name="T2" fmla="*/ 34 w 143"/>
                  <a:gd name="T3" fmla="*/ 74 h 46"/>
                  <a:gd name="T4" fmla="*/ 34 w 143"/>
                  <a:gd name="T5" fmla="*/ 74 h 46"/>
                  <a:gd name="T6" fmla="*/ 32 w 143"/>
                  <a:gd name="T7" fmla="*/ 74 h 46"/>
                  <a:gd name="T8" fmla="*/ 0 w 143"/>
                  <a:gd name="T9" fmla="*/ 66 h 46"/>
                  <a:gd name="T10" fmla="*/ 0 w 143"/>
                  <a:gd name="T11" fmla="*/ 66 h 46"/>
                  <a:gd name="T12" fmla="*/ 34 w 143"/>
                  <a:gd name="T13" fmla="*/ 74 h 46"/>
                  <a:gd name="T14" fmla="*/ 0 w 143"/>
                  <a:gd name="T15" fmla="*/ 66 h 46"/>
                  <a:gd name="T16" fmla="*/ 226 w 143"/>
                  <a:gd name="T17" fmla="*/ 0 h 46"/>
                  <a:gd name="T18" fmla="*/ 92 w 143"/>
                  <a:gd name="T19" fmla="*/ 27 h 46"/>
                  <a:gd name="T20" fmla="*/ 78 w 143"/>
                  <a:gd name="T21" fmla="*/ 37 h 46"/>
                  <a:gd name="T22" fmla="*/ 92 w 143"/>
                  <a:gd name="T23" fmla="*/ 27 h 46"/>
                  <a:gd name="T24" fmla="*/ 226 w 143"/>
                  <a:gd name="T25" fmla="*/ 0 h 46"/>
                  <a:gd name="T26" fmla="*/ 231 w 143"/>
                  <a:gd name="T27" fmla="*/ 0 h 46"/>
                  <a:gd name="T28" fmla="*/ 226 w 143"/>
                  <a:gd name="T29" fmla="*/ 0 h 4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3" h="46">
                    <a:moveTo>
                      <a:pt x="20" y="46"/>
                    </a:moveTo>
                    <a:cubicBezTo>
                      <a:pt x="20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6"/>
                      <a:pt x="20" y="46"/>
                    </a:cubicBezTo>
                    <a:moveTo>
                      <a:pt x="0" y="41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7" y="43"/>
                      <a:pt x="14" y="45"/>
                      <a:pt x="21" y="46"/>
                    </a:cubicBezTo>
                    <a:cubicBezTo>
                      <a:pt x="14" y="45"/>
                      <a:pt x="7" y="43"/>
                      <a:pt x="0" y="41"/>
                    </a:cubicBezTo>
                    <a:moveTo>
                      <a:pt x="140" y="0"/>
                    </a:moveTo>
                    <a:cubicBezTo>
                      <a:pt x="111" y="0"/>
                      <a:pt x="82" y="2"/>
                      <a:pt x="57" y="17"/>
                    </a:cubicBezTo>
                    <a:cubicBezTo>
                      <a:pt x="54" y="19"/>
                      <a:pt x="51" y="20"/>
                      <a:pt x="48" y="23"/>
                    </a:cubicBezTo>
                    <a:cubicBezTo>
                      <a:pt x="51" y="20"/>
                      <a:pt x="54" y="19"/>
                      <a:pt x="57" y="17"/>
                    </a:cubicBezTo>
                    <a:cubicBezTo>
                      <a:pt x="82" y="2"/>
                      <a:pt x="111" y="0"/>
                      <a:pt x="140" y="0"/>
                    </a:cubicBezTo>
                    <a:cubicBezTo>
                      <a:pt x="141" y="0"/>
                      <a:pt x="142" y="0"/>
                      <a:pt x="143" y="0"/>
                    </a:cubicBezTo>
                    <a:cubicBezTo>
                      <a:pt x="142" y="0"/>
                      <a:pt x="141" y="0"/>
                      <a:pt x="140" y="0"/>
                    </a:cubicBezTo>
                  </a:path>
                </a:pathLst>
              </a:custGeom>
              <a:solidFill>
                <a:srgbClr val="39C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A5F097AD-5889-4891-9A5D-BB03240E9E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539"/>
                <a:ext cx="314" cy="691"/>
              </a:xfrm>
              <a:custGeom>
                <a:avLst/>
                <a:gdLst>
                  <a:gd name="T0" fmla="*/ 0 w 194"/>
                  <a:gd name="T1" fmla="*/ 683 h 427"/>
                  <a:gd name="T2" fmla="*/ 34 w 194"/>
                  <a:gd name="T3" fmla="*/ 691 h 427"/>
                  <a:gd name="T4" fmla="*/ 32 w 194"/>
                  <a:gd name="T5" fmla="*/ 691 h 427"/>
                  <a:gd name="T6" fmla="*/ 34 w 194"/>
                  <a:gd name="T7" fmla="*/ 691 h 427"/>
                  <a:gd name="T8" fmla="*/ 92 w 194"/>
                  <a:gd name="T9" fmla="*/ 644 h 427"/>
                  <a:gd name="T10" fmla="*/ 231 w 194"/>
                  <a:gd name="T11" fmla="*/ 617 h 427"/>
                  <a:gd name="T12" fmla="*/ 280 w 194"/>
                  <a:gd name="T13" fmla="*/ 617 h 427"/>
                  <a:gd name="T14" fmla="*/ 277 w 194"/>
                  <a:gd name="T15" fmla="*/ 505 h 427"/>
                  <a:gd name="T16" fmla="*/ 186 w 194"/>
                  <a:gd name="T17" fmla="*/ 450 h 427"/>
                  <a:gd name="T18" fmla="*/ 121 w 194"/>
                  <a:gd name="T19" fmla="*/ 405 h 427"/>
                  <a:gd name="T20" fmla="*/ 11 w 194"/>
                  <a:gd name="T21" fmla="*/ 379 h 427"/>
                  <a:gd name="T22" fmla="*/ 11 w 194"/>
                  <a:gd name="T23" fmla="*/ 379 h 427"/>
                  <a:gd name="T24" fmla="*/ 11 w 194"/>
                  <a:gd name="T25" fmla="*/ 379 h 427"/>
                  <a:gd name="T26" fmla="*/ 8 w 194"/>
                  <a:gd name="T27" fmla="*/ 374 h 427"/>
                  <a:gd name="T28" fmla="*/ 0 w 194"/>
                  <a:gd name="T29" fmla="*/ 371 h 427"/>
                  <a:gd name="T30" fmla="*/ 0 w 194"/>
                  <a:gd name="T31" fmla="*/ 369 h 427"/>
                  <a:gd name="T32" fmla="*/ 0 w 194"/>
                  <a:gd name="T33" fmla="*/ 327 h 427"/>
                  <a:gd name="T34" fmla="*/ 0 w 194"/>
                  <a:gd name="T35" fmla="*/ 327 h 427"/>
                  <a:gd name="T36" fmla="*/ 10 w 194"/>
                  <a:gd name="T37" fmla="*/ 330 h 427"/>
                  <a:gd name="T38" fmla="*/ 26 w 194"/>
                  <a:gd name="T39" fmla="*/ 330 h 427"/>
                  <a:gd name="T40" fmla="*/ 0 w 194"/>
                  <a:gd name="T41" fmla="*/ 303 h 427"/>
                  <a:gd name="T42" fmla="*/ 0 w 194"/>
                  <a:gd name="T43" fmla="*/ 303 h 427"/>
                  <a:gd name="T44" fmla="*/ 0 w 194"/>
                  <a:gd name="T45" fmla="*/ 2 h 427"/>
                  <a:gd name="T46" fmla="*/ 23 w 194"/>
                  <a:gd name="T47" fmla="*/ 71 h 427"/>
                  <a:gd name="T48" fmla="*/ 36 w 194"/>
                  <a:gd name="T49" fmla="*/ 53 h 427"/>
                  <a:gd name="T50" fmla="*/ 36 w 194"/>
                  <a:gd name="T51" fmla="*/ 53 h 427"/>
                  <a:gd name="T52" fmla="*/ 36 w 194"/>
                  <a:gd name="T53" fmla="*/ 53 h 427"/>
                  <a:gd name="T54" fmla="*/ 36 w 194"/>
                  <a:gd name="T55" fmla="*/ 53 h 427"/>
                  <a:gd name="T56" fmla="*/ 36 w 194"/>
                  <a:gd name="T57" fmla="*/ 53 h 427"/>
                  <a:gd name="T58" fmla="*/ 36 w 194"/>
                  <a:gd name="T59" fmla="*/ 53 h 427"/>
                  <a:gd name="T60" fmla="*/ 36 w 194"/>
                  <a:gd name="T61" fmla="*/ 52 h 427"/>
                  <a:gd name="T62" fmla="*/ 36 w 194"/>
                  <a:gd name="T63" fmla="*/ 52 h 427"/>
                  <a:gd name="T64" fmla="*/ 36 w 194"/>
                  <a:gd name="T65" fmla="*/ 52 h 427"/>
                  <a:gd name="T66" fmla="*/ 36 w 194"/>
                  <a:gd name="T67" fmla="*/ 52 h 42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94" h="427">
                    <a:moveTo>
                      <a:pt x="0" y="228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7" y="424"/>
                      <a:pt x="14" y="426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1" y="427"/>
                      <a:pt x="21" y="427"/>
                    </a:cubicBezTo>
                    <a:cubicBezTo>
                      <a:pt x="21" y="427"/>
                      <a:pt x="20" y="427"/>
                      <a:pt x="20" y="427"/>
                    </a:cubicBezTo>
                    <a:cubicBezTo>
                      <a:pt x="20" y="427"/>
                      <a:pt x="20" y="427"/>
                      <a:pt x="20" y="427"/>
                    </a:cubicBezTo>
                    <a:cubicBezTo>
                      <a:pt x="20" y="427"/>
                      <a:pt x="20" y="427"/>
                      <a:pt x="21" y="427"/>
                    </a:cubicBezTo>
                    <a:cubicBezTo>
                      <a:pt x="28" y="419"/>
                      <a:pt x="39" y="410"/>
                      <a:pt x="48" y="404"/>
                    </a:cubicBezTo>
                    <a:cubicBezTo>
                      <a:pt x="51" y="401"/>
                      <a:pt x="54" y="400"/>
                      <a:pt x="57" y="398"/>
                    </a:cubicBezTo>
                    <a:cubicBezTo>
                      <a:pt x="82" y="383"/>
                      <a:pt x="111" y="381"/>
                      <a:pt x="140" y="381"/>
                    </a:cubicBezTo>
                    <a:cubicBezTo>
                      <a:pt x="141" y="381"/>
                      <a:pt x="142" y="381"/>
                      <a:pt x="143" y="381"/>
                    </a:cubicBezTo>
                    <a:cubicBezTo>
                      <a:pt x="149" y="381"/>
                      <a:pt x="155" y="381"/>
                      <a:pt x="161" y="381"/>
                    </a:cubicBezTo>
                    <a:cubicBezTo>
                      <a:pt x="165" y="381"/>
                      <a:pt x="169" y="381"/>
                      <a:pt x="173" y="381"/>
                    </a:cubicBezTo>
                    <a:cubicBezTo>
                      <a:pt x="181" y="366"/>
                      <a:pt x="190" y="349"/>
                      <a:pt x="190" y="344"/>
                    </a:cubicBezTo>
                    <a:cubicBezTo>
                      <a:pt x="190" y="338"/>
                      <a:pt x="194" y="325"/>
                      <a:pt x="171" y="312"/>
                    </a:cubicBezTo>
                    <a:cubicBezTo>
                      <a:pt x="167" y="309"/>
                      <a:pt x="163" y="308"/>
                      <a:pt x="160" y="306"/>
                    </a:cubicBezTo>
                    <a:cubicBezTo>
                      <a:pt x="145" y="300"/>
                      <a:pt x="137" y="301"/>
                      <a:pt x="115" y="278"/>
                    </a:cubicBezTo>
                    <a:cubicBezTo>
                      <a:pt x="115" y="278"/>
                      <a:pt x="115" y="278"/>
                      <a:pt x="115" y="278"/>
                    </a:cubicBezTo>
                    <a:cubicBezTo>
                      <a:pt x="99" y="260"/>
                      <a:pt x="86" y="253"/>
                      <a:pt x="75" y="250"/>
                    </a:cubicBezTo>
                    <a:cubicBezTo>
                      <a:pt x="68" y="248"/>
                      <a:pt x="61" y="247"/>
                      <a:pt x="54" y="247"/>
                    </a:cubicBezTo>
                    <a:cubicBezTo>
                      <a:pt x="39" y="247"/>
                      <a:pt x="16" y="241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cubicBezTo>
                      <a:pt x="6" y="233"/>
                      <a:pt x="5" y="232"/>
                      <a:pt x="5" y="231"/>
                    </a:cubicBezTo>
                    <a:cubicBezTo>
                      <a:pt x="5" y="231"/>
                      <a:pt x="5" y="231"/>
                      <a:pt x="4" y="231"/>
                    </a:cubicBezTo>
                    <a:cubicBezTo>
                      <a:pt x="4" y="229"/>
                      <a:pt x="2" y="229"/>
                      <a:pt x="0" y="229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0" y="228"/>
                      <a:pt x="0" y="228"/>
                    </a:cubicBezTo>
                    <a:moveTo>
                      <a:pt x="0" y="187"/>
                    </a:move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1" y="203"/>
                      <a:pt x="3" y="204"/>
                      <a:pt x="5" y="204"/>
                    </a:cubicBezTo>
                    <a:cubicBezTo>
                      <a:pt x="5" y="204"/>
                      <a:pt x="6" y="204"/>
                      <a:pt x="6" y="204"/>
                    </a:cubicBezTo>
                    <a:cubicBezTo>
                      <a:pt x="9" y="204"/>
                      <a:pt x="11" y="205"/>
                      <a:pt x="14" y="205"/>
                    </a:cubicBezTo>
                    <a:cubicBezTo>
                      <a:pt x="15" y="205"/>
                      <a:pt x="15" y="205"/>
                      <a:pt x="16" y="204"/>
                    </a:cubicBezTo>
                    <a:cubicBezTo>
                      <a:pt x="19" y="204"/>
                      <a:pt x="20" y="203"/>
                      <a:pt x="19" y="200"/>
                    </a:cubicBezTo>
                    <a:cubicBezTo>
                      <a:pt x="17" y="196"/>
                      <a:pt x="7" y="189"/>
                      <a:pt x="0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7"/>
                      <a:pt x="0" y="187"/>
                    </a:cubicBezTo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5" y="51"/>
                      <a:pt x="10" y="48"/>
                      <a:pt x="14" y="44"/>
                    </a:cubicBezTo>
                    <a:cubicBezTo>
                      <a:pt x="17" y="41"/>
                      <a:pt x="20" y="37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6" y="21"/>
                      <a:pt x="13" y="10"/>
                      <a:pt x="3" y="0"/>
                    </a:cubicBezTo>
                  </a:path>
                </a:pathLst>
              </a:custGeom>
              <a:solidFill>
                <a:srgbClr val="64C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4D6A8D93-9879-49B3-A1ED-B1E1D0B60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539"/>
                <a:ext cx="259" cy="495"/>
              </a:xfrm>
              <a:custGeom>
                <a:avLst/>
                <a:gdLst>
                  <a:gd name="T0" fmla="*/ 186 w 160"/>
                  <a:gd name="T1" fmla="*/ 450 h 306"/>
                  <a:gd name="T2" fmla="*/ 186 w 160"/>
                  <a:gd name="T3" fmla="*/ 450 h 306"/>
                  <a:gd name="T4" fmla="*/ 11 w 160"/>
                  <a:gd name="T5" fmla="*/ 379 h 306"/>
                  <a:gd name="T6" fmla="*/ 121 w 160"/>
                  <a:gd name="T7" fmla="*/ 404 h 306"/>
                  <a:gd name="T8" fmla="*/ 11 w 160"/>
                  <a:gd name="T9" fmla="*/ 379 h 306"/>
                  <a:gd name="T10" fmla="*/ 11 w 160"/>
                  <a:gd name="T11" fmla="*/ 379 h 306"/>
                  <a:gd name="T12" fmla="*/ 11 w 160"/>
                  <a:gd name="T13" fmla="*/ 379 h 306"/>
                  <a:gd name="T14" fmla="*/ 11 w 160"/>
                  <a:gd name="T15" fmla="*/ 379 h 306"/>
                  <a:gd name="T16" fmla="*/ 8 w 160"/>
                  <a:gd name="T17" fmla="*/ 374 h 306"/>
                  <a:gd name="T18" fmla="*/ 8 w 160"/>
                  <a:gd name="T19" fmla="*/ 374 h 306"/>
                  <a:gd name="T20" fmla="*/ 8 w 160"/>
                  <a:gd name="T21" fmla="*/ 330 h 306"/>
                  <a:gd name="T22" fmla="*/ 23 w 160"/>
                  <a:gd name="T23" fmla="*/ 332 h 306"/>
                  <a:gd name="T24" fmla="*/ 23 w 160"/>
                  <a:gd name="T25" fmla="*/ 332 h 306"/>
                  <a:gd name="T26" fmla="*/ 8 w 160"/>
                  <a:gd name="T27" fmla="*/ 330 h 306"/>
                  <a:gd name="T28" fmla="*/ 0 w 160"/>
                  <a:gd name="T29" fmla="*/ 87 h 306"/>
                  <a:gd name="T30" fmla="*/ 0 w 160"/>
                  <a:gd name="T31" fmla="*/ 303 h 306"/>
                  <a:gd name="T32" fmla="*/ 23 w 160"/>
                  <a:gd name="T33" fmla="*/ 71 h 306"/>
                  <a:gd name="T34" fmla="*/ 36 w 160"/>
                  <a:gd name="T35" fmla="*/ 53 h 306"/>
                  <a:gd name="T36" fmla="*/ 36 w 160"/>
                  <a:gd name="T37" fmla="*/ 53 h 306"/>
                  <a:gd name="T38" fmla="*/ 36 w 160"/>
                  <a:gd name="T39" fmla="*/ 53 h 306"/>
                  <a:gd name="T40" fmla="*/ 36 w 160"/>
                  <a:gd name="T41" fmla="*/ 53 h 306"/>
                  <a:gd name="T42" fmla="*/ 36 w 160"/>
                  <a:gd name="T43" fmla="*/ 53 h 306"/>
                  <a:gd name="T44" fmla="*/ 36 w 160"/>
                  <a:gd name="T45" fmla="*/ 53 h 306"/>
                  <a:gd name="T46" fmla="*/ 36 w 160"/>
                  <a:gd name="T47" fmla="*/ 53 h 306"/>
                  <a:gd name="T48" fmla="*/ 36 w 160"/>
                  <a:gd name="T49" fmla="*/ 52 h 306"/>
                  <a:gd name="T50" fmla="*/ 36 w 160"/>
                  <a:gd name="T51" fmla="*/ 52 h 306"/>
                  <a:gd name="T52" fmla="*/ 36 w 160"/>
                  <a:gd name="T53" fmla="*/ 52 h 306"/>
                  <a:gd name="T54" fmla="*/ 36 w 160"/>
                  <a:gd name="T55" fmla="*/ 52 h 306"/>
                  <a:gd name="T56" fmla="*/ 36 w 160"/>
                  <a:gd name="T57" fmla="*/ 52 h 306"/>
                  <a:gd name="T58" fmla="*/ 36 w 160"/>
                  <a:gd name="T59" fmla="*/ 52 h 306"/>
                  <a:gd name="T60" fmla="*/ 5 w 160"/>
                  <a:gd name="T61" fmla="*/ 0 h 306"/>
                  <a:gd name="T62" fmla="*/ 36 w 160"/>
                  <a:gd name="T63" fmla="*/ 52 h 30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60" h="306">
                    <a:moveTo>
                      <a:pt x="115" y="278"/>
                    </a:moveTo>
                    <a:cubicBezTo>
                      <a:pt x="115" y="278"/>
                      <a:pt x="115" y="278"/>
                      <a:pt x="115" y="278"/>
                    </a:cubicBezTo>
                    <a:cubicBezTo>
                      <a:pt x="137" y="301"/>
                      <a:pt x="145" y="300"/>
                      <a:pt x="160" y="306"/>
                    </a:cubicBezTo>
                    <a:cubicBezTo>
                      <a:pt x="145" y="300"/>
                      <a:pt x="137" y="301"/>
                      <a:pt x="115" y="278"/>
                    </a:cubicBezTo>
                    <a:cubicBezTo>
                      <a:pt x="115" y="278"/>
                      <a:pt x="115" y="278"/>
                      <a:pt x="115" y="278"/>
                    </a:cubicBezTo>
                    <a:moveTo>
                      <a:pt x="7" y="234"/>
                    </a:moveTo>
                    <a:cubicBezTo>
                      <a:pt x="16" y="241"/>
                      <a:pt x="39" y="247"/>
                      <a:pt x="54" y="247"/>
                    </a:cubicBezTo>
                    <a:cubicBezTo>
                      <a:pt x="61" y="247"/>
                      <a:pt x="68" y="248"/>
                      <a:pt x="75" y="250"/>
                    </a:cubicBezTo>
                    <a:cubicBezTo>
                      <a:pt x="68" y="248"/>
                      <a:pt x="61" y="247"/>
                      <a:pt x="54" y="247"/>
                    </a:cubicBezTo>
                    <a:cubicBezTo>
                      <a:pt x="39" y="247"/>
                      <a:pt x="16" y="241"/>
                      <a:pt x="7" y="234"/>
                    </a:cubicBezTo>
                    <a:moveTo>
                      <a:pt x="7" y="234"/>
                    </a:move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moveTo>
                      <a:pt x="7" y="234"/>
                    </a:moveTo>
                    <a:cubicBezTo>
                      <a:pt x="7" y="234"/>
                      <a:pt x="7" y="234"/>
                      <a:pt x="7" y="234"/>
                    </a:cubicBezTo>
                    <a:cubicBezTo>
                      <a:pt x="7" y="234"/>
                      <a:pt x="7" y="234"/>
                      <a:pt x="7" y="234"/>
                    </a:cubicBezTo>
                    <a:moveTo>
                      <a:pt x="4" y="231"/>
                    </a:moveTo>
                    <a:cubicBezTo>
                      <a:pt x="5" y="231"/>
                      <a:pt x="5" y="231"/>
                      <a:pt x="5" y="231"/>
                    </a:cubicBezTo>
                    <a:cubicBezTo>
                      <a:pt x="5" y="232"/>
                      <a:pt x="6" y="233"/>
                      <a:pt x="7" y="234"/>
                    </a:cubicBezTo>
                    <a:cubicBezTo>
                      <a:pt x="6" y="233"/>
                      <a:pt x="5" y="232"/>
                      <a:pt x="5" y="231"/>
                    </a:cubicBezTo>
                    <a:cubicBezTo>
                      <a:pt x="5" y="231"/>
                      <a:pt x="5" y="231"/>
                      <a:pt x="4" y="231"/>
                    </a:cubicBezTo>
                    <a:moveTo>
                      <a:pt x="5" y="204"/>
                    </a:moveTo>
                    <a:cubicBezTo>
                      <a:pt x="5" y="204"/>
                      <a:pt x="6" y="204"/>
                      <a:pt x="6" y="204"/>
                    </a:cubicBezTo>
                    <a:cubicBezTo>
                      <a:pt x="9" y="204"/>
                      <a:pt x="11" y="205"/>
                      <a:pt x="14" y="205"/>
                    </a:cubicBezTo>
                    <a:cubicBezTo>
                      <a:pt x="15" y="205"/>
                      <a:pt x="15" y="205"/>
                      <a:pt x="16" y="204"/>
                    </a:cubicBezTo>
                    <a:cubicBezTo>
                      <a:pt x="15" y="205"/>
                      <a:pt x="15" y="205"/>
                      <a:pt x="14" y="205"/>
                    </a:cubicBezTo>
                    <a:cubicBezTo>
                      <a:pt x="11" y="205"/>
                      <a:pt x="9" y="204"/>
                      <a:pt x="6" y="204"/>
                    </a:cubicBezTo>
                    <a:cubicBezTo>
                      <a:pt x="6" y="204"/>
                      <a:pt x="5" y="204"/>
                      <a:pt x="5" y="204"/>
                    </a:cubicBezTo>
                    <a:moveTo>
                      <a:pt x="14" y="44"/>
                    </a:moveTo>
                    <a:cubicBezTo>
                      <a:pt x="10" y="48"/>
                      <a:pt x="5" y="51"/>
                      <a:pt x="0" y="54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5" y="51"/>
                      <a:pt x="10" y="48"/>
                      <a:pt x="14" y="44"/>
                    </a:cubicBezTo>
                    <a:moveTo>
                      <a:pt x="22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moveTo>
                      <a:pt x="22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moveTo>
                      <a:pt x="22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moveTo>
                      <a:pt x="22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moveTo>
                      <a:pt x="22" y="33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moveTo>
                      <a:pt x="22" y="32"/>
                    </a:moveTo>
                    <a:cubicBezTo>
                      <a:pt x="22" y="32"/>
                      <a:pt x="22" y="33"/>
                      <a:pt x="22" y="33"/>
                    </a:cubicBezTo>
                    <a:cubicBezTo>
                      <a:pt x="22" y="33"/>
                      <a:pt x="22" y="32"/>
                      <a:pt x="22" y="32"/>
                    </a:cubicBezTo>
                    <a:moveTo>
                      <a:pt x="22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moveTo>
                      <a:pt x="22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moveTo>
                      <a:pt x="22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3" y="10"/>
                      <a:pt x="26" y="21"/>
                      <a:pt x="22" y="32"/>
                    </a:cubicBezTo>
                    <a:cubicBezTo>
                      <a:pt x="26" y="21"/>
                      <a:pt x="13" y="10"/>
                      <a:pt x="3" y="0"/>
                    </a:cubicBezTo>
                  </a:path>
                </a:pathLst>
              </a:custGeom>
              <a:solidFill>
                <a:srgbClr val="308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Freeform 21">
                <a:extLst>
                  <a:ext uri="{FF2B5EF4-FFF2-40B4-BE49-F238E27FC236}">
                    <a16:creationId xmlns:a16="http://schemas.microsoft.com/office/drawing/2014/main" id="{EED74444-1D42-4AEF-A374-F663A2C3C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2" y="2694"/>
                <a:ext cx="180" cy="246"/>
              </a:xfrm>
              <a:custGeom>
                <a:avLst/>
                <a:gdLst>
                  <a:gd name="T0" fmla="*/ 143 w 111"/>
                  <a:gd name="T1" fmla="*/ 209 h 152"/>
                  <a:gd name="T2" fmla="*/ 92 w 111"/>
                  <a:gd name="T3" fmla="*/ 246 h 152"/>
                  <a:gd name="T4" fmla="*/ 92 w 111"/>
                  <a:gd name="T5" fmla="*/ 246 h 152"/>
                  <a:gd name="T6" fmla="*/ 143 w 111"/>
                  <a:gd name="T7" fmla="*/ 209 h 152"/>
                  <a:gd name="T8" fmla="*/ 144 w 111"/>
                  <a:gd name="T9" fmla="*/ 207 h 152"/>
                  <a:gd name="T10" fmla="*/ 143 w 111"/>
                  <a:gd name="T11" fmla="*/ 207 h 152"/>
                  <a:gd name="T12" fmla="*/ 144 w 111"/>
                  <a:gd name="T13" fmla="*/ 207 h 152"/>
                  <a:gd name="T14" fmla="*/ 144 w 111"/>
                  <a:gd name="T15" fmla="*/ 207 h 152"/>
                  <a:gd name="T16" fmla="*/ 144 w 111"/>
                  <a:gd name="T17" fmla="*/ 207 h 152"/>
                  <a:gd name="T18" fmla="*/ 144 w 111"/>
                  <a:gd name="T19" fmla="*/ 207 h 152"/>
                  <a:gd name="T20" fmla="*/ 151 w 111"/>
                  <a:gd name="T21" fmla="*/ 202 h 152"/>
                  <a:gd name="T22" fmla="*/ 151 w 111"/>
                  <a:gd name="T23" fmla="*/ 202 h 152"/>
                  <a:gd name="T24" fmla="*/ 151 w 111"/>
                  <a:gd name="T25" fmla="*/ 202 h 152"/>
                  <a:gd name="T26" fmla="*/ 157 w 111"/>
                  <a:gd name="T27" fmla="*/ 201 h 152"/>
                  <a:gd name="T28" fmla="*/ 157 w 111"/>
                  <a:gd name="T29" fmla="*/ 201 h 152"/>
                  <a:gd name="T30" fmla="*/ 157 w 111"/>
                  <a:gd name="T31" fmla="*/ 201 h 152"/>
                  <a:gd name="T32" fmla="*/ 157 w 111"/>
                  <a:gd name="T33" fmla="*/ 201 h 152"/>
                  <a:gd name="T34" fmla="*/ 157 w 111"/>
                  <a:gd name="T35" fmla="*/ 201 h 152"/>
                  <a:gd name="T36" fmla="*/ 157 w 111"/>
                  <a:gd name="T37" fmla="*/ 201 h 152"/>
                  <a:gd name="T38" fmla="*/ 159 w 111"/>
                  <a:gd name="T39" fmla="*/ 199 h 152"/>
                  <a:gd name="T40" fmla="*/ 159 w 111"/>
                  <a:gd name="T41" fmla="*/ 199 h 152"/>
                  <a:gd name="T42" fmla="*/ 159 w 111"/>
                  <a:gd name="T43" fmla="*/ 199 h 152"/>
                  <a:gd name="T44" fmla="*/ 161 w 111"/>
                  <a:gd name="T45" fmla="*/ 199 h 152"/>
                  <a:gd name="T46" fmla="*/ 161 w 111"/>
                  <a:gd name="T47" fmla="*/ 199 h 152"/>
                  <a:gd name="T48" fmla="*/ 161 w 111"/>
                  <a:gd name="T49" fmla="*/ 199 h 152"/>
                  <a:gd name="T50" fmla="*/ 180 w 111"/>
                  <a:gd name="T51" fmla="*/ 188 h 152"/>
                  <a:gd name="T52" fmla="*/ 161 w 111"/>
                  <a:gd name="T53" fmla="*/ 199 h 152"/>
                  <a:gd name="T54" fmla="*/ 180 w 111"/>
                  <a:gd name="T55" fmla="*/ 188 h 152"/>
                  <a:gd name="T56" fmla="*/ 180 w 111"/>
                  <a:gd name="T57" fmla="*/ 188 h 152"/>
                  <a:gd name="T58" fmla="*/ 41 w 111"/>
                  <a:gd name="T59" fmla="*/ 2 h 152"/>
                  <a:gd name="T60" fmla="*/ 47 w 111"/>
                  <a:gd name="T61" fmla="*/ 3 h 152"/>
                  <a:gd name="T62" fmla="*/ 41 w 111"/>
                  <a:gd name="T63" fmla="*/ 2 h 152"/>
                  <a:gd name="T64" fmla="*/ 39 w 111"/>
                  <a:gd name="T65" fmla="*/ 0 h 152"/>
                  <a:gd name="T66" fmla="*/ 0 w 111"/>
                  <a:gd name="T67" fmla="*/ 3 h 152"/>
                  <a:gd name="T68" fmla="*/ 0 w 111"/>
                  <a:gd name="T69" fmla="*/ 3 h 152"/>
                  <a:gd name="T70" fmla="*/ 39 w 111"/>
                  <a:gd name="T71" fmla="*/ 0 h 152"/>
                  <a:gd name="T72" fmla="*/ 39 w 111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11" h="152">
                    <a:moveTo>
                      <a:pt x="88" y="129"/>
                    </a:moveTo>
                    <a:cubicBezTo>
                      <a:pt x="76" y="135"/>
                      <a:pt x="66" y="143"/>
                      <a:pt x="57" y="152"/>
                    </a:cubicBezTo>
                    <a:cubicBezTo>
                      <a:pt x="57" y="152"/>
                      <a:pt x="57" y="152"/>
                      <a:pt x="57" y="152"/>
                    </a:cubicBezTo>
                    <a:cubicBezTo>
                      <a:pt x="66" y="143"/>
                      <a:pt x="76" y="135"/>
                      <a:pt x="88" y="129"/>
                    </a:cubicBezTo>
                    <a:moveTo>
                      <a:pt x="89" y="128"/>
                    </a:moveTo>
                    <a:cubicBezTo>
                      <a:pt x="88" y="128"/>
                      <a:pt x="88" y="128"/>
                      <a:pt x="88" y="128"/>
                    </a:cubicBezTo>
                    <a:cubicBezTo>
                      <a:pt x="88" y="128"/>
                      <a:pt x="88" y="128"/>
                      <a:pt x="89" y="128"/>
                    </a:cubicBezTo>
                    <a:moveTo>
                      <a:pt x="89" y="128"/>
                    </a:moveTo>
                    <a:cubicBezTo>
                      <a:pt x="89" y="128"/>
                      <a:pt x="89" y="128"/>
                      <a:pt x="89" y="128"/>
                    </a:cubicBezTo>
                    <a:cubicBezTo>
                      <a:pt x="89" y="128"/>
                      <a:pt x="89" y="128"/>
                      <a:pt x="89" y="128"/>
                    </a:cubicBezTo>
                    <a:moveTo>
                      <a:pt x="93" y="125"/>
                    </a:moveTo>
                    <a:cubicBezTo>
                      <a:pt x="93" y="125"/>
                      <a:pt x="93" y="125"/>
                      <a:pt x="93" y="125"/>
                    </a:cubicBezTo>
                    <a:cubicBezTo>
                      <a:pt x="93" y="125"/>
                      <a:pt x="93" y="125"/>
                      <a:pt x="93" y="125"/>
                    </a:cubicBezTo>
                    <a:moveTo>
                      <a:pt x="97" y="124"/>
                    </a:move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4"/>
                      <a:pt x="97" y="124"/>
                    </a:cubicBezTo>
                    <a:moveTo>
                      <a:pt x="97" y="124"/>
                    </a:move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4"/>
                      <a:pt x="97" y="124"/>
                    </a:cubicBezTo>
                    <a:moveTo>
                      <a:pt x="98" y="123"/>
                    </a:move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8" y="123"/>
                      <a:pt x="98" y="123"/>
                    </a:cubicBezTo>
                    <a:moveTo>
                      <a:pt x="99" y="123"/>
                    </a:move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moveTo>
                      <a:pt x="111" y="116"/>
                    </a:moveTo>
                    <a:cubicBezTo>
                      <a:pt x="107" y="118"/>
                      <a:pt x="103" y="120"/>
                      <a:pt x="99" y="123"/>
                    </a:cubicBezTo>
                    <a:cubicBezTo>
                      <a:pt x="103" y="120"/>
                      <a:pt x="107" y="118"/>
                      <a:pt x="111" y="116"/>
                    </a:cubicBezTo>
                    <a:cubicBezTo>
                      <a:pt x="111" y="116"/>
                      <a:pt x="111" y="116"/>
                      <a:pt x="111" y="116"/>
                    </a:cubicBezTo>
                    <a:moveTo>
                      <a:pt x="25" y="1"/>
                    </a:moveTo>
                    <a:cubicBezTo>
                      <a:pt x="26" y="1"/>
                      <a:pt x="28" y="2"/>
                      <a:pt x="29" y="2"/>
                    </a:cubicBezTo>
                    <a:cubicBezTo>
                      <a:pt x="28" y="2"/>
                      <a:pt x="26" y="1"/>
                      <a:pt x="25" y="1"/>
                    </a:cubicBezTo>
                    <a:moveTo>
                      <a:pt x="24" y="0"/>
                    </a:moveTo>
                    <a:cubicBezTo>
                      <a:pt x="15" y="1"/>
                      <a:pt x="8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2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39C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0146405E-0EA3-4E83-B8C6-9F1D4AE31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2694"/>
                <a:ext cx="180" cy="246"/>
              </a:xfrm>
              <a:custGeom>
                <a:avLst/>
                <a:gdLst>
                  <a:gd name="T0" fmla="*/ 39 w 111"/>
                  <a:gd name="T1" fmla="*/ 0 h 152"/>
                  <a:gd name="T2" fmla="*/ 0 w 111"/>
                  <a:gd name="T3" fmla="*/ 3 h 152"/>
                  <a:gd name="T4" fmla="*/ 34 w 111"/>
                  <a:gd name="T5" fmla="*/ 62 h 152"/>
                  <a:gd name="T6" fmla="*/ 37 w 111"/>
                  <a:gd name="T7" fmla="*/ 139 h 152"/>
                  <a:gd name="T8" fmla="*/ 65 w 111"/>
                  <a:gd name="T9" fmla="*/ 214 h 152"/>
                  <a:gd name="T10" fmla="*/ 84 w 111"/>
                  <a:gd name="T11" fmla="*/ 241 h 152"/>
                  <a:gd name="T12" fmla="*/ 92 w 111"/>
                  <a:gd name="T13" fmla="*/ 246 h 152"/>
                  <a:gd name="T14" fmla="*/ 143 w 111"/>
                  <a:gd name="T15" fmla="*/ 209 h 152"/>
                  <a:gd name="T16" fmla="*/ 143 w 111"/>
                  <a:gd name="T17" fmla="*/ 207 h 152"/>
                  <a:gd name="T18" fmla="*/ 144 w 111"/>
                  <a:gd name="T19" fmla="*/ 207 h 152"/>
                  <a:gd name="T20" fmla="*/ 144 w 111"/>
                  <a:gd name="T21" fmla="*/ 207 h 152"/>
                  <a:gd name="T22" fmla="*/ 144 w 111"/>
                  <a:gd name="T23" fmla="*/ 207 h 152"/>
                  <a:gd name="T24" fmla="*/ 151 w 111"/>
                  <a:gd name="T25" fmla="*/ 202 h 152"/>
                  <a:gd name="T26" fmla="*/ 151 w 111"/>
                  <a:gd name="T27" fmla="*/ 202 h 152"/>
                  <a:gd name="T28" fmla="*/ 157 w 111"/>
                  <a:gd name="T29" fmla="*/ 201 h 152"/>
                  <a:gd name="T30" fmla="*/ 157 w 111"/>
                  <a:gd name="T31" fmla="*/ 201 h 152"/>
                  <a:gd name="T32" fmla="*/ 157 w 111"/>
                  <a:gd name="T33" fmla="*/ 201 h 152"/>
                  <a:gd name="T34" fmla="*/ 157 w 111"/>
                  <a:gd name="T35" fmla="*/ 201 h 152"/>
                  <a:gd name="T36" fmla="*/ 159 w 111"/>
                  <a:gd name="T37" fmla="*/ 199 h 152"/>
                  <a:gd name="T38" fmla="*/ 159 w 111"/>
                  <a:gd name="T39" fmla="*/ 199 h 152"/>
                  <a:gd name="T40" fmla="*/ 161 w 111"/>
                  <a:gd name="T41" fmla="*/ 199 h 152"/>
                  <a:gd name="T42" fmla="*/ 161 w 111"/>
                  <a:gd name="T43" fmla="*/ 199 h 152"/>
                  <a:gd name="T44" fmla="*/ 161 w 111"/>
                  <a:gd name="T45" fmla="*/ 199 h 152"/>
                  <a:gd name="T46" fmla="*/ 180 w 111"/>
                  <a:gd name="T47" fmla="*/ 188 h 152"/>
                  <a:gd name="T48" fmla="*/ 120 w 111"/>
                  <a:gd name="T49" fmla="*/ 21 h 152"/>
                  <a:gd name="T50" fmla="*/ 92 w 111"/>
                  <a:gd name="T51" fmla="*/ 18 h 152"/>
                  <a:gd name="T52" fmla="*/ 92 w 111"/>
                  <a:gd name="T53" fmla="*/ 18 h 152"/>
                  <a:gd name="T54" fmla="*/ 92 w 111"/>
                  <a:gd name="T55" fmla="*/ 18 h 152"/>
                  <a:gd name="T56" fmla="*/ 49 w 111"/>
                  <a:gd name="T57" fmla="*/ 3 h 152"/>
                  <a:gd name="T58" fmla="*/ 47 w 111"/>
                  <a:gd name="T59" fmla="*/ 3 h 152"/>
                  <a:gd name="T60" fmla="*/ 47 w 111"/>
                  <a:gd name="T61" fmla="*/ 3 h 152"/>
                  <a:gd name="T62" fmla="*/ 47 w 111"/>
                  <a:gd name="T63" fmla="*/ 3 h 152"/>
                  <a:gd name="T64" fmla="*/ 41 w 111"/>
                  <a:gd name="T65" fmla="*/ 2 h 152"/>
                  <a:gd name="T66" fmla="*/ 39 w 111"/>
                  <a:gd name="T67" fmla="*/ 0 h 152"/>
                  <a:gd name="T68" fmla="*/ 39 w 111"/>
                  <a:gd name="T69" fmla="*/ 0 h 15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11" h="152">
                    <a:moveTo>
                      <a:pt x="24" y="0"/>
                    </a:moveTo>
                    <a:cubicBezTo>
                      <a:pt x="15" y="1"/>
                      <a:pt x="8" y="2"/>
                      <a:pt x="0" y="2"/>
                    </a:cubicBezTo>
                    <a:cubicBezTo>
                      <a:pt x="15" y="17"/>
                      <a:pt x="22" y="20"/>
                      <a:pt x="21" y="38"/>
                    </a:cubicBezTo>
                    <a:cubicBezTo>
                      <a:pt x="20" y="59"/>
                      <a:pt x="23" y="62"/>
                      <a:pt x="23" y="86"/>
                    </a:cubicBezTo>
                    <a:cubicBezTo>
                      <a:pt x="23" y="110"/>
                      <a:pt x="33" y="113"/>
                      <a:pt x="40" y="132"/>
                    </a:cubicBezTo>
                    <a:cubicBezTo>
                      <a:pt x="43" y="142"/>
                      <a:pt x="47" y="145"/>
                      <a:pt x="52" y="149"/>
                    </a:cubicBezTo>
                    <a:cubicBezTo>
                      <a:pt x="54" y="150"/>
                      <a:pt x="55" y="151"/>
                      <a:pt x="57" y="152"/>
                    </a:cubicBezTo>
                    <a:cubicBezTo>
                      <a:pt x="66" y="143"/>
                      <a:pt x="76" y="135"/>
                      <a:pt x="88" y="129"/>
                    </a:cubicBezTo>
                    <a:cubicBezTo>
                      <a:pt x="88" y="129"/>
                      <a:pt x="88" y="129"/>
                      <a:pt x="88" y="128"/>
                    </a:cubicBezTo>
                    <a:cubicBezTo>
                      <a:pt x="88" y="128"/>
                      <a:pt x="88" y="128"/>
                      <a:pt x="89" y="128"/>
                    </a:cubicBezTo>
                    <a:cubicBezTo>
                      <a:pt x="89" y="128"/>
                      <a:pt x="89" y="128"/>
                      <a:pt x="89" y="128"/>
                    </a:cubicBezTo>
                    <a:cubicBezTo>
                      <a:pt x="89" y="128"/>
                      <a:pt x="89" y="128"/>
                      <a:pt x="89" y="128"/>
                    </a:cubicBezTo>
                    <a:cubicBezTo>
                      <a:pt x="91" y="127"/>
                      <a:pt x="92" y="126"/>
                      <a:pt x="93" y="125"/>
                    </a:cubicBezTo>
                    <a:cubicBezTo>
                      <a:pt x="93" y="125"/>
                      <a:pt x="93" y="125"/>
                      <a:pt x="93" y="125"/>
                    </a:cubicBezTo>
                    <a:cubicBezTo>
                      <a:pt x="95" y="125"/>
                      <a:pt x="96" y="124"/>
                      <a:pt x="97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3"/>
                      <a:pt x="98" y="123"/>
                      <a:pt x="98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103" y="120"/>
                      <a:pt x="107" y="118"/>
                      <a:pt x="111" y="116"/>
                    </a:cubicBezTo>
                    <a:cubicBezTo>
                      <a:pt x="105" y="80"/>
                      <a:pt x="92" y="45"/>
                      <a:pt x="74" y="13"/>
                    </a:cubicBezTo>
                    <a:cubicBezTo>
                      <a:pt x="69" y="13"/>
                      <a:pt x="63" y="12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48" y="9"/>
                      <a:pt x="39" y="6"/>
                      <a:pt x="30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6" y="1"/>
                      <a:pt x="25" y="1"/>
                    </a:cubicBezTo>
                    <a:cubicBezTo>
                      <a:pt x="25" y="1"/>
                      <a:pt x="2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64C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5D4AB414-7CF2-4B9C-8182-97130EE9F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2935"/>
                <a:ext cx="9" cy="5"/>
              </a:xfrm>
              <a:custGeom>
                <a:avLst/>
                <a:gdLst>
                  <a:gd name="T0" fmla="*/ 0 w 5"/>
                  <a:gd name="T1" fmla="*/ 0 h 3"/>
                  <a:gd name="T2" fmla="*/ 9 w 5"/>
                  <a:gd name="T3" fmla="*/ 5 h 3"/>
                  <a:gd name="T4" fmla="*/ 9 w 5"/>
                  <a:gd name="T5" fmla="*/ 5 h 3"/>
                  <a:gd name="T6" fmla="*/ 9 w 5"/>
                  <a:gd name="T7" fmla="*/ 5 h 3"/>
                  <a:gd name="T8" fmla="*/ 0 w 5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2" y="1"/>
                      <a:pt x="3" y="2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308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4739ED12-BE86-4D79-8DEB-22D0CF243D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409"/>
                <a:ext cx="573" cy="1148"/>
              </a:xfrm>
              <a:custGeom>
                <a:avLst/>
                <a:gdLst>
                  <a:gd name="T0" fmla="*/ 354 w 354"/>
                  <a:gd name="T1" fmla="*/ 154 h 709"/>
                  <a:gd name="T2" fmla="*/ 479 w 354"/>
                  <a:gd name="T3" fmla="*/ 306 h 709"/>
                  <a:gd name="T4" fmla="*/ 549 w 354"/>
                  <a:gd name="T5" fmla="*/ 562 h 709"/>
                  <a:gd name="T6" fmla="*/ 549 w 354"/>
                  <a:gd name="T7" fmla="*/ 573 h 709"/>
                  <a:gd name="T8" fmla="*/ 541 w 354"/>
                  <a:gd name="T9" fmla="*/ 670 h 709"/>
                  <a:gd name="T10" fmla="*/ 534 w 354"/>
                  <a:gd name="T11" fmla="*/ 703 h 709"/>
                  <a:gd name="T12" fmla="*/ 524 w 354"/>
                  <a:gd name="T13" fmla="*/ 680 h 709"/>
                  <a:gd name="T14" fmla="*/ 476 w 354"/>
                  <a:gd name="T15" fmla="*/ 562 h 709"/>
                  <a:gd name="T16" fmla="*/ 444 w 354"/>
                  <a:gd name="T17" fmla="*/ 526 h 709"/>
                  <a:gd name="T18" fmla="*/ 397 w 354"/>
                  <a:gd name="T19" fmla="*/ 424 h 709"/>
                  <a:gd name="T20" fmla="*/ 359 w 354"/>
                  <a:gd name="T21" fmla="*/ 288 h 709"/>
                  <a:gd name="T22" fmla="*/ 333 w 354"/>
                  <a:gd name="T23" fmla="*/ 254 h 709"/>
                  <a:gd name="T24" fmla="*/ 348 w 354"/>
                  <a:gd name="T25" fmla="*/ 220 h 709"/>
                  <a:gd name="T26" fmla="*/ 0 w 354"/>
                  <a:gd name="T27" fmla="*/ 0 h 709"/>
                  <a:gd name="T28" fmla="*/ 0 w 354"/>
                  <a:gd name="T29" fmla="*/ 24 h 709"/>
                  <a:gd name="T30" fmla="*/ 87 w 354"/>
                  <a:gd name="T31" fmla="*/ 57 h 709"/>
                  <a:gd name="T32" fmla="*/ 65 w 354"/>
                  <a:gd name="T33" fmla="*/ 86 h 709"/>
                  <a:gd name="T34" fmla="*/ 65 w 354"/>
                  <a:gd name="T35" fmla="*/ 86 h 709"/>
                  <a:gd name="T36" fmla="*/ 47 w 354"/>
                  <a:gd name="T37" fmla="*/ 74 h 709"/>
                  <a:gd name="T38" fmla="*/ 0 w 354"/>
                  <a:gd name="T39" fmla="*/ 125 h 709"/>
                  <a:gd name="T40" fmla="*/ 36 w 354"/>
                  <a:gd name="T41" fmla="*/ 181 h 709"/>
                  <a:gd name="T42" fmla="*/ 36 w 354"/>
                  <a:gd name="T43" fmla="*/ 181 h 709"/>
                  <a:gd name="T44" fmla="*/ 36 w 354"/>
                  <a:gd name="T45" fmla="*/ 181 h 709"/>
                  <a:gd name="T46" fmla="*/ 36 w 354"/>
                  <a:gd name="T47" fmla="*/ 181 h 709"/>
                  <a:gd name="T48" fmla="*/ 36 w 354"/>
                  <a:gd name="T49" fmla="*/ 183 h 709"/>
                  <a:gd name="T50" fmla="*/ 36 w 354"/>
                  <a:gd name="T51" fmla="*/ 183 h 709"/>
                  <a:gd name="T52" fmla="*/ 36 w 354"/>
                  <a:gd name="T53" fmla="*/ 183 h 709"/>
                  <a:gd name="T54" fmla="*/ 36 w 354"/>
                  <a:gd name="T55" fmla="*/ 183 h 709"/>
                  <a:gd name="T56" fmla="*/ 36 w 354"/>
                  <a:gd name="T57" fmla="*/ 183 h 709"/>
                  <a:gd name="T58" fmla="*/ 36 w 354"/>
                  <a:gd name="T59" fmla="*/ 183 h 709"/>
                  <a:gd name="T60" fmla="*/ 23 w 354"/>
                  <a:gd name="T61" fmla="*/ 201 h 709"/>
                  <a:gd name="T62" fmla="*/ 0 w 354"/>
                  <a:gd name="T63" fmla="*/ 432 h 709"/>
                  <a:gd name="T64" fmla="*/ 26 w 354"/>
                  <a:gd name="T65" fmla="*/ 460 h 709"/>
                  <a:gd name="T66" fmla="*/ 10 w 354"/>
                  <a:gd name="T67" fmla="*/ 460 h 709"/>
                  <a:gd name="T68" fmla="*/ 0 w 354"/>
                  <a:gd name="T69" fmla="*/ 457 h 709"/>
                  <a:gd name="T70" fmla="*/ 6 w 354"/>
                  <a:gd name="T71" fmla="*/ 504 h 709"/>
                  <a:gd name="T72" fmla="*/ 11 w 354"/>
                  <a:gd name="T73" fmla="*/ 508 h 709"/>
                  <a:gd name="T74" fmla="*/ 11 w 354"/>
                  <a:gd name="T75" fmla="*/ 508 h 709"/>
                  <a:gd name="T76" fmla="*/ 11 w 354"/>
                  <a:gd name="T77" fmla="*/ 508 h 709"/>
                  <a:gd name="T78" fmla="*/ 87 w 354"/>
                  <a:gd name="T79" fmla="*/ 529 h 709"/>
                  <a:gd name="T80" fmla="*/ 186 w 354"/>
                  <a:gd name="T81" fmla="*/ 580 h 709"/>
                  <a:gd name="T82" fmla="*/ 259 w 354"/>
                  <a:gd name="T83" fmla="*/ 625 h 709"/>
                  <a:gd name="T84" fmla="*/ 308 w 354"/>
                  <a:gd name="T85" fmla="*/ 687 h 709"/>
                  <a:gd name="T86" fmla="*/ 264 w 354"/>
                  <a:gd name="T87" fmla="*/ 777 h 709"/>
                  <a:gd name="T88" fmla="*/ 241 w 354"/>
                  <a:gd name="T89" fmla="*/ 844 h 709"/>
                  <a:gd name="T90" fmla="*/ 220 w 354"/>
                  <a:gd name="T91" fmla="*/ 868 h 709"/>
                  <a:gd name="T92" fmla="*/ 188 w 354"/>
                  <a:gd name="T93" fmla="*/ 881 h 709"/>
                  <a:gd name="T94" fmla="*/ 102 w 354"/>
                  <a:gd name="T95" fmla="*/ 952 h 709"/>
                  <a:gd name="T96" fmla="*/ 99 w 354"/>
                  <a:gd name="T97" fmla="*/ 955 h 709"/>
                  <a:gd name="T98" fmla="*/ 96 w 354"/>
                  <a:gd name="T99" fmla="*/ 959 h 709"/>
                  <a:gd name="T100" fmla="*/ 96 w 354"/>
                  <a:gd name="T101" fmla="*/ 960 h 709"/>
                  <a:gd name="T102" fmla="*/ 94 w 354"/>
                  <a:gd name="T103" fmla="*/ 962 h 709"/>
                  <a:gd name="T104" fmla="*/ 92 w 354"/>
                  <a:gd name="T105" fmla="*/ 963 h 709"/>
                  <a:gd name="T106" fmla="*/ 45 w 354"/>
                  <a:gd name="T107" fmla="*/ 988 h 709"/>
                  <a:gd name="T108" fmla="*/ 0 w 354"/>
                  <a:gd name="T109" fmla="*/ 1142 h 709"/>
                  <a:gd name="T110" fmla="*/ 573 w 354"/>
                  <a:gd name="T111" fmla="*/ 573 h 70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354" h="709">
                    <a:moveTo>
                      <a:pt x="218" y="98"/>
                    </a:moveTo>
                    <a:cubicBezTo>
                      <a:pt x="219" y="97"/>
                      <a:pt x="219" y="96"/>
                      <a:pt x="219" y="95"/>
                    </a:cubicBezTo>
                    <a:cubicBezTo>
                      <a:pt x="235" y="109"/>
                      <a:pt x="249" y="123"/>
                      <a:pt x="262" y="139"/>
                    </a:cubicBezTo>
                    <a:cubicBezTo>
                      <a:pt x="275" y="155"/>
                      <a:pt x="286" y="172"/>
                      <a:pt x="296" y="189"/>
                    </a:cubicBezTo>
                    <a:cubicBezTo>
                      <a:pt x="314" y="221"/>
                      <a:pt x="327" y="256"/>
                      <a:pt x="333" y="292"/>
                    </a:cubicBezTo>
                    <a:cubicBezTo>
                      <a:pt x="337" y="310"/>
                      <a:pt x="339" y="328"/>
                      <a:pt x="339" y="347"/>
                    </a:cubicBezTo>
                    <a:cubicBezTo>
                      <a:pt x="339" y="349"/>
                      <a:pt x="339" y="352"/>
                      <a:pt x="339" y="354"/>
                    </a:cubicBezTo>
                    <a:cubicBezTo>
                      <a:pt x="339" y="354"/>
                      <a:pt x="339" y="354"/>
                      <a:pt x="339" y="354"/>
                    </a:cubicBezTo>
                    <a:cubicBezTo>
                      <a:pt x="339" y="354"/>
                      <a:pt x="339" y="354"/>
                      <a:pt x="339" y="354"/>
                    </a:cubicBezTo>
                    <a:cubicBezTo>
                      <a:pt x="339" y="375"/>
                      <a:pt x="337" y="395"/>
                      <a:pt x="334" y="414"/>
                    </a:cubicBezTo>
                    <a:cubicBezTo>
                      <a:pt x="333" y="421"/>
                      <a:pt x="331" y="427"/>
                      <a:pt x="330" y="434"/>
                    </a:cubicBezTo>
                    <a:cubicBezTo>
                      <a:pt x="330" y="434"/>
                      <a:pt x="330" y="434"/>
                      <a:pt x="330" y="434"/>
                    </a:cubicBezTo>
                    <a:cubicBezTo>
                      <a:pt x="330" y="434"/>
                      <a:pt x="330" y="434"/>
                      <a:pt x="330" y="434"/>
                    </a:cubicBezTo>
                    <a:cubicBezTo>
                      <a:pt x="328" y="430"/>
                      <a:pt x="326" y="426"/>
                      <a:pt x="324" y="420"/>
                    </a:cubicBezTo>
                    <a:cubicBezTo>
                      <a:pt x="322" y="414"/>
                      <a:pt x="320" y="406"/>
                      <a:pt x="318" y="397"/>
                    </a:cubicBezTo>
                    <a:cubicBezTo>
                      <a:pt x="310" y="370"/>
                      <a:pt x="309" y="373"/>
                      <a:pt x="294" y="347"/>
                    </a:cubicBezTo>
                    <a:cubicBezTo>
                      <a:pt x="289" y="337"/>
                      <a:pt x="283" y="332"/>
                      <a:pt x="279" y="328"/>
                    </a:cubicBezTo>
                    <a:cubicBezTo>
                      <a:pt x="277" y="327"/>
                      <a:pt x="276" y="326"/>
                      <a:pt x="274" y="325"/>
                    </a:cubicBezTo>
                    <a:cubicBezTo>
                      <a:pt x="269" y="321"/>
                      <a:pt x="265" y="318"/>
                      <a:pt x="262" y="308"/>
                    </a:cubicBezTo>
                    <a:cubicBezTo>
                      <a:pt x="255" y="289"/>
                      <a:pt x="245" y="286"/>
                      <a:pt x="245" y="262"/>
                    </a:cubicBezTo>
                    <a:cubicBezTo>
                      <a:pt x="245" y="238"/>
                      <a:pt x="242" y="235"/>
                      <a:pt x="243" y="214"/>
                    </a:cubicBezTo>
                    <a:cubicBezTo>
                      <a:pt x="244" y="196"/>
                      <a:pt x="237" y="193"/>
                      <a:pt x="222" y="178"/>
                    </a:cubicBezTo>
                    <a:cubicBezTo>
                      <a:pt x="220" y="176"/>
                      <a:pt x="217" y="173"/>
                      <a:pt x="214" y="170"/>
                    </a:cubicBezTo>
                    <a:cubicBezTo>
                      <a:pt x="210" y="164"/>
                      <a:pt x="207" y="160"/>
                      <a:pt x="206" y="157"/>
                    </a:cubicBezTo>
                    <a:cubicBezTo>
                      <a:pt x="205" y="154"/>
                      <a:pt x="205" y="151"/>
                      <a:pt x="206" y="149"/>
                    </a:cubicBezTo>
                    <a:cubicBezTo>
                      <a:pt x="208" y="145"/>
                      <a:pt x="214" y="143"/>
                      <a:pt x="215" y="136"/>
                    </a:cubicBezTo>
                    <a:cubicBezTo>
                      <a:pt x="217" y="125"/>
                      <a:pt x="216" y="114"/>
                      <a:pt x="218" y="98"/>
                    </a:cubicBezTo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9" y="15"/>
                      <a:pt x="39" y="17"/>
                      <a:pt x="57" y="20"/>
                    </a:cubicBezTo>
                    <a:cubicBezTo>
                      <a:pt x="58" y="26"/>
                      <a:pt x="57" y="32"/>
                      <a:pt x="54" y="35"/>
                    </a:cubicBezTo>
                    <a:cubicBezTo>
                      <a:pt x="54" y="36"/>
                      <a:pt x="53" y="36"/>
                      <a:pt x="53" y="37"/>
                    </a:cubicBezTo>
                    <a:cubicBezTo>
                      <a:pt x="50" y="42"/>
                      <a:pt x="47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8" y="53"/>
                      <a:pt x="35" y="52"/>
                      <a:pt x="31" y="48"/>
                    </a:cubicBezTo>
                    <a:cubicBezTo>
                      <a:pt x="31" y="47"/>
                      <a:pt x="30" y="46"/>
                      <a:pt x="29" y="46"/>
                    </a:cubicBezTo>
                    <a:cubicBezTo>
                      <a:pt x="19" y="36"/>
                      <a:pt x="8" y="28"/>
                      <a:pt x="0" y="28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" y="78"/>
                      <a:pt x="2" y="79"/>
                      <a:pt x="3" y="80"/>
                    </a:cubicBezTo>
                    <a:cubicBezTo>
                      <a:pt x="13" y="90"/>
                      <a:pt x="26" y="101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22" y="112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2" y="113"/>
                      <a:pt x="22" y="113"/>
                      <a:pt x="22" y="113"/>
                    </a:cubicBezTo>
                    <a:cubicBezTo>
                      <a:pt x="20" y="117"/>
                      <a:pt x="17" y="121"/>
                      <a:pt x="14" y="124"/>
                    </a:cubicBezTo>
                    <a:cubicBezTo>
                      <a:pt x="10" y="128"/>
                      <a:pt x="5" y="131"/>
                      <a:pt x="0" y="134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7" y="269"/>
                      <a:pt x="17" y="276"/>
                      <a:pt x="19" y="280"/>
                    </a:cubicBezTo>
                    <a:cubicBezTo>
                      <a:pt x="20" y="283"/>
                      <a:pt x="19" y="284"/>
                      <a:pt x="16" y="284"/>
                    </a:cubicBezTo>
                    <a:cubicBezTo>
                      <a:pt x="15" y="285"/>
                      <a:pt x="15" y="285"/>
                      <a:pt x="14" y="285"/>
                    </a:cubicBezTo>
                    <a:cubicBezTo>
                      <a:pt x="11" y="285"/>
                      <a:pt x="9" y="284"/>
                      <a:pt x="6" y="284"/>
                    </a:cubicBezTo>
                    <a:cubicBezTo>
                      <a:pt x="6" y="284"/>
                      <a:pt x="5" y="284"/>
                      <a:pt x="5" y="284"/>
                    </a:cubicBezTo>
                    <a:cubicBezTo>
                      <a:pt x="3" y="284"/>
                      <a:pt x="1" y="283"/>
                      <a:pt x="0" y="282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2" y="309"/>
                      <a:pt x="4" y="309"/>
                      <a:pt x="4" y="311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2"/>
                      <a:pt x="6" y="313"/>
                      <a:pt x="7" y="314"/>
                    </a:cubicBezTo>
                    <a:cubicBezTo>
                      <a:pt x="7" y="314"/>
                      <a:pt x="7" y="314"/>
                      <a:pt x="7" y="314"/>
                    </a:cubicBezTo>
                    <a:cubicBezTo>
                      <a:pt x="7" y="314"/>
                      <a:pt x="7" y="314"/>
                      <a:pt x="7" y="314"/>
                    </a:cubicBezTo>
                    <a:cubicBezTo>
                      <a:pt x="7" y="314"/>
                      <a:pt x="7" y="314"/>
                      <a:pt x="7" y="314"/>
                    </a:cubicBezTo>
                    <a:cubicBezTo>
                      <a:pt x="7" y="314"/>
                      <a:pt x="7" y="314"/>
                      <a:pt x="7" y="314"/>
                    </a:cubicBezTo>
                    <a:cubicBezTo>
                      <a:pt x="7" y="314"/>
                      <a:pt x="7" y="314"/>
                      <a:pt x="7" y="314"/>
                    </a:cubicBezTo>
                    <a:cubicBezTo>
                      <a:pt x="16" y="321"/>
                      <a:pt x="39" y="327"/>
                      <a:pt x="54" y="327"/>
                    </a:cubicBezTo>
                    <a:cubicBezTo>
                      <a:pt x="61" y="327"/>
                      <a:pt x="68" y="328"/>
                      <a:pt x="75" y="330"/>
                    </a:cubicBezTo>
                    <a:cubicBezTo>
                      <a:pt x="86" y="333"/>
                      <a:pt x="99" y="340"/>
                      <a:pt x="115" y="358"/>
                    </a:cubicBezTo>
                    <a:cubicBezTo>
                      <a:pt x="115" y="358"/>
                      <a:pt x="115" y="358"/>
                      <a:pt x="115" y="358"/>
                    </a:cubicBezTo>
                    <a:cubicBezTo>
                      <a:pt x="137" y="381"/>
                      <a:pt x="145" y="380"/>
                      <a:pt x="160" y="386"/>
                    </a:cubicBezTo>
                    <a:cubicBezTo>
                      <a:pt x="163" y="388"/>
                      <a:pt x="167" y="389"/>
                      <a:pt x="171" y="392"/>
                    </a:cubicBezTo>
                    <a:cubicBezTo>
                      <a:pt x="194" y="405"/>
                      <a:pt x="190" y="418"/>
                      <a:pt x="190" y="424"/>
                    </a:cubicBezTo>
                    <a:cubicBezTo>
                      <a:pt x="190" y="429"/>
                      <a:pt x="181" y="446"/>
                      <a:pt x="173" y="461"/>
                    </a:cubicBezTo>
                    <a:cubicBezTo>
                      <a:pt x="169" y="468"/>
                      <a:pt x="166" y="475"/>
                      <a:pt x="163" y="480"/>
                    </a:cubicBezTo>
                    <a:cubicBezTo>
                      <a:pt x="163" y="480"/>
                      <a:pt x="163" y="480"/>
                      <a:pt x="163" y="480"/>
                    </a:cubicBezTo>
                    <a:cubicBezTo>
                      <a:pt x="157" y="492"/>
                      <a:pt x="155" y="509"/>
                      <a:pt x="149" y="521"/>
                    </a:cubicBezTo>
                    <a:cubicBezTo>
                      <a:pt x="147" y="525"/>
                      <a:pt x="145" y="529"/>
                      <a:pt x="142" y="531"/>
                    </a:cubicBezTo>
                    <a:cubicBezTo>
                      <a:pt x="139" y="533"/>
                      <a:pt x="137" y="535"/>
                      <a:pt x="136" y="536"/>
                    </a:cubicBezTo>
                    <a:cubicBezTo>
                      <a:pt x="131" y="540"/>
                      <a:pt x="129" y="541"/>
                      <a:pt x="117" y="544"/>
                    </a:cubicBezTo>
                    <a:cubicBezTo>
                      <a:pt x="117" y="544"/>
                      <a:pt x="117" y="544"/>
                      <a:pt x="116" y="544"/>
                    </a:cubicBezTo>
                    <a:cubicBezTo>
                      <a:pt x="116" y="544"/>
                      <a:pt x="116" y="545"/>
                      <a:pt x="116" y="545"/>
                    </a:cubicBezTo>
                    <a:cubicBezTo>
                      <a:pt x="99" y="550"/>
                      <a:pt x="85" y="565"/>
                      <a:pt x="63" y="588"/>
                    </a:cubicBezTo>
                    <a:cubicBezTo>
                      <a:pt x="63" y="588"/>
                      <a:pt x="63" y="588"/>
                      <a:pt x="63" y="588"/>
                    </a:cubicBezTo>
                    <a:cubicBezTo>
                      <a:pt x="62" y="589"/>
                      <a:pt x="62" y="590"/>
                      <a:pt x="61" y="590"/>
                    </a:cubicBezTo>
                    <a:cubicBezTo>
                      <a:pt x="61" y="591"/>
                      <a:pt x="60" y="592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59" y="593"/>
                      <a:pt x="59" y="593"/>
                    </a:cubicBezTo>
                    <a:cubicBezTo>
                      <a:pt x="59" y="593"/>
                      <a:pt x="59" y="593"/>
                      <a:pt x="59" y="593"/>
                    </a:cubicBezTo>
                    <a:cubicBezTo>
                      <a:pt x="59" y="593"/>
                      <a:pt x="59" y="593"/>
                      <a:pt x="59" y="593"/>
                    </a:cubicBezTo>
                    <a:cubicBezTo>
                      <a:pt x="58" y="593"/>
                      <a:pt x="58" y="594"/>
                      <a:pt x="58" y="594"/>
                    </a:cubicBezTo>
                    <a:cubicBezTo>
                      <a:pt x="58" y="594"/>
                      <a:pt x="57" y="594"/>
                      <a:pt x="57" y="594"/>
                    </a:cubicBezTo>
                    <a:cubicBezTo>
                      <a:pt x="57" y="594"/>
                      <a:pt x="57" y="594"/>
                      <a:pt x="57" y="595"/>
                    </a:cubicBezTo>
                    <a:cubicBezTo>
                      <a:pt x="57" y="595"/>
                      <a:pt x="57" y="595"/>
                      <a:pt x="56" y="595"/>
                    </a:cubicBezTo>
                    <a:cubicBezTo>
                      <a:pt x="41" y="611"/>
                      <a:pt x="38" y="607"/>
                      <a:pt x="28" y="610"/>
                    </a:cubicBezTo>
                    <a:cubicBezTo>
                      <a:pt x="19" y="612"/>
                      <a:pt x="11" y="632"/>
                      <a:pt x="0" y="646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195" y="709"/>
                      <a:pt x="354" y="550"/>
                      <a:pt x="354" y="354"/>
                    </a:cubicBezTo>
                    <a:cubicBezTo>
                      <a:pt x="354" y="159"/>
                      <a:pt x="195" y="0"/>
                      <a:pt x="0" y="0"/>
                    </a:cubicBezTo>
                  </a:path>
                </a:pathLst>
              </a:custGeom>
              <a:solidFill>
                <a:srgbClr val="176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58431D73-BEFA-46D8-B04C-CB57BBDCDE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433"/>
                <a:ext cx="549" cy="1022"/>
              </a:xfrm>
              <a:custGeom>
                <a:avLst/>
                <a:gdLst>
                  <a:gd name="T0" fmla="*/ 45 w 339"/>
                  <a:gd name="T1" fmla="*/ 964 h 631"/>
                  <a:gd name="T2" fmla="*/ 0 w 339"/>
                  <a:gd name="T3" fmla="*/ 1022 h 631"/>
                  <a:gd name="T4" fmla="*/ 91 w 339"/>
                  <a:gd name="T5" fmla="*/ 939 h 631"/>
                  <a:gd name="T6" fmla="*/ 92 w 339"/>
                  <a:gd name="T7" fmla="*/ 939 h 631"/>
                  <a:gd name="T8" fmla="*/ 96 w 339"/>
                  <a:gd name="T9" fmla="*/ 936 h 631"/>
                  <a:gd name="T10" fmla="*/ 96 w 339"/>
                  <a:gd name="T11" fmla="*/ 936 h 631"/>
                  <a:gd name="T12" fmla="*/ 96 w 339"/>
                  <a:gd name="T13" fmla="*/ 936 h 631"/>
                  <a:gd name="T14" fmla="*/ 96 w 339"/>
                  <a:gd name="T15" fmla="*/ 935 h 631"/>
                  <a:gd name="T16" fmla="*/ 96 w 339"/>
                  <a:gd name="T17" fmla="*/ 935 h 631"/>
                  <a:gd name="T18" fmla="*/ 102 w 339"/>
                  <a:gd name="T19" fmla="*/ 928 h 631"/>
                  <a:gd name="T20" fmla="*/ 102 w 339"/>
                  <a:gd name="T21" fmla="*/ 928 h 631"/>
                  <a:gd name="T22" fmla="*/ 189 w 339"/>
                  <a:gd name="T23" fmla="*/ 857 h 631"/>
                  <a:gd name="T24" fmla="*/ 188 w 339"/>
                  <a:gd name="T25" fmla="*/ 858 h 631"/>
                  <a:gd name="T26" fmla="*/ 189 w 339"/>
                  <a:gd name="T27" fmla="*/ 857 h 631"/>
                  <a:gd name="T28" fmla="*/ 230 w 339"/>
                  <a:gd name="T29" fmla="*/ 836 h 631"/>
                  <a:gd name="T30" fmla="*/ 230 w 339"/>
                  <a:gd name="T31" fmla="*/ 836 h 631"/>
                  <a:gd name="T32" fmla="*/ 280 w 339"/>
                  <a:gd name="T33" fmla="*/ 722 h 631"/>
                  <a:gd name="T34" fmla="*/ 264 w 339"/>
                  <a:gd name="T35" fmla="*/ 753 h 631"/>
                  <a:gd name="T36" fmla="*/ 280 w 339"/>
                  <a:gd name="T37" fmla="*/ 722 h 631"/>
                  <a:gd name="T38" fmla="*/ 525 w 339"/>
                  <a:gd name="T39" fmla="*/ 656 h 631"/>
                  <a:gd name="T40" fmla="*/ 534 w 339"/>
                  <a:gd name="T41" fmla="*/ 679 h 631"/>
                  <a:gd name="T42" fmla="*/ 549 w 339"/>
                  <a:gd name="T43" fmla="*/ 549 h 631"/>
                  <a:gd name="T44" fmla="*/ 549 w 339"/>
                  <a:gd name="T45" fmla="*/ 549 h 631"/>
                  <a:gd name="T46" fmla="*/ 334 w 339"/>
                  <a:gd name="T47" fmla="*/ 230 h 631"/>
                  <a:gd name="T48" fmla="*/ 360 w 339"/>
                  <a:gd name="T49" fmla="*/ 264 h 631"/>
                  <a:gd name="T50" fmla="*/ 360 w 339"/>
                  <a:gd name="T51" fmla="*/ 264 h 631"/>
                  <a:gd name="T52" fmla="*/ 334 w 339"/>
                  <a:gd name="T53" fmla="*/ 230 h 631"/>
                  <a:gd name="T54" fmla="*/ 479 w 339"/>
                  <a:gd name="T55" fmla="*/ 282 h 631"/>
                  <a:gd name="T56" fmla="*/ 424 w 339"/>
                  <a:gd name="T57" fmla="*/ 201 h 631"/>
                  <a:gd name="T58" fmla="*/ 348 w 339"/>
                  <a:gd name="T59" fmla="*/ 196 h 631"/>
                  <a:gd name="T60" fmla="*/ 348 w 339"/>
                  <a:gd name="T61" fmla="*/ 196 h 631"/>
                  <a:gd name="T62" fmla="*/ 47 w 339"/>
                  <a:gd name="T63" fmla="*/ 50 h 631"/>
                  <a:gd name="T64" fmla="*/ 65 w 339"/>
                  <a:gd name="T65" fmla="*/ 62 h 631"/>
                  <a:gd name="T66" fmla="*/ 50 w 339"/>
                  <a:gd name="T67" fmla="*/ 53 h 631"/>
                  <a:gd name="T68" fmla="*/ 0 w 339"/>
                  <a:gd name="T69" fmla="*/ 0 h 631"/>
                  <a:gd name="T70" fmla="*/ 92 w 339"/>
                  <a:gd name="T71" fmla="*/ 8 h 631"/>
                  <a:gd name="T72" fmla="*/ 86 w 339"/>
                  <a:gd name="T73" fmla="*/ 36 h 631"/>
                  <a:gd name="T74" fmla="*/ 92 w 339"/>
                  <a:gd name="T75" fmla="*/ 8 h 63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9" h="631">
                    <a:moveTo>
                      <a:pt x="56" y="580"/>
                    </a:moveTo>
                    <a:cubicBezTo>
                      <a:pt x="41" y="596"/>
                      <a:pt x="38" y="592"/>
                      <a:pt x="28" y="595"/>
                    </a:cubicBezTo>
                    <a:cubicBezTo>
                      <a:pt x="19" y="597"/>
                      <a:pt x="11" y="617"/>
                      <a:pt x="0" y="630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11" y="617"/>
                      <a:pt x="19" y="597"/>
                      <a:pt x="28" y="595"/>
                    </a:cubicBezTo>
                    <a:cubicBezTo>
                      <a:pt x="38" y="592"/>
                      <a:pt x="41" y="596"/>
                      <a:pt x="56" y="580"/>
                    </a:cubicBezTo>
                    <a:moveTo>
                      <a:pt x="57" y="579"/>
                    </a:moveTo>
                    <a:cubicBezTo>
                      <a:pt x="57" y="579"/>
                      <a:pt x="57" y="579"/>
                      <a:pt x="57" y="580"/>
                    </a:cubicBezTo>
                    <a:cubicBezTo>
                      <a:pt x="57" y="579"/>
                      <a:pt x="57" y="579"/>
                      <a:pt x="57" y="579"/>
                    </a:cubicBezTo>
                    <a:moveTo>
                      <a:pt x="59" y="578"/>
                    </a:moveTo>
                    <a:cubicBezTo>
                      <a:pt x="58" y="578"/>
                      <a:pt x="58" y="579"/>
                      <a:pt x="58" y="579"/>
                    </a:cubicBezTo>
                    <a:cubicBezTo>
                      <a:pt x="58" y="579"/>
                      <a:pt x="58" y="578"/>
                      <a:pt x="59" y="578"/>
                    </a:cubicBezTo>
                    <a:moveTo>
                      <a:pt x="59" y="578"/>
                    </a:moveTo>
                    <a:cubicBezTo>
                      <a:pt x="59" y="578"/>
                      <a:pt x="59" y="578"/>
                      <a:pt x="59" y="578"/>
                    </a:cubicBezTo>
                    <a:cubicBezTo>
                      <a:pt x="59" y="578"/>
                      <a:pt x="59" y="578"/>
                      <a:pt x="59" y="578"/>
                    </a:cubicBezTo>
                    <a:moveTo>
                      <a:pt x="59" y="577"/>
                    </a:moveTo>
                    <a:cubicBezTo>
                      <a:pt x="59" y="577"/>
                      <a:pt x="59" y="577"/>
                      <a:pt x="59" y="577"/>
                    </a:cubicBezTo>
                    <a:cubicBezTo>
                      <a:pt x="59" y="577"/>
                      <a:pt x="59" y="577"/>
                      <a:pt x="59" y="577"/>
                    </a:cubicBezTo>
                    <a:moveTo>
                      <a:pt x="63" y="573"/>
                    </a:moveTo>
                    <a:cubicBezTo>
                      <a:pt x="63" y="573"/>
                      <a:pt x="63" y="573"/>
                      <a:pt x="63" y="573"/>
                    </a:cubicBezTo>
                    <a:cubicBezTo>
                      <a:pt x="62" y="574"/>
                      <a:pt x="62" y="575"/>
                      <a:pt x="61" y="575"/>
                    </a:cubicBezTo>
                    <a:cubicBezTo>
                      <a:pt x="62" y="575"/>
                      <a:pt x="62" y="574"/>
                      <a:pt x="63" y="573"/>
                    </a:cubicBezTo>
                    <a:cubicBezTo>
                      <a:pt x="63" y="573"/>
                      <a:pt x="63" y="573"/>
                      <a:pt x="63" y="573"/>
                    </a:cubicBezTo>
                    <a:moveTo>
                      <a:pt x="117" y="529"/>
                    </a:moveTo>
                    <a:cubicBezTo>
                      <a:pt x="117" y="529"/>
                      <a:pt x="117" y="529"/>
                      <a:pt x="116" y="529"/>
                    </a:cubicBezTo>
                    <a:cubicBezTo>
                      <a:pt x="116" y="529"/>
                      <a:pt x="116" y="530"/>
                      <a:pt x="116" y="530"/>
                    </a:cubicBezTo>
                    <a:cubicBezTo>
                      <a:pt x="116" y="530"/>
                      <a:pt x="116" y="529"/>
                      <a:pt x="116" y="529"/>
                    </a:cubicBezTo>
                    <a:cubicBezTo>
                      <a:pt x="117" y="529"/>
                      <a:pt x="117" y="529"/>
                      <a:pt x="117" y="529"/>
                    </a:cubicBezTo>
                    <a:moveTo>
                      <a:pt x="149" y="506"/>
                    </a:moveTo>
                    <a:cubicBezTo>
                      <a:pt x="147" y="510"/>
                      <a:pt x="145" y="514"/>
                      <a:pt x="142" y="516"/>
                    </a:cubicBezTo>
                    <a:cubicBezTo>
                      <a:pt x="139" y="518"/>
                      <a:pt x="137" y="520"/>
                      <a:pt x="136" y="521"/>
                    </a:cubicBezTo>
                    <a:cubicBezTo>
                      <a:pt x="137" y="520"/>
                      <a:pt x="139" y="518"/>
                      <a:pt x="142" y="516"/>
                    </a:cubicBezTo>
                    <a:cubicBezTo>
                      <a:pt x="145" y="514"/>
                      <a:pt x="147" y="510"/>
                      <a:pt x="149" y="506"/>
                    </a:cubicBezTo>
                    <a:moveTo>
                      <a:pt x="173" y="446"/>
                    </a:moveTo>
                    <a:cubicBezTo>
                      <a:pt x="169" y="453"/>
                      <a:pt x="166" y="460"/>
                      <a:pt x="163" y="465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6" y="460"/>
                      <a:pt x="169" y="453"/>
                      <a:pt x="173" y="446"/>
                    </a:cubicBezTo>
                    <a:cubicBezTo>
                      <a:pt x="173" y="446"/>
                      <a:pt x="173" y="446"/>
                      <a:pt x="173" y="446"/>
                    </a:cubicBezTo>
                    <a:moveTo>
                      <a:pt x="324" y="405"/>
                    </a:moveTo>
                    <a:cubicBezTo>
                      <a:pt x="326" y="411"/>
                      <a:pt x="328" y="415"/>
                      <a:pt x="330" y="419"/>
                    </a:cubicBezTo>
                    <a:cubicBezTo>
                      <a:pt x="330" y="419"/>
                      <a:pt x="330" y="419"/>
                      <a:pt x="330" y="419"/>
                    </a:cubicBezTo>
                    <a:cubicBezTo>
                      <a:pt x="328" y="415"/>
                      <a:pt x="326" y="411"/>
                      <a:pt x="324" y="405"/>
                    </a:cubicBezTo>
                    <a:moveTo>
                      <a:pt x="339" y="339"/>
                    </a:moveTo>
                    <a:cubicBezTo>
                      <a:pt x="339" y="360"/>
                      <a:pt x="337" y="380"/>
                      <a:pt x="334" y="399"/>
                    </a:cubicBezTo>
                    <a:cubicBezTo>
                      <a:pt x="337" y="380"/>
                      <a:pt x="339" y="360"/>
                      <a:pt x="339" y="339"/>
                    </a:cubicBezTo>
                    <a:cubicBezTo>
                      <a:pt x="339" y="339"/>
                      <a:pt x="339" y="339"/>
                      <a:pt x="339" y="339"/>
                    </a:cubicBezTo>
                    <a:moveTo>
                      <a:pt x="206" y="142"/>
                    </a:moveTo>
                    <a:cubicBezTo>
                      <a:pt x="207" y="145"/>
                      <a:pt x="210" y="149"/>
                      <a:pt x="214" y="155"/>
                    </a:cubicBezTo>
                    <a:cubicBezTo>
                      <a:pt x="217" y="158"/>
                      <a:pt x="220" y="161"/>
                      <a:pt x="222" y="163"/>
                    </a:cubicBezTo>
                    <a:cubicBezTo>
                      <a:pt x="222" y="163"/>
                      <a:pt x="222" y="163"/>
                      <a:pt x="222" y="163"/>
                    </a:cubicBezTo>
                    <a:cubicBezTo>
                      <a:pt x="222" y="163"/>
                      <a:pt x="222" y="163"/>
                      <a:pt x="222" y="163"/>
                    </a:cubicBezTo>
                    <a:cubicBezTo>
                      <a:pt x="220" y="161"/>
                      <a:pt x="217" y="158"/>
                      <a:pt x="214" y="155"/>
                    </a:cubicBezTo>
                    <a:cubicBezTo>
                      <a:pt x="210" y="149"/>
                      <a:pt x="207" y="145"/>
                      <a:pt x="206" y="142"/>
                    </a:cubicBezTo>
                    <a:moveTo>
                      <a:pt x="262" y="124"/>
                    </a:moveTo>
                    <a:cubicBezTo>
                      <a:pt x="275" y="140"/>
                      <a:pt x="286" y="157"/>
                      <a:pt x="296" y="174"/>
                    </a:cubicBezTo>
                    <a:cubicBezTo>
                      <a:pt x="296" y="174"/>
                      <a:pt x="296" y="174"/>
                      <a:pt x="296" y="174"/>
                    </a:cubicBezTo>
                    <a:cubicBezTo>
                      <a:pt x="286" y="157"/>
                      <a:pt x="275" y="140"/>
                      <a:pt x="262" y="124"/>
                    </a:cubicBezTo>
                    <a:moveTo>
                      <a:pt x="218" y="83"/>
                    </a:moveTo>
                    <a:cubicBezTo>
                      <a:pt x="216" y="99"/>
                      <a:pt x="217" y="110"/>
                      <a:pt x="215" y="121"/>
                    </a:cubicBezTo>
                    <a:cubicBezTo>
                      <a:pt x="214" y="128"/>
                      <a:pt x="208" y="130"/>
                      <a:pt x="206" y="134"/>
                    </a:cubicBezTo>
                    <a:cubicBezTo>
                      <a:pt x="208" y="130"/>
                      <a:pt x="214" y="128"/>
                      <a:pt x="215" y="121"/>
                    </a:cubicBezTo>
                    <a:cubicBezTo>
                      <a:pt x="217" y="110"/>
                      <a:pt x="216" y="99"/>
                      <a:pt x="218" y="83"/>
                    </a:cubicBezTo>
                    <a:moveTo>
                      <a:pt x="29" y="31"/>
                    </a:moveTo>
                    <a:cubicBezTo>
                      <a:pt x="30" y="31"/>
                      <a:pt x="31" y="32"/>
                      <a:pt x="31" y="33"/>
                    </a:cubicBezTo>
                    <a:cubicBezTo>
                      <a:pt x="35" y="37"/>
                      <a:pt x="38" y="38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38" y="38"/>
                      <a:pt x="35" y="37"/>
                      <a:pt x="31" y="33"/>
                    </a:cubicBezTo>
                    <a:cubicBezTo>
                      <a:pt x="31" y="32"/>
                      <a:pt x="30" y="31"/>
                      <a:pt x="29" y="3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39" y="2"/>
                      <a:pt x="57" y="5"/>
                    </a:cubicBezTo>
                    <a:cubicBezTo>
                      <a:pt x="58" y="11"/>
                      <a:pt x="57" y="17"/>
                      <a:pt x="54" y="20"/>
                    </a:cubicBezTo>
                    <a:cubicBezTo>
                      <a:pt x="54" y="21"/>
                      <a:pt x="53" y="21"/>
                      <a:pt x="53" y="22"/>
                    </a:cubicBezTo>
                    <a:cubicBezTo>
                      <a:pt x="53" y="21"/>
                      <a:pt x="54" y="21"/>
                      <a:pt x="54" y="20"/>
                    </a:cubicBezTo>
                    <a:cubicBezTo>
                      <a:pt x="57" y="17"/>
                      <a:pt x="58" y="11"/>
                      <a:pt x="57" y="5"/>
                    </a:cubicBezTo>
                    <a:cubicBezTo>
                      <a:pt x="39" y="2"/>
                      <a:pt x="19" y="0"/>
                      <a:pt x="0" y="0"/>
                    </a:cubicBezTo>
                  </a:path>
                </a:pathLst>
              </a:custGeom>
              <a:solidFill>
                <a:srgbClr val="1B8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B75AD37A-3EDC-40A5-BCAE-84BF9CAFE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" y="2590"/>
                <a:ext cx="539" cy="566"/>
              </a:xfrm>
              <a:custGeom>
                <a:avLst/>
                <a:gdLst>
                  <a:gd name="T0" fmla="*/ 277 w 333"/>
                  <a:gd name="T1" fmla="*/ 454 h 349"/>
                  <a:gd name="T2" fmla="*/ 280 w 333"/>
                  <a:gd name="T3" fmla="*/ 566 h 349"/>
                  <a:gd name="T4" fmla="*/ 280 w 333"/>
                  <a:gd name="T5" fmla="*/ 566 h 349"/>
                  <a:gd name="T6" fmla="*/ 277 w 333"/>
                  <a:gd name="T7" fmla="*/ 454 h 349"/>
                  <a:gd name="T8" fmla="*/ 121 w 333"/>
                  <a:gd name="T9" fmla="*/ 354 h 349"/>
                  <a:gd name="T10" fmla="*/ 121 w 333"/>
                  <a:gd name="T11" fmla="*/ 354 h 349"/>
                  <a:gd name="T12" fmla="*/ 11 w 333"/>
                  <a:gd name="T13" fmla="*/ 328 h 349"/>
                  <a:gd name="T14" fmla="*/ 11 w 333"/>
                  <a:gd name="T15" fmla="*/ 328 h 349"/>
                  <a:gd name="T16" fmla="*/ 11 w 333"/>
                  <a:gd name="T17" fmla="*/ 328 h 349"/>
                  <a:gd name="T18" fmla="*/ 11 w 333"/>
                  <a:gd name="T19" fmla="*/ 328 h 349"/>
                  <a:gd name="T20" fmla="*/ 0 w 333"/>
                  <a:gd name="T21" fmla="*/ 318 h 349"/>
                  <a:gd name="T22" fmla="*/ 6 w 333"/>
                  <a:gd name="T23" fmla="*/ 323 h 349"/>
                  <a:gd name="T24" fmla="*/ 0 w 333"/>
                  <a:gd name="T25" fmla="*/ 276 h 349"/>
                  <a:gd name="T26" fmla="*/ 8 w 333"/>
                  <a:gd name="T27" fmla="*/ 279 h 349"/>
                  <a:gd name="T28" fmla="*/ 0 w 333"/>
                  <a:gd name="T29" fmla="*/ 251 h 349"/>
                  <a:gd name="T30" fmla="*/ 31 w 333"/>
                  <a:gd name="T31" fmla="*/ 272 h 349"/>
                  <a:gd name="T32" fmla="*/ 31 w 333"/>
                  <a:gd name="T33" fmla="*/ 272 h 349"/>
                  <a:gd name="T34" fmla="*/ 479 w 333"/>
                  <a:gd name="T35" fmla="*/ 125 h 349"/>
                  <a:gd name="T36" fmla="*/ 539 w 333"/>
                  <a:gd name="T37" fmla="*/ 292 h 349"/>
                  <a:gd name="T38" fmla="*/ 479 w 333"/>
                  <a:gd name="T39" fmla="*/ 125 h 349"/>
                  <a:gd name="T40" fmla="*/ 359 w 333"/>
                  <a:gd name="T41" fmla="*/ 107 h 349"/>
                  <a:gd name="T42" fmla="*/ 393 w 333"/>
                  <a:gd name="T43" fmla="*/ 165 h 349"/>
                  <a:gd name="T44" fmla="*/ 424 w 333"/>
                  <a:gd name="T45" fmla="*/ 318 h 349"/>
                  <a:gd name="T46" fmla="*/ 424 w 333"/>
                  <a:gd name="T47" fmla="*/ 318 h 349"/>
                  <a:gd name="T48" fmla="*/ 393 w 333"/>
                  <a:gd name="T49" fmla="*/ 165 h 349"/>
                  <a:gd name="T50" fmla="*/ 36 w 333"/>
                  <a:gd name="T51" fmla="*/ 2 h 349"/>
                  <a:gd name="T52" fmla="*/ 36 w 333"/>
                  <a:gd name="T53" fmla="*/ 2 h 349"/>
                  <a:gd name="T54" fmla="*/ 36 w 333"/>
                  <a:gd name="T55" fmla="*/ 2 h 349"/>
                  <a:gd name="T56" fmla="*/ 36 w 333"/>
                  <a:gd name="T57" fmla="*/ 2 h 349"/>
                  <a:gd name="T58" fmla="*/ 36 w 333"/>
                  <a:gd name="T59" fmla="*/ 2 h 349"/>
                  <a:gd name="T60" fmla="*/ 36 w 333"/>
                  <a:gd name="T61" fmla="*/ 2 h 349"/>
                  <a:gd name="T62" fmla="*/ 36 w 333"/>
                  <a:gd name="T63" fmla="*/ 2 h 349"/>
                  <a:gd name="T64" fmla="*/ 36 w 333"/>
                  <a:gd name="T65" fmla="*/ 2 h 349"/>
                  <a:gd name="T66" fmla="*/ 36 w 333"/>
                  <a:gd name="T67" fmla="*/ 2 h 349"/>
                  <a:gd name="T68" fmla="*/ 36 w 333"/>
                  <a:gd name="T69" fmla="*/ 2 h 349"/>
                  <a:gd name="T70" fmla="*/ 36 w 333"/>
                  <a:gd name="T71" fmla="*/ 0 h 349"/>
                  <a:gd name="T72" fmla="*/ 36 w 333"/>
                  <a:gd name="T73" fmla="*/ 0 h 349"/>
                  <a:gd name="T74" fmla="*/ 36 w 333"/>
                  <a:gd name="T75" fmla="*/ 0 h 349"/>
                  <a:gd name="T76" fmla="*/ 36 w 333"/>
                  <a:gd name="T77" fmla="*/ 0 h 349"/>
                  <a:gd name="T78" fmla="*/ 36 w 333"/>
                  <a:gd name="T79" fmla="*/ 0 h 349"/>
                  <a:gd name="T80" fmla="*/ 36 w 333"/>
                  <a:gd name="T81" fmla="*/ 0 h 34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33" h="349">
                    <a:moveTo>
                      <a:pt x="160" y="274"/>
                    </a:moveTo>
                    <a:cubicBezTo>
                      <a:pt x="163" y="276"/>
                      <a:pt x="167" y="277"/>
                      <a:pt x="171" y="280"/>
                    </a:cubicBezTo>
                    <a:cubicBezTo>
                      <a:pt x="194" y="293"/>
                      <a:pt x="190" y="306"/>
                      <a:pt x="190" y="312"/>
                    </a:cubicBezTo>
                    <a:cubicBezTo>
                      <a:pt x="190" y="317"/>
                      <a:pt x="181" y="334"/>
                      <a:pt x="173" y="349"/>
                    </a:cubicBezTo>
                    <a:cubicBezTo>
                      <a:pt x="173" y="349"/>
                      <a:pt x="173" y="349"/>
                      <a:pt x="173" y="349"/>
                    </a:cubicBezTo>
                    <a:cubicBezTo>
                      <a:pt x="173" y="349"/>
                      <a:pt x="173" y="349"/>
                      <a:pt x="173" y="349"/>
                    </a:cubicBezTo>
                    <a:cubicBezTo>
                      <a:pt x="181" y="334"/>
                      <a:pt x="190" y="317"/>
                      <a:pt x="190" y="312"/>
                    </a:cubicBezTo>
                    <a:cubicBezTo>
                      <a:pt x="190" y="306"/>
                      <a:pt x="194" y="293"/>
                      <a:pt x="171" y="280"/>
                    </a:cubicBezTo>
                    <a:cubicBezTo>
                      <a:pt x="167" y="277"/>
                      <a:pt x="163" y="276"/>
                      <a:pt x="160" y="274"/>
                    </a:cubicBezTo>
                    <a:moveTo>
                      <a:pt x="75" y="218"/>
                    </a:moveTo>
                    <a:cubicBezTo>
                      <a:pt x="86" y="221"/>
                      <a:pt x="99" y="228"/>
                      <a:pt x="115" y="246"/>
                    </a:cubicBezTo>
                    <a:cubicBezTo>
                      <a:pt x="99" y="228"/>
                      <a:pt x="86" y="221"/>
                      <a:pt x="75" y="218"/>
                    </a:cubicBezTo>
                    <a:moveTo>
                      <a:pt x="7" y="202"/>
                    </a:moveTo>
                    <a:cubicBezTo>
                      <a:pt x="7" y="202"/>
                      <a:pt x="7" y="202"/>
                      <a:pt x="7" y="202"/>
                    </a:cubicBezTo>
                    <a:cubicBezTo>
                      <a:pt x="7" y="202"/>
                      <a:pt x="7" y="202"/>
                      <a:pt x="7" y="202"/>
                    </a:cubicBezTo>
                    <a:moveTo>
                      <a:pt x="7" y="202"/>
                    </a:moveTo>
                    <a:cubicBezTo>
                      <a:pt x="7" y="202"/>
                      <a:pt x="7" y="202"/>
                      <a:pt x="7" y="202"/>
                    </a:cubicBezTo>
                    <a:cubicBezTo>
                      <a:pt x="7" y="202"/>
                      <a:pt x="7" y="202"/>
                      <a:pt x="7" y="202"/>
                    </a:cubicBezTo>
                    <a:moveTo>
                      <a:pt x="7" y="202"/>
                    </a:moveTo>
                    <a:cubicBezTo>
                      <a:pt x="7" y="202"/>
                      <a:pt x="7" y="202"/>
                      <a:pt x="7" y="202"/>
                    </a:cubicBezTo>
                    <a:cubicBezTo>
                      <a:pt x="7" y="202"/>
                      <a:pt x="7" y="202"/>
                      <a:pt x="7" y="202"/>
                    </a:cubicBezTo>
                    <a:moveTo>
                      <a:pt x="0" y="196"/>
                    </a:moveTo>
                    <a:cubicBezTo>
                      <a:pt x="0" y="197"/>
                      <a:pt x="0" y="197"/>
                      <a:pt x="0" y="197"/>
                    </a:cubicBezTo>
                    <a:cubicBezTo>
                      <a:pt x="2" y="197"/>
                      <a:pt x="4" y="197"/>
                      <a:pt x="4" y="199"/>
                    </a:cubicBezTo>
                    <a:cubicBezTo>
                      <a:pt x="4" y="197"/>
                      <a:pt x="2" y="197"/>
                      <a:pt x="0" y="196"/>
                    </a:cubicBezTo>
                    <a:moveTo>
                      <a:pt x="0" y="17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1" y="171"/>
                      <a:pt x="3" y="172"/>
                      <a:pt x="5" y="172"/>
                    </a:cubicBezTo>
                    <a:cubicBezTo>
                      <a:pt x="3" y="172"/>
                      <a:pt x="1" y="171"/>
                      <a:pt x="0" y="170"/>
                    </a:cubicBezTo>
                    <a:moveTo>
                      <a:pt x="0" y="155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7" y="157"/>
                      <a:pt x="17" y="164"/>
                      <a:pt x="19" y="168"/>
                    </a:cubicBezTo>
                    <a:cubicBezTo>
                      <a:pt x="20" y="171"/>
                      <a:pt x="19" y="172"/>
                      <a:pt x="16" y="172"/>
                    </a:cubicBezTo>
                    <a:cubicBezTo>
                      <a:pt x="19" y="172"/>
                      <a:pt x="20" y="171"/>
                      <a:pt x="19" y="168"/>
                    </a:cubicBezTo>
                    <a:cubicBezTo>
                      <a:pt x="17" y="164"/>
                      <a:pt x="7" y="157"/>
                      <a:pt x="0" y="155"/>
                    </a:cubicBezTo>
                    <a:moveTo>
                      <a:pt x="296" y="77"/>
                    </a:moveTo>
                    <a:cubicBezTo>
                      <a:pt x="296" y="77"/>
                      <a:pt x="296" y="77"/>
                      <a:pt x="296" y="77"/>
                    </a:cubicBezTo>
                    <a:cubicBezTo>
                      <a:pt x="314" y="109"/>
                      <a:pt x="327" y="144"/>
                      <a:pt x="333" y="180"/>
                    </a:cubicBezTo>
                    <a:cubicBezTo>
                      <a:pt x="333" y="180"/>
                      <a:pt x="333" y="180"/>
                      <a:pt x="333" y="180"/>
                    </a:cubicBezTo>
                    <a:cubicBezTo>
                      <a:pt x="327" y="144"/>
                      <a:pt x="314" y="109"/>
                      <a:pt x="296" y="77"/>
                    </a:cubicBezTo>
                    <a:cubicBezTo>
                      <a:pt x="296" y="77"/>
                      <a:pt x="296" y="77"/>
                      <a:pt x="296" y="77"/>
                    </a:cubicBezTo>
                    <a:moveTo>
                      <a:pt x="222" y="66"/>
                    </a:moveTo>
                    <a:cubicBezTo>
                      <a:pt x="222" y="66"/>
                      <a:pt x="222" y="66"/>
                      <a:pt x="222" y="66"/>
                    </a:cubicBezTo>
                    <a:cubicBezTo>
                      <a:pt x="237" y="81"/>
                      <a:pt x="244" y="84"/>
                      <a:pt x="243" y="102"/>
                    </a:cubicBezTo>
                    <a:cubicBezTo>
                      <a:pt x="242" y="123"/>
                      <a:pt x="245" y="126"/>
                      <a:pt x="245" y="150"/>
                    </a:cubicBezTo>
                    <a:cubicBezTo>
                      <a:pt x="245" y="174"/>
                      <a:pt x="255" y="177"/>
                      <a:pt x="262" y="196"/>
                    </a:cubicBezTo>
                    <a:cubicBezTo>
                      <a:pt x="265" y="206"/>
                      <a:pt x="269" y="209"/>
                      <a:pt x="274" y="213"/>
                    </a:cubicBezTo>
                    <a:cubicBezTo>
                      <a:pt x="269" y="209"/>
                      <a:pt x="265" y="206"/>
                      <a:pt x="262" y="196"/>
                    </a:cubicBezTo>
                    <a:cubicBezTo>
                      <a:pt x="255" y="177"/>
                      <a:pt x="245" y="174"/>
                      <a:pt x="245" y="150"/>
                    </a:cubicBezTo>
                    <a:cubicBezTo>
                      <a:pt x="245" y="126"/>
                      <a:pt x="242" y="123"/>
                      <a:pt x="243" y="102"/>
                    </a:cubicBezTo>
                    <a:cubicBezTo>
                      <a:pt x="244" y="84"/>
                      <a:pt x="237" y="81"/>
                      <a:pt x="222" y="66"/>
                    </a:cubicBezTo>
                    <a:moveTo>
                      <a:pt x="22" y="1"/>
                    </a:moveTo>
                    <a:cubicBezTo>
                      <a:pt x="20" y="5"/>
                      <a:pt x="17" y="9"/>
                      <a:pt x="14" y="12"/>
                    </a:cubicBezTo>
                    <a:cubicBezTo>
                      <a:pt x="17" y="9"/>
                      <a:pt x="20" y="5"/>
                      <a:pt x="22" y="1"/>
                    </a:cubicBezTo>
                    <a:moveTo>
                      <a:pt x="22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moveTo>
                      <a:pt x="22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moveTo>
                      <a:pt x="22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moveTo>
                      <a:pt x="22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moveTo>
                      <a:pt x="22" y="1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308E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EE6D5AF0-2CBF-4EE6-9B39-7CE8AAA48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2" y="2882"/>
                <a:ext cx="10" cy="89"/>
              </a:xfrm>
              <a:custGeom>
                <a:avLst/>
                <a:gdLst>
                  <a:gd name="T0" fmla="*/ 0 w 6"/>
                  <a:gd name="T1" fmla="*/ 0 h 55"/>
                  <a:gd name="T2" fmla="*/ 0 w 6"/>
                  <a:gd name="T3" fmla="*/ 0 h 55"/>
                  <a:gd name="T4" fmla="*/ 0 w 6"/>
                  <a:gd name="T5" fmla="*/ 0 h 55"/>
                  <a:gd name="T6" fmla="*/ 10 w 6"/>
                  <a:gd name="T7" fmla="*/ 89 h 55"/>
                  <a:gd name="T8" fmla="*/ 0 w 6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5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8"/>
                      <a:pt x="6" y="36"/>
                      <a:pt x="6" y="55"/>
                    </a:cubicBezTo>
                    <a:cubicBezTo>
                      <a:pt x="6" y="36"/>
                      <a:pt x="4" y="18"/>
                      <a:pt x="0" y="0"/>
                    </a:cubicBezTo>
                  </a:path>
                </a:pathLst>
              </a:custGeom>
              <a:solidFill>
                <a:srgbClr val="1B8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4105CF67-6B34-4DF1-BDBB-388722A8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8" y="2558"/>
                <a:ext cx="122" cy="107"/>
              </a:xfrm>
              <a:custGeom>
                <a:avLst/>
                <a:gdLst>
                  <a:gd name="T0" fmla="*/ 26 w 75"/>
                  <a:gd name="T1" fmla="*/ 104 h 66"/>
                  <a:gd name="T2" fmla="*/ 0 w 75"/>
                  <a:gd name="T3" fmla="*/ 49 h 66"/>
                  <a:gd name="T4" fmla="*/ 3 w 75"/>
                  <a:gd name="T5" fmla="*/ 42 h 66"/>
                  <a:gd name="T6" fmla="*/ 89 w 75"/>
                  <a:gd name="T7" fmla="*/ 2 h 66"/>
                  <a:gd name="T8" fmla="*/ 94 w 75"/>
                  <a:gd name="T9" fmla="*/ 3 h 66"/>
                  <a:gd name="T10" fmla="*/ 120 w 75"/>
                  <a:gd name="T11" fmla="*/ 58 h 66"/>
                  <a:gd name="T12" fmla="*/ 119 w 75"/>
                  <a:gd name="T13" fmla="*/ 65 h 66"/>
                  <a:gd name="T14" fmla="*/ 33 w 75"/>
                  <a:gd name="T15" fmla="*/ 105 h 66"/>
                  <a:gd name="T16" fmla="*/ 26 w 75"/>
                  <a:gd name="T17" fmla="*/ 104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5" h="66">
                    <a:moveTo>
                      <a:pt x="16" y="6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0" y="27"/>
                      <a:pt x="2" y="2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0"/>
                      <a:pt x="58" y="1"/>
                      <a:pt x="58" y="2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5" y="38"/>
                      <a:pt x="75" y="39"/>
                      <a:pt x="73" y="40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19" y="66"/>
                      <a:pt x="17" y="65"/>
                      <a:pt x="16" y="64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3B12D7F7-AD2D-4D0C-AEEA-3085626BD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" y="2599"/>
                <a:ext cx="18" cy="17"/>
              </a:xfrm>
              <a:custGeom>
                <a:avLst/>
                <a:gdLst>
                  <a:gd name="T0" fmla="*/ 18 w 11"/>
                  <a:gd name="T1" fmla="*/ 12 h 11"/>
                  <a:gd name="T2" fmla="*/ 5 w 11"/>
                  <a:gd name="T3" fmla="*/ 17 h 11"/>
                  <a:gd name="T4" fmla="*/ 0 w 11"/>
                  <a:gd name="T5" fmla="*/ 9 h 11"/>
                  <a:gd name="T6" fmla="*/ 3 w 11"/>
                  <a:gd name="T7" fmla="*/ 3 h 11"/>
                  <a:gd name="T8" fmla="*/ 11 w 11"/>
                  <a:gd name="T9" fmla="*/ 0 h 11"/>
                  <a:gd name="T10" fmla="*/ 18 w 11"/>
                  <a:gd name="T11" fmla="*/ 12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1" y="8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2" y="2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BCA2C627-380D-459B-9756-0F0E27A74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6" y="2590"/>
                <a:ext cx="20" cy="20"/>
              </a:xfrm>
              <a:custGeom>
                <a:avLst/>
                <a:gdLst>
                  <a:gd name="T0" fmla="*/ 20 w 20"/>
                  <a:gd name="T1" fmla="*/ 13 h 20"/>
                  <a:gd name="T2" fmla="*/ 7 w 20"/>
                  <a:gd name="T3" fmla="*/ 20 h 20"/>
                  <a:gd name="T4" fmla="*/ 0 w 20"/>
                  <a:gd name="T5" fmla="*/ 7 h 20"/>
                  <a:gd name="T6" fmla="*/ 13 w 20"/>
                  <a:gd name="T7" fmla="*/ 0 h 20"/>
                  <a:gd name="T8" fmla="*/ 20 w 20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13"/>
                    </a:moveTo>
                    <a:lnTo>
                      <a:pt x="7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057FBED5-390D-42FF-BE7D-DB475D77D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" y="2584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6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0834CB02-617C-4620-9A2A-08BFD58D9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8" y="2613"/>
                <a:ext cx="18" cy="18"/>
              </a:xfrm>
              <a:custGeom>
                <a:avLst/>
                <a:gdLst>
                  <a:gd name="T0" fmla="*/ 18 w 18"/>
                  <a:gd name="T1" fmla="*/ 13 h 18"/>
                  <a:gd name="T2" fmla="*/ 5 w 18"/>
                  <a:gd name="T3" fmla="*/ 18 h 18"/>
                  <a:gd name="T4" fmla="*/ 0 w 18"/>
                  <a:gd name="T5" fmla="*/ 5 h 18"/>
                  <a:gd name="T6" fmla="*/ 13 w 18"/>
                  <a:gd name="T7" fmla="*/ 0 h 18"/>
                  <a:gd name="T8" fmla="*/ 18 w 18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13"/>
                    </a:moveTo>
                    <a:lnTo>
                      <a:pt x="5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EF2214F8-3A4E-476D-A8BB-624FBE34B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2605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7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6E7C2F23-E1CA-4144-9CA7-09E0EA22B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7" y="2599"/>
                <a:ext cx="20" cy="17"/>
              </a:xfrm>
              <a:custGeom>
                <a:avLst/>
                <a:gdLst>
                  <a:gd name="T0" fmla="*/ 20 w 20"/>
                  <a:gd name="T1" fmla="*/ 13 h 17"/>
                  <a:gd name="T2" fmla="*/ 7 w 20"/>
                  <a:gd name="T3" fmla="*/ 17 h 17"/>
                  <a:gd name="T4" fmla="*/ 0 w 20"/>
                  <a:gd name="T5" fmla="*/ 4 h 17"/>
                  <a:gd name="T6" fmla="*/ 13 w 20"/>
                  <a:gd name="T7" fmla="*/ 0 h 17"/>
                  <a:gd name="T8" fmla="*/ 20 w 20"/>
                  <a:gd name="T9" fmla="*/ 13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20" y="13"/>
                    </a:moveTo>
                    <a:lnTo>
                      <a:pt x="7" y="17"/>
                    </a:lnTo>
                    <a:lnTo>
                      <a:pt x="0" y="4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866F0EEA-BED6-465C-8D4E-CAB057D6A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2576"/>
                <a:ext cx="20" cy="19"/>
              </a:xfrm>
              <a:custGeom>
                <a:avLst/>
                <a:gdLst>
                  <a:gd name="T0" fmla="*/ 20 w 20"/>
                  <a:gd name="T1" fmla="*/ 13 h 19"/>
                  <a:gd name="T2" fmla="*/ 7 w 20"/>
                  <a:gd name="T3" fmla="*/ 19 h 19"/>
                  <a:gd name="T4" fmla="*/ 0 w 20"/>
                  <a:gd name="T5" fmla="*/ 6 h 19"/>
                  <a:gd name="T6" fmla="*/ 13 w 20"/>
                  <a:gd name="T7" fmla="*/ 0 h 19"/>
                  <a:gd name="T8" fmla="*/ 20 w 20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13"/>
                    </a:moveTo>
                    <a:lnTo>
                      <a:pt x="7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69EEAFB6-EDE6-45A8-A1ED-F3DF84CE4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569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0BEFC21-10D7-4743-B26E-B299FB5E1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2563"/>
                <a:ext cx="20" cy="18"/>
              </a:xfrm>
              <a:custGeom>
                <a:avLst/>
                <a:gdLst>
                  <a:gd name="T0" fmla="*/ 20 w 12"/>
                  <a:gd name="T1" fmla="*/ 11 h 11"/>
                  <a:gd name="T2" fmla="*/ 7 w 12"/>
                  <a:gd name="T3" fmla="*/ 18 h 11"/>
                  <a:gd name="T4" fmla="*/ 0 w 12"/>
                  <a:gd name="T5" fmla="*/ 5 h 11"/>
                  <a:gd name="T6" fmla="*/ 10 w 12"/>
                  <a:gd name="T7" fmla="*/ 0 h 11"/>
                  <a:gd name="T8" fmla="*/ 15 w 12"/>
                  <a:gd name="T9" fmla="*/ 3 h 11"/>
                  <a:gd name="T10" fmla="*/ 20 w 12"/>
                  <a:gd name="T11" fmla="*/ 11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9" y="0"/>
                      <a:pt x="9" y="2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137C5A16-D5FB-4340-9FB3-25856D113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2590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F1CD25C3-0CBB-4BA4-BBE5-35979A015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2584"/>
                <a:ext cx="20" cy="19"/>
              </a:xfrm>
              <a:custGeom>
                <a:avLst/>
                <a:gdLst>
                  <a:gd name="T0" fmla="*/ 20 w 20"/>
                  <a:gd name="T1" fmla="*/ 13 h 19"/>
                  <a:gd name="T2" fmla="*/ 7 w 20"/>
                  <a:gd name="T3" fmla="*/ 19 h 19"/>
                  <a:gd name="T4" fmla="*/ 0 w 20"/>
                  <a:gd name="T5" fmla="*/ 6 h 19"/>
                  <a:gd name="T6" fmla="*/ 13 w 20"/>
                  <a:gd name="T7" fmla="*/ 0 h 19"/>
                  <a:gd name="T8" fmla="*/ 20 w 20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13"/>
                    </a:moveTo>
                    <a:lnTo>
                      <a:pt x="7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85E6D905-DA74-4778-A03B-7A55B016D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" y="2576"/>
                <a:ext cx="18" cy="19"/>
              </a:xfrm>
              <a:custGeom>
                <a:avLst/>
                <a:gdLst>
                  <a:gd name="T0" fmla="*/ 18 w 18"/>
                  <a:gd name="T1" fmla="*/ 13 h 19"/>
                  <a:gd name="T2" fmla="*/ 5 w 18"/>
                  <a:gd name="T3" fmla="*/ 19 h 19"/>
                  <a:gd name="T4" fmla="*/ 0 w 18"/>
                  <a:gd name="T5" fmla="*/ 6 h 19"/>
                  <a:gd name="T6" fmla="*/ 13 w 18"/>
                  <a:gd name="T7" fmla="*/ 0 h 19"/>
                  <a:gd name="T8" fmla="*/ 18 w 18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8" y="13"/>
                    </a:moveTo>
                    <a:lnTo>
                      <a:pt x="5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" name="Freeform 41">
                <a:extLst>
                  <a:ext uri="{FF2B5EF4-FFF2-40B4-BE49-F238E27FC236}">
                    <a16:creationId xmlns:a16="http://schemas.microsoft.com/office/drawing/2014/main" id="{C891C741-3E8B-494F-BBD3-49C389865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5" y="2628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6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Freeform 42">
                <a:extLst>
                  <a:ext uri="{FF2B5EF4-FFF2-40B4-BE49-F238E27FC236}">
                    <a16:creationId xmlns:a16="http://schemas.microsoft.com/office/drawing/2014/main" id="{A5E2B82F-3990-4437-9097-B7A57418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" y="2621"/>
                <a:ext cx="18" cy="20"/>
              </a:xfrm>
              <a:custGeom>
                <a:avLst/>
                <a:gdLst>
                  <a:gd name="T0" fmla="*/ 18 w 18"/>
                  <a:gd name="T1" fmla="*/ 13 h 20"/>
                  <a:gd name="T2" fmla="*/ 5 w 18"/>
                  <a:gd name="T3" fmla="*/ 20 h 20"/>
                  <a:gd name="T4" fmla="*/ 0 w 18"/>
                  <a:gd name="T5" fmla="*/ 7 h 20"/>
                  <a:gd name="T6" fmla="*/ 13 w 18"/>
                  <a:gd name="T7" fmla="*/ 0 h 20"/>
                  <a:gd name="T8" fmla="*/ 18 w 18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8" y="13"/>
                    </a:moveTo>
                    <a:lnTo>
                      <a:pt x="5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Freeform 43">
                <a:extLst>
                  <a:ext uri="{FF2B5EF4-FFF2-40B4-BE49-F238E27FC236}">
                    <a16:creationId xmlns:a16="http://schemas.microsoft.com/office/drawing/2014/main" id="{0ABB2860-5365-40B7-9A44-AF9518E7A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2613"/>
                <a:ext cx="20" cy="20"/>
              </a:xfrm>
              <a:custGeom>
                <a:avLst/>
                <a:gdLst>
                  <a:gd name="T0" fmla="*/ 20 w 20"/>
                  <a:gd name="T1" fmla="*/ 13 h 20"/>
                  <a:gd name="T2" fmla="*/ 7 w 20"/>
                  <a:gd name="T3" fmla="*/ 20 h 20"/>
                  <a:gd name="T4" fmla="*/ 0 w 20"/>
                  <a:gd name="T5" fmla="*/ 7 h 20"/>
                  <a:gd name="T6" fmla="*/ 13 w 20"/>
                  <a:gd name="T7" fmla="*/ 0 h 20"/>
                  <a:gd name="T8" fmla="*/ 20 w 20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13"/>
                    </a:moveTo>
                    <a:lnTo>
                      <a:pt x="7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Freeform 44">
                <a:extLst>
                  <a:ext uri="{FF2B5EF4-FFF2-40B4-BE49-F238E27FC236}">
                    <a16:creationId xmlns:a16="http://schemas.microsoft.com/office/drawing/2014/main" id="{29508D4E-1B49-4E3C-A5FA-0516122D2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2642"/>
                <a:ext cx="20" cy="18"/>
              </a:xfrm>
              <a:custGeom>
                <a:avLst/>
                <a:gdLst>
                  <a:gd name="T0" fmla="*/ 20 w 12"/>
                  <a:gd name="T1" fmla="*/ 13 h 11"/>
                  <a:gd name="T2" fmla="*/ 10 w 12"/>
                  <a:gd name="T3" fmla="*/ 18 h 11"/>
                  <a:gd name="T4" fmla="*/ 5 w 12"/>
                  <a:gd name="T5" fmla="*/ 16 h 11"/>
                  <a:gd name="T6" fmla="*/ 0 w 12"/>
                  <a:gd name="T7" fmla="*/ 7 h 11"/>
                  <a:gd name="T8" fmla="*/ 13 w 12"/>
                  <a:gd name="T9" fmla="*/ 0 h 11"/>
                  <a:gd name="T10" fmla="*/ 20 w 12"/>
                  <a:gd name="T11" fmla="*/ 13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8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4" y="11"/>
                      <a:pt x="3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Freeform 45">
                <a:extLst>
                  <a:ext uri="{FF2B5EF4-FFF2-40B4-BE49-F238E27FC236}">
                    <a16:creationId xmlns:a16="http://schemas.microsoft.com/office/drawing/2014/main" id="{77BA8282-76FC-40FB-8A05-D0C4BF611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7" y="2636"/>
                <a:ext cx="20" cy="18"/>
              </a:xfrm>
              <a:custGeom>
                <a:avLst/>
                <a:gdLst>
                  <a:gd name="T0" fmla="*/ 20 w 20"/>
                  <a:gd name="T1" fmla="*/ 13 h 18"/>
                  <a:gd name="T2" fmla="*/ 7 w 20"/>
                  <a:gd name="T3" fmla="*/ 18 h 18"/>
                  <a:gd name="T4" fmla="*/ 0 w 20"/>
                  <a:gd name="T5" fmla="*/ 5 h 18"/>
                  <a:gd name="T6" fmla="*/ 13 w 20"/>
                  <a:gd name="T7" fmla="*/ 0 h 18"/>
                  <a:gd name="T8" fmla="*/ 20 w 20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3"/>
                    </a:moveTo>
                    <a:lnTo>
                      <a:pt x="7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" name="Freeform 46">
                <a:extLst>
                  <a:ext uri="{FF2B5EF4-FFF2-40B4-BE49-F238E27FC236}">
                    <a16:creationId xmlns:a16="http://schemas.microsoft.com/office/drawing/2014/main" id="{98FCFADD-1B66-43E6-B9F0-41F306BDF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" y="2628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6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Freeform 47">
                <a:extLst>
                  <a:ext uri="{FF2B5EF4-FFF2-40B4-BE49-F238E27FC236}">
                    <a16:creationId xmlns:a16="http://schemas.microsoft.com/office/drawing/2014/main" id="{EE8C615F-8241-46E8-9269-C3C352DF2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607"/>
                <a:ext cx="17" cy="19"/>
              </a:xfrm>
              <a:custGeom>
                <a:avLst/>
                <a:gdLst>
                  <a:gd name="T0" fmla="*/ 17 w 17"/>
                  <a:gd name="T1" fmla="*/ 13 h 19"/>
                  <a:gd name="T2" fmla="*/ 5 w 17"/>
                  <a:gd name="T3" fmla="*/ 19 h 19"/>
                  <a:gd name="T4" fmla="*/ 0 w 17"/>
                  <a:gd name="T5" fmla="*/ 6 h 19"/>
                  <a:gd name="T6" fmla="*/ 13 w 17"/>
                  <a:gd name="T7" fmla="*/ 0 h 19"/>
                  <a:gd name="T8" fmla="*/ 17 w 17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13"/>
                    </a:moveTo>
                    <a:lnTo>
                      <a:pt x="5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" name="Freeform 48">
                <a:extLst>
                  <a:ext uri="{FF2B5EF4-FFF2-40B4-BE49-F238E27FC236}">
                    <a16:creationId xmlns:a16="http://schemas.microsoft.com/office/drawing/2014/main" id="{9E1A50CA-4902-481B-84D9-A01713D3C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2599"/>
                <a:ext cx="20" cy="19"/>
              </a:xfrm>
              <a:custGeom>
                <a:avLst/>
                <a:gdLst>
                  <a:gd name="T0" fmla="*/ 20 w 20"/>
                  <a:gd name="T1" fmla="*/ 13 h 19"/>
                  <a:gd name="T2" fmla="*/ 7 w 20"/>
                  <a:gd name="T3" fmla="*/ 19 h 19"/>
                  <a:gd name="T4" fmla="*/ 0 w 20"/>
                  <a:gd name="T5" fmla="*/ 6 h 19"/>
                  <a:gd name="T6" fmla="*/ 13 w 20"/>
                  <a:gd name="T7" fmla="*/ 0 h 19"/>
                  <a:gd name="T8" fmla="*/ 20 w 20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13"/>
                    </a:moveTo>
                    <a:lnTo>
                      <a:pt x="7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5" name="Freeform 49">
                <a:extLst>
                  <a:ext uri="{FF2B5EF4-FFF2-40B4-BE49-F238E27FC236}">
                    <a16:creationId xmlns:a16="http://schemas.microsoft.com/office/drawing/2014/main" id="{3DBEEFDA-EC47-4992-875E-DAF481915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1" y="2592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Freeform 50">
                <a:extLst>
                  <a:ext uri="{FF2B5EF4-FFF2-40B4-BE49-F238E27FC236}">
                    <a16:creationId xmlns:a16="http://schemas.microsoft.com/office/drawing/2014/main" id="{96C6B1A2-FDA3-4D17-A5ED-B61B7A3BC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2621"/>
                <a:ext cx="20" cy="18"/>
              </a:xfrm>
              <a:custGeom>
                <a:avLst/>
                <a:gdLst>
                  <a:gd name="T0" fmla="*/ 20 w 20"/>
                  <a:gd name="T1" fmla="*/ 13 h 18"/>
                  <a:gd name="T2" fmla="*/ 7 w 20"/>
                  <a:gd name="T3" fmla="*/ 18 h 18"/>
                  <a:gd name="T4" fmla="*/ 0 w 20"/>
                  <a:gd name="T5" fmla="*/ 5 h 18"/>
                  <a:gd name="T6" fmla="*/ 13 w 20"/>
                  <a:gd name="T7" fmla="*/ 0 h 18"/>
                  <a:gd name="T8" fmla="*/ 20 w 20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3"/>
                    </a:moveTo>
                    <a:lnTo>
                      <a:pt x="7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" name="Freeform 51">
                <a:extLst>
                  <a:ext uri="{FF2B5EF4-FFF2-40B4-BE49-F238E27FC236}">
                    <a16:creationId xmlns:a16="http://schemas.microsoft.com/office/drawing/2014/main" id="{EA0D3B4C-38CA-4D31-9A38-42B9E29EB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" y="2613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" name="Freeform 52">
                <a:extLst>
                  <a:ext uri="{FF2B5EF4-FFF2-40B4-BE49-F238E27FC236}">
                    <a16:creationId xmlns:a16="http://schemas.microsoft.com/office/drawing/2014/main" id="{517BAE2E-DBBD-4325-83AB-8D4C6E9DD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2607"/>
                <a:ext cx="20" cy="19"/>
              </a:xfrm>
              <a:custGeom>
                <a:avLst/>
                <a:gdLst>
                  <a:gd name="T0" fmla="*/ 17 w 12"/>
                  <a:gd name="T1" fmla="*/ 14 h 12"/>
                  <a:gd name="T2" fmla="*/ 7 w 12"/>
                  <a:gd name="T3" fmla="*/ 19 h 12"/>
                  <a:gd name="T4" fmla="*/ 0 w 12"/>
                  <a:gd name="T5" fmla="*/ 6 h 12"/>
                  <a:gd name="T6" fmla="*/ 13 w 12"/>
                  <a:gd name="T7" fmla="*/ 0 h 12"/>
                  <a:gd name="T8" fmla="*/ 18 w 12"/>
                  <a:gd name="T9" fmla="*/ 10 h 12"/>
                  <a:gd name="T10" fmla="*/ 17 w 12"/>
                  <a:gd name="T11" fmla="*/ 14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0" y="9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1" y="8"/>
                      <a:pt x="10" y="9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Freeform 53">
                <a:extLst>
                  <a:ext uri="{FF2B5EF4-FFF2-40B4-BE49-F238E27FC236}">
                    <a16:creationId xmlns:a16="http://schemas.microsoft.com/office/drawing/2014/main" id="{EE657544-8B3D-4737-9353-5DB663043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2490"/>
                <a:ext cx="123" cy="107"/>
              </a:xfrm>
              <a:custGeom>
                <a:avLst/>
                <a:gdLst>
                  <a:gd name="T0" fmla="*/ 28 w 76"/>
                  <a:gd name="T1" fmla="*/ 104 h 66"/>
                  <a:gd name="T2" fmla="*/ 2 w 76"/>
                  <a:gd name="T3" fmla="*/ 49 h 66"/>
                  <a:gd name="T4" fmla="*/ 3 w 76"/>
                  <a:gd name="T5" fmla="*/ 42 h 66"/>
                  <a:gd name="T6" fmla="*/ 91 w 76"/>
                  <a:gd name="T7" fmla="*/ 2 h 66"/>
                  <a:gd name="T8" fmla="*/ 95 w 76"/>
                  <a:gd name="T9" fmla="*/ 3 h 66"/>
                  <a:gd name="T10" fmla="*/ 121 w 76"/>
                  <a:gd name="T11" fmla="*/ 58 h 66"/>
                  <a:gd name="T12" fmla="*/ 120 w 76"/>
                  <a:gd name="T13" fmla="*/ 65 h 66"/>
                  <a:gd name="T14" fmla="*/ 34 w 76"/>
                  <a:gd name="T15" fmla="*/ 105 h 66"/>
                  <a:gd name="T16" fmla="*/ 28 w 76"/>
                  <a:gd name="T17" fmla="*/ 104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66">
                    <a:moveTo>
                      <a:pt x="17" y="64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28"/>
                      <a:pt x="1" y="27"/>
                      <a:pt x="2" y="26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8"/>
                      <a:pt x="75" y="39"/>
                      <a:pt x="74" y="4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0" y="66"/>
                      <a:pt x="18" y="65"/>
                      <a:pt x="17" y="64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Freeform 54">
                <a:extLst>
                  <a:ext uri="{FF2B5EF4-FFF2-40B4-BE49-F238E27FC236}">
                    <a16:creationId xmlns:a16="http://schemas.microsoft.com/office/drawing/2014/main" id="{B1118494-4240-4C34-9A2C-163AED8C9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" y="2529"/>
                <a:ext cx="18" cy="19"/>
              </a:xfrm>
              <a:custGeom>
                <a:avLst/>
                <a:gdLst>
                  <a:gd name="T0" fmla="*/ 18 w 11"/>
                  <a:gd name="T1" fmla="*/ 13 h 12"/>
                  <a:gd name="T2" fmla="*/ 5 w 11"/>
                  <a:gd name="T3" fmla="*/ 19 h 12"/>
                  <a:gd name="T4" fmla="*/ 0 w 11"/>
                  <a:gd name="T5" fmla="*/ 10 h 12"/>
                  <a:gd name="T6" fmla="*/ 3 w 11"/>
                  <a:gd name="T7" fmla="*/ 5 h 12"/>
                  <a:gd name="T8" fmla="*/ 11 w 11"/>
                  <a:gd name="T9" fmla="*/ 0 h 12"/>
                  <a:gd name="T10" fmla="*/ 18 w 11"/>
                  <a:gd name="T11" fmla="*/ 13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2">
                    <a:moveTo>
                      <a:pt x="11" y="8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4"/>
                      <a:pt x="2" y="3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" name="Freeform 55">
                <a:extLst>
                  <a:ext uri="{FF2B5EF4-FFF2-40B4-BE49-F238E27FC236}">
                    <a16:creationId xmlns:a16="http://schemas.microsoft.com/office/drawing/2014/main" id="{25885E6C-B82B-4642-BA21-2EE552F49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0" y="2522"/>
                <a:ext cx="18" cy="20"/>
              </a:xfrm>
              <a:custGeom>
                <a:avLst/>
                <a:gdLst>
                  <a:gd name="T0" fmla="*/ 18 w 18"/>
                  <a:gd name="T1" fmla="*/ 13 h 20"/>
                  <a:gd name="T2" fmla="*/ 5 w 18"/>
                  <a:gd name="T3" fmla="*/ 20 h 20"/>
                  <a:gd name="T4" fmla="*/ 0 w 18"/>
                  <a:gd name="T5" fmla="*/ 7 h 20"/>
                  <a:gd name="T6" fmla="*/ 13 w 18"/>
                  <a:gd name="T7" fmla="*/ 0 h 20"/>
                  <a:gd name="T8" fmla="*/ 18 w 18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8" y="13"/>
                    </a:moveTo>
                    <a:lnTo>
                      <a:pt x="5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Freeform 56">
                <a:extLst>
                  <a:ext uri="{FF2B5EF4-FFF2-40B4-BE49-F238E27FC236}">
                    <a16:creationId xmlns:a16="http://schemas.microsoft.com/office/drawing/2014/main" id="{EC6696E8-04F8-416A-A4B8-66AF6A1F3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2516"/>
                <a:ext cx="20" cy="18"/>
              </a:xfrm>
              <a:custGeom>
                <a:avLst/>
                <a:gdLst>
                  <a:gd name="T0" fmla="*/ 20 w 20"/>
                  <a:gd name="T1" fmla="*/ 13 h 18"/>
                  <a:gd name="T2" fmla="*/ 7 w 20"/>
                  <a:gd name="T3" fmla="*/ 18 h 18"/>
                  <a:gd name="T4" fmla="*/ 0 w 20"/>
                  <a:gd name="T5" fmla="*/ 5 h 18"/>
                  <a:gd name="T6" fmla="*/ 13 w 20"/>
                  <a:gd name="T7" fmla="*/ 0 h 18"/>
                  <a:gd name="T8" fmla="*/ 20 w 20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3"/>
                    </a:moveTo>
                    <a:lnTo>
                      <a:pt x="7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Freeform 57">
                <a:extLst>
                  <a:ext uri="{FF2B5EF4-FFF2-40B4-BE49-F238E27FC236}">
                    <a16:creationId xmlns:a16="http://schemas.microsoft.com/office/drawing/2014/main" id="{4F5A49B1-4B67-4A91-92AE-447AF665E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" y="2544"/>
                <a:ext cx="18" cy="19"/>
              </a:xfrm>
              <a:custGeom>
                <a:avLst/>
                <a:gdLst>
                  <a:gd name="T0" fmla="*/ 18 w 18"/>
                  <a:gd name="T1" fmla="*/ 12 h 19"/>
                  <a:gd name="T2" fmla="*/ 5 w 18"/>
                  <a:gd name="T3" fmla="*/ 19 h 19"/>
                  <a:gd name="T4" fmla="*/ 0 w 18"/>
                  <a:gd name="T5" fmla="*/ 6 h 19"/>
                  <a:gd name="T6" fmla="*/ 13 w 18"/>
                  <a:gd name="T7" fmla="*/ 0 h 19"/>
                  <a:gd name="T8" fmla="*/ 18 w 18"/>
                  <a:gd name="T9" fmla="*/ 12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8" y="12"/>
                    </a:moveTo>
                    <a:lnTo>
                      <a:pt x="5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Freeform 58">
                <a:extLst>
                  <a:ext uri="{FF2B5EF4-FFF2-40B4-BE49-F238E27FC236}">
                    <a16:creationId xmlns:a16="http://schemas.microsoft.com/office/drawing/2014/main" id="{132678D9-F48A-4BC7-A839-DE741AE5D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537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7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" name="Freeform 59">
                <a:extLst>
                  <a:ext uri="{FF2B5EF4-FFF2-40B4-BE49-F238E27FC236}">
                    <a16:creationId xmlns:a16="http://schemas.microsoft.com/office/drawing/2014/main" id="{CBB046E2-05F2-41CA-822E-F051980EE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2" y="2531"/>
                <a:ext cx="19" cy="17"/>
              </a:xfrm>
              <a:custGeom>
                <a:avLst/>
                <a:gdLst>
                  <a:gd name="T0" fmla="*/ 19 w 19"/>
                  <a:gd name="T1" fmla="*/ 13 h 17"/>
                  <a:gd name="T2" fmla="*/ 6 w 19"/>
                  <a:gd name="T3" fmla="*/ 17 h 17"/>
                  <a:gd name="T4" fmla="*/ 0 w 19"/>
                  <a:gd name="T5" fmla="*/ 4 h 17"/>
                  <a:gd name="T6" fmla="*/ 13 w 19"/>
                  <a:gd name="T7" fmla="*/ 0 h 17"/>
                  <a:gd name="T8" fmla="*/ 19 w 19"/>
                  <a:gd name="T9" fmla="*/ 13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9" y="13"/>
                    </a:moveTo>
                    <a:lnTo>
                      <a:pt x="6" y="17"/>
                    </a:lnTo>
                    <a:lnTo>
                      <a:pt x="0" y="4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" name="Freeform 60">
                <a:extLst>
                  <a:ext uri="{FF2B5EF4-FFF2-40B4-BE49-F238E27FC236}">
                    <a16:creationId xmlns:a16="http://schemas.microsoft.com/office/drawing/2014/main" id="{B5F46580-09A4-4984-BA7E-D1228B287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" y="2508"/>
                <a:ext cx="18" cy="19"/>
              </a:xfrm>
              <a:custGeom>
                <a:avLst/>
                <a:gdLst>
                  <a:gd name="T0" fmla="*/ 18 w 18"/>
                  <a:gd name="T1" fmla="*/ 13 h 19"/>
                  <a:gd name="T2" fmla="*/ 5 w 18"/>
                  <a:gd name="T3" fmla="*/ 19 h 19"/>
                  <a:gd name="T4" fmla="*/ 0 w 18"/>
                  <a:gd name="T5" fmla="*/ 6 h 19"/>
                  <a:gd name="T6" fmla="*/ 13 w 18"/>
                  <a:gd name="T7" fmla="*/ 0 h 19"/>
                  <a:gd name="T8" fmla="*/ 18 w 18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8" y="13"/>
                    </a:moveTo>
                    <a:lnTo>
                      <a:pt x="5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" name="Freeform 61">
                <a:extLst>
                  <a:ext uri="{FF2B5EF4-FFF2-40B4-BE49-F238E27FC236}">
                    <a16:creationId xmlns:a16="http://schemas.microsoft.com/office/drawing/2014/main" id="{916A0B54-C6C7-49EF-807C-B11EEF019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" y="2501"/>
                <a:ext cx="19" cy="18"/>
              </a:xfrm>
              <a:custGeom>
                <a:avLst/>
                <a:gdLst>
                  <a:gd name="T0" fmla="*/ 19 w 19"/>
                  <a:gd name="T1" fmla="*/ 13 h 18"/>
                  <a:gd name="T2" fmla="*/ 6 w 19"/>
                  <a:gd name="T3" fmla="*/ 18 h 18"/>
                  <a:gd name="T4" fmla="*/ 0 w 19"/>
                  <a:gd name="T5" fmla="*/ 5 h 18"/>
                  <a:gd name="T6" fmla="*/ 13 w 19"/>
                  <a:gd name="T7" fmla="*/ 0 h 18"/>
                  <a:gd name="T8" fmla="*/ 19 w 19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13"/>
                    </a:moveTo>
                    <a:lnTo>
                      <a:pt x="6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Freeform 62">
                <a:extLst>
                  <a:ext uri="{FF2B5EF4-FFF2-40B4-BE49-F238E27FC236}">
                    <a16:creationId xmlns:a16="http://schemas.microsoft.com/office/drawing/2014/main" id="{20FB26AF-9553-44BC-A4AD-FF5701B75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" y="2495"/>
                <a:ext cx="20" cy="18"/>
              </a:xfrm>
              <a:custGeom>
                <a:avLst/>
                <a:gdLst>
                  <a:gd name="T0" fmla="*/ 20 w 12"/>
                  <a:gd name="T1" fmla="*/ 11 h 11"/>
                  <a:gd name="T2" fmla="*/ 7 w 12"/>
                  <a:gd name="T3" fmla="*/ 18 h 11"/>
                  <a:gd name="T4" fmla="*/ 0 w 12"/>
                  <a:gd name="T5" fmla="*/ 5 h 11"/>
                  <a:gd name="T6" fmla="*/ 10 w 12"/>
                  <a:gd name="T7" fmla="*/ 0 h 11"/>
                  <a:gd name="T8" fmla="*/ 15 w 12"/>
                  <a:gd name="T9" fmla="*/ 2 h 11"/>
                  <a:gd name="T10" fmla="*/ 20 w 12"/>
                  <a:gd name="T11" fmla="*/ 11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7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9" y="0"/>
                      <a:pt x="9" y="1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" name="Freeform 63">
                <a:extLst>
                  <a:ext uri="{FF2B5EF4-FFF2-40B4-BE49-F238E27FC236}">
                    <a16:creationId xmlns:a16="http://schemas.microsoft.com/office/drawing/2014/main" id="{FDD09D43-B489-48C4-9040-EF8708B74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2522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Freeform 64">
                <a:extLst>
                  <a:ext uri="{FF2B5EF4-FFF2-40B4-BE49-F238E27FC236}">
                    <a16:creationId xmlns:a16="http://schemas.microsoft.com/office/drawing/2014/main" id="{C6AA0565-21E1-4BF4-9756-419EEB7B3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" y="2516"/>
                <a:ext cx="20" cy="18"/>
              </a:xfrm>
              <a:custGeom>
                <a:avLst/>
                <a:gdLst>
                  <a:gd name="T0" fmla="*/ 20 w 20"/>
                  <a:gd name="T1" fmla="*/ 13 h 18"/>
                  <a:gd name="T2" fmla="*/ 7 w 20"/>
                  <a:gd name="T3" fmla="*/ 18 h 18"/>
                  <a:gd name="T4" fmla="*/ 0 w 20"/>
                  <a:gd name="T5" fmla="*/ 5 h 18"/>
                  <a:gd name="T6" fmla="*/ 13 w 20"/>
                  <a:gd name="T7" fmla="*/ 0 h 18"/>
                  <a:gd name="T8" fmla="*/ 20 w 20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3"/>
                    </a:moveTo>
                    <a:lnTo>
                      <a:pt x="7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Freeform 65">
                <a:extLst>
                  <a:ext uri="{FF2B5EF4-FFF2-40B4-BE49-F238E27FC236}">
                    <a16:creationId xmlns:a16="http://schemas.microsoft.com/office/drawing/2014/main" id="{836093CE-5E57-48D9-8CCB-73D77C156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9" y="2508"/>
                <a:ext cx="17" cy="19"/>
              </a:xfrm>
              <a:custGeom>
                <a:avLst/>
                <a:gdLst>
                  <a:gd name="T0" fmla="*/ 17 w 17"/>
                  <a:gd name="T1" fmla="*/ 13 h 19"/>
                  <a:gd name="T2" fmla="*/ 4 w 17"/>
                  <a:gd name="T3" fmla="*/ 19 h 19"/>
                  <a:gd name="T4" fmla="*/ 0 w 17"/>
                  <a:gd name="T5" fmla="*/ 6 h 19"/>
                  <a:gd name="T6" fmla="*/ 12 w 17"/>
                  <a:gd name="T7" fmla="*/ 0 h 19"/>
                  <a:gd name="T8" fmla="*/ 17 w 17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13"/>
                    </a:moveTo>
                    <a:lnTo>
                      <a:pt x="4" y="19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Freeform 66">
                <a:extLst>
                  <a:ext uri="{FF2B5EF4-FFF2-40B4-BE49-F238E27FC236}">
                    <a16:creationId xmlns:a16="http://schemas.microsoft.com/office/drawing/2014/main" id="{25504EC7-AACA-4B30-9B1F-9FD3AADB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560"/>
                <a:ext cx="19" cy="19"/>
              </a:xfrm>
              <a:custGeom>
                <a:avLst/>
                <a:gdLst>
                  <a:gd name="T0" fmla="*/ 19 w 19"/>
                  <a:gd name="T1" fmla="*/ 13 h 19"/>
                  <a:gd name="T2" fmla="*/ 6 w 19"/>
                  <a:gd name="T3" fmla="*/ 19 h 19"/>
                  <a:gd name="T4" fmla="*/ 0 w 19"/>
                  <a:gd name="T5" fmla="*/ 6 h 19"/>
                  <a:gd name="T6" fmla="*/ 13 w 19"/>
                  <a:gd name="T7" fmla="*/ 0 h 19"/>
                  <a:gd name="T8" fmla="*/ 19 w 19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3"/>
                    </a:moveTo>
                    <a:lnTo>
                      <a:pt x="6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Freeform 67">
                <a:extLst>
                  <a:ext uri="{FF2B5EF4-FFF2-40B4-BE49-F238E27FC236}">
                    <a16:creationId xmlns:a16="http://schemas.microsoft.com/office/drawing/2014/main" id="{735EFEC8-6CCF-464C-8B06-088A74BC8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" y="2553"/>
                <a:ext cx="20" cy="18"/>
              </a:xfrm>
              <a:custGeom>
                <a:avLst/>
                <a:gdLst>
                  <a:gd name="T0" fmla="*/ 20 w 20"/>
                  <a:gd name="T1" fmla="*/ 13 h 18"/>
                  <a:gd name="T2" fmla="*/ 7 w 20"/>
                  <a:gd name="T3" fmla="*/ 18 h 18"/>
                  <a:gd name="T4" fmla="*/ 0 w 20"/>
                  <a:gd name="T5" fmla="*/ 5 h 18"/>
                  <a:gd name="T6" fmla="*/ 13 w 20"/>
                  <a:gd name="T7" fmla="*/ 0 h 18"/>
                  <a:gd name="T8" fmla="*/ 20 w 20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13"/>
                    </a:moveTo>
                    <a:lnTo>
                      <a:pt x="7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Freeform 68">
                <a:extLst>
                  <a:ext uri="{FF2B5EF4-FFF2-40B4-BE49-F238E27FC236}">
                    <a16:creationId xmlns:a16="http://schemas.microsoft.com/office/drawing/2014/main" id="{9BC0FFB3-F2FD-4390-8677-CE62CE14A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" y="2545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Freeform 69">
                <a:extLst>
                  <a:ext uri="{FF2B5EF4-FFF2-40B4-BE49-F238E27FC236}">
                    <a16:creationId xmlns:a16="http://schemas.microsoft.com/office/drawing/2014/main" id="{EE43ED69-F0E2-4D76-BB4C-C73B50F57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2574"/>
                <a:ext cx="20" cy="18"/>
              </a:xfrm>
              <a:custGeom>
                <a:avLst/>
                <a:gdLst>
                  <a:gd name="T0" fmla="*/ 20 w 12"/>
                  <a:gd name="T1" fmla="*/ 13 h 11"/>
                  <a:gd name="T2" fmla="*/ 10 w 12"/>
                  <a:gd name="T3" fmla="*/ 18 h 11"/>
                  <a:gd name="T4" fmla="*/ 5 w 12"/>
                  <a:gd name="T5" fmla="*/ 16 h 11"/>
                  <a:gd name="T6" fmla="*/ 0 w 12"/>
                  <a:gd name="T7" fmla="*/ 7 h 11"/>
                  <a:gd name="T8" fmla="*/ 13 w 12"/>
                  <a:gd name="T9" fmla="*/ 0 h 11"/>
                  <a:gd name="T10" fmla="*/ 20 w 12"/>
                  <a:gd name="T11" fmla="*/ 13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8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4" y="11"/>
                      <a:pt x="3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Freeform 70">
                <a:extLst>
                  <a:ext uri="{FF2B5EF4-FFF2-40B4-BE49-F238E27FC236}">
                    <a16:creationId xmlns:a16="http://schemas.microsoft.com/office/drawing/2014/main" id="{2F718CE4-EE12-49F9-BAAA-4C35AAFB5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2" y="2568"/>
                <a:ext cx="19" cy="18"/>
              </a:xfrm>
              <a:custGeom>
                <a:avLst/>
                <a:gdLst>
                  <a:gd name="T0" fmla="*/ 19 w 19"/>
                  <a:gd name="T1" fmla="*/ 13 h 18"/>
                  <a:gd name="T2" fmla="*/ 6 w 19"/>
                  <a:gd name="T3" fmla="*/ 18 h 18"/>
                  <a:gd name="T4" fmla="*/ 0 w 19"/>
                  <a:gd name="T5" fmla="*/ 5 h 18"/>
                  <a:gd name="T6" fmla="*/ 13 w 19"/>
                  <a:gd name="T7" fmla="*/ 0 h 18"/>
                  <a:gd name="T8" fmla="*/ 19 w 19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13"/>
                    </a:moveTo>
                    <a:lnTo>
                      <a:pt x="6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Freeform 71">
                <a:extLst>
                  <a:ext uri="{FF2B5EF4-FFF2-40B4-BE49-F238E27FC236}">
                    <a16:creationId xmlns:a16="http://schemas.microsoft.com/office/drawing/2014/main" id="{A58CADB5-108D-4E85-8611-D405A75B1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6" y="2560"/>
                <a:ext cx="20" cy="19"/>
              </a:xfrm>
              <a:custGeom>
                <a:avLst/>
                <a:gdLst>
                  <a:gd name="T0" fmla="*/ 20 w 20"/>
                  <a:gd name="T1" fmla="*/ 13 h 19"/>
                  <a:gd name="T2" fmla="*/ 7 w 20"/>
                  <a:gd name="T3" fmla="*/ 19 h 19"/>
                  <a:gd name="T4" fmla="*/ 0 w 20"/>
                  <a:gd name="T5" fmla="*/ 6 h 19"/>
                  <a:gd name="T6" fmla="*/ 13 w 20"/>
                  <a:gd name="T7" fmla="*/ 0 h 19"/>
                  <a:gd name="T8" fmla="*/ 20 w 20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13"/>
                    </a:moveTo>
                    <a:lnTo>
                      <a:pt x="7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Freeform 72">
                <a:extLst>
                  <a:ext uri="{FF2B5EF4-FFF2-40B4-BE49-F238E27FC236}">
                    <a16:creationId xmlns:a16="http://schemas.microsoft.com/office/drawing/2014/main" id="{4FA54EC8-CCEB-4A0D-B09D-27F1020CA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2539"/>
                <a:ext cx="20" cy="17"/>
              </a:xfrm>
              <a:custGeom>
                <a:avLst/>
                <a:gdLst>
                  <a:gd name="T0" fmla="*/ 20 w 20"/>
                  <a:gd name="T1" fmla="*/ 13 h 17"/>
                  <a:gd name="T2" fmla="*/ 7 w 20"/>
                  <a:gd name="T3" fmla="*/ 17 h 17"/>
                  <a:gd name="T4" fmla="*/ 0 w 20"/>
                  <a:gd name="T5" fmla="*/ 5 h 17"/>
                  <a:gd name="T6" fmla="*/ 13 w 20"/>
                  <a:gd name="T7" fmla="*/ 0 h 17"/>
                  <a:gd name="T8" fmla="*/ 20 w 20"/>
                  <a:gd name="T9" fmla="*/ 13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20" y="13"/>
                    </a:moveTo>
                    <a:lnTo>
                      <a:pt x="7" y="17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" name="Freeform 73">
                <a:extLst>
                  <a:ext uri="{FF2B5EF4-FFF2-40B4-BE49-F238E27FC236}">
                    <a16:creationId xmlns:a16="http://schemas.microsoft.com/office/drawing/2014/main" id="{A2E7CE62-B1C6-4A16-81C9-32FE1C165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" y="2531"/>
                <a:ext cx="20" cy="19"/>
              </a:xfrm>
              <a:custGeom>
                <a:avLst/>
                <a:gdLst>
                  <a:gd name="T0" fmla="*/ 20 w 20"/>
                  <a:gd name="T1" fmla="*/ 13 h 19"/>
                  <a:gd name="T2" fmla="*/ 7 w 20"/>
                  <a:gd name="T3" fmla="*/ 19 h 19"/>
                  <a:gd name="T4" fmla="*/ 0 w 20"/>
                  <a:gd name="T5" fmla="*/ 6 h 19"/>
                  <a:gd name="T6" fmla="*/ 13 w 20"/>
                  <a:gd name="T7" fmla="*/ 0 h 19"/>
                  <a:gd name="T8" fmla="*/ 20 w 20"/>
                  <a:gd name="T9" fmla="*/ 13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13"/>
                    </a:moveTo>
                    <a:lnTo>
                      <a:pt x="7" y="19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20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Freeform 74">
                <a:extLst>
                  <a:ext uri="{FF2B5EF4-FFF2-40B4-BE49-F238E27FC236}">
                    <a16:creationId xmlns:a16="http://schemas.microsoft.com/office/drawing/2014/main" id="{522B633C-84BE-42C4-B1A4-998CC736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5" y="2524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Freeform 75">
                <a:extLst>
                  <a:ext uri="{FF2B5EF4-FFF2-40B4-BE49-F238E27FC236}">
                    <a16:creationId xmlns:a16="http://schemas.microsoft.com/office/drawing/2014/main" id="{31D1F22E-837C-42BE-A36D-97C00700D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" y="2553"/>
                <a:ext cx="18" cy="18"/>
              </a:xfrm>
              <a:custGeom>
                <a:avLst/>
                <a:gdLst>
                  <a:gd name="T0" fmla="*/ 18 w 18"/>
                  <a:gd name="T1" fmla="*/ 13 h 18"/>
                  <a:gd name="T2" fmla="*/ 5 w 18"/>
                  <a:gd name="T3" fmla="*/ 18 h 18"/>
                  <a:gd name="T4" fmla="*/ 0 w 18"/>
                  <a:gd name="T5" fmla="*/ 5 h 18"/>
                  <a:gd name="T6" fmla="*/ 13 w 18"/>
                  <a:gd name="T7" fmla="*/ 0 h 18"/>
                  <a:gd name="T8" fmla="*/ 18 w 18"/>
                  <a:gd name="T9" fmla="*/ 13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13"/>
                    </a:moveTo>
                    <a:lnTo>
                      <a:pt x="5" y="18"/>
                    </a:lnTo>
                    <a:lnTo>
                      <a:pt x="0" y="5"/>
                    </a:lnTo>
                    <a:lnTo>
                      <a:pt x="13" y="0"/>
                    </a:ln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Freeform 76">
                <a:extLst>
                  <a:ext uri="{FF2B5EF4-FFF2-40B4-BE49-F238E27FC236}">
                    <a16:creationId xmlns:a16="http://schemas.microsoft.com/office/drawing/2014/main" id="{DED1D53E-66DE-401F-9FDB-0B136D0C3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2545"/>
                <a:ext cx="19" cy="20"/>
              </a:xfrm>
              <a:custGeom>
                <a:avLst/>
                <a:gdLst>
                  <a:gd name="T0" fmla="*/ 19 w 19"/>
                  <a:gd name="T1" fmla="*/ 13 h 20"/>
                  <a:gd name="T2" fmla="*/ 6 w 19"/>
                  <a:gd name="T3" fmla="*/ 20 h 20"/>
                  <a:gd name="T4" fmla="*/ 0 w 19"/>
                  <a:gd name="T5" fmla="*/ 7 h 20"/>
                  <a:gd name="T6" fmla="*/ 13 w 19"/>
                  <a:gd name="T7" fmla="*/ 0 h 20"/>
                  <a:gd name="T8" fmla="*/ 19 w 19"/>
                  <a:gd name="T9" fmla="*/ 13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13"/>
                    </a:moveTo>
                    <a:lnTo>
                      <a:pt x="6" y="20"/>
                    </a:lnTo>
                    <a:lnTo>
                      <a:pt x="0" y="7"/>
                    </a:lnTo>
                    <a:lnTo>
                      <a:pt x="13" y="0"/>
                    </a:ln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Freeform 77">
                <a:extLst>
                  <a:ext uri="{FF2B5EF4-FFF2-40B4-BE49-F238E27FC236}">
                    <a16:creationId xmlns:a16="http://schemas.microsoft.com/office/drawing/2014/main" id="{848D0D81-C0B6-49E9-85F9-6A52D4608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1" y="2539"/>
                <a:ext cx="20" cy="17"/>
              </a:xfrm>
              <a:custGeom>
                <a:avLst/>
                <a:gdLst>
                  <a:gd name="T0" fmla="*/ 17 w 12"/>
                  <a:gd name="T1" fmla="*/ 14 h 11"/>
                  <a:gd name="T2" fmla="*/ 7 w 12"/>
                  <a:gd name="T3" fmla="*/ 17 h 11"/>
                  <a:gd name="T4" fmla="*/ 0 w 12"/>
                  <a:gd name="T5" fmla="*/ 5 h 11"/>
                  <a:gd name="T6" fmla="*/ 13 w 12"/>
                  <a:gd name="T7" fmla="*/ 0 h 11"/>
                  <a:gd name="T8" fmla="*/ 18 w 12"/>
                  <a:gd name="T9" fmla="*/ 8 h 11"/>
                  <a:gd name="T10" fmla="*/ 17 w 12"/>
                  <a:gd name="T11" fmla="*/ 14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0" y="9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7"/>
                      <a:pt x="11" y="8"/>
                      <a:pt x="10" y="9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Freeform 78">
                <a:extLst>
                  <a:ext uri="{FF2B5EF4-FFF2-40B4-BE49-F238E27FC236}">
                    <a16:creationId xmlns:a16="http://schemas.microsoft.com/office/drawing/2014/main" id="{71BC51F3-52DE-4820-8394-0C4A75EAF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2529"/>
                <a:ext cx="71" cy="108"/>
              </a:xfrm>
              <a:custGeom>
                <a:avLst/>
                <a:gdLst>
                  <a:gd name="T0" fmla="*/ 24 w 44"/>
                  <a:gd name="T1" fmla="*/ 2 h 67"/>
                  <a:gd name="T2" fmla="*/ 6 w 44"/>
                  <a:gd name="T3" fmla="*/ 10 h 67"/>
                  <a:gd name="T4" fmla="*/ 2 w 44"/>
                  <a:gd name="T5" fmla="*/ 24 h 67"/>
                  <a:gd name="T6" fmla="*/ 34 w 44"/>
                  <a:gd name="T7" fmla="*/ 90 h 67"/>
                  <a:gd name="T8" fmla="*/ 45 w 44"/>
                  <a:gd name="T9" fmla="*/ 95 h 67"/>
                  <a:gd name="T10" fmla="*/ 45 w 44"/>
                  <a:gd name="T11" fmla="*/ 100 h 67"/>
                  <a:gd name="T12" fmla="*/ 61 w 44"/>
                  <a:gd name="T13" fmla="*/ 105 h 67"/>
                  <a:gd name="T14" fmla="*/ 68 w 44"/>
                  <a:gd name="T15" fmla="*/ 89 h 67"/>
                  <a:gd name="T16" fmla="*/ 65 w 44"/>
                  <a:gd name="T17" fmla="*/ 85 h 67"/>
                  <a:gd name="T18" fmla="*/ 68 w 44"/>
                  <a:gd name="T19" fmla="*/ 73 h 67"/>
                  <a:gd name="T20" fmla="*/ 37 w 44"/>
                  <a:gd name="T21" fmla="*/ 6 h 67"/>
                  <a:gd name="T22" fmla="*/ 24 w 4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67">
                    <a:moveTo>
                      <a:pt x="15" y="1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1" y="8"/>
                      <a:pt x="0" y="12"/>
                      <a:pt x="1" y="15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8"/>
                      <a:pt x="25" y="60"/>
                      <a:pt x="28" y="59"/>
                    </a:cubicBezTo>
                    <a:cubicBezTo>
                      <a:pt x="28" y="60"/>
                      <a:pt x="28" y="61"/>
                      <a:pt x="28" y="62"/>
                    </a:cubicBezTo>
                    <a:cubicBezTo>
                      <a:pt x="30" y="65"/>
                      <a:pt x="35" y="67"/>
                      <a:pt x="38" y="65"/>
                    </a:cubicBezTo>
                    <a:cubicBezTo>
                      <a:pt x="42" y="63"/>
                      <a:pt x="44" y="59"/>
                      <a:pt x="42" y="55"/>
                    </a:cubicBezTo>
                    <a:cubicBezTo>
                      <a:pt x="42" y="54"/>
                      <a:pt x="41" y="54"/>
                      <a:pt x="40" y="53"/>
                    </a:cubicBezTo>
                    <a:cubicBezTo>
                      <a:pt x="43" y="51"/>
                      <a:pt x="44" y="48"/>
                      <a:pt x="42" y="4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1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Freeform 79">
                <a:extLst>
                  <a:ext uri="{FF2B5EF4-FFF2-40B4-BE49-F238E27FC236}">
                    <a16:creationId xmlns:a16="http://schemas.microsoft.com/office/drawing/2014/main" id="{C4358A5C-F06E-40E3-96C3-59E754867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5" y="2498"/>
                <a:ext cx="58" cy="46"/>
              </a:xfrm>
              <a:custGeom>
                <a:avLst/>
                <a:gdLst>
                  <a:gd name="T0" fmla="*/ 45 w 36"/>
                  <a:gd name="T1" fmla="*/ 2 h 28"/>
                  <a:gd name="T2" fmla="*/ 3 w 36"/>
                  <a:gd name="T3" fmla="*/ 23 h 28"/>
                  <a:gd name="T4" fmla="*/ 2 w 36"/>
                  <a:gd name="T5" fmla="*/ 26 h 28"/>
                  <a:gd name="T6" fmla="*/ 10 w 36"/>
                  <a:gd name="T7" fmla="*/ 43 h 28"/>
                  <a:gd name="T8" fmla="*/ 13 w 36"/>
                  <a:gd name="T9" fmla="*/ 44 h 28"/>
                  <a:gd name="T10" fmla="*/ 56 w 36"/>
                  <a:gd name="T11" fmla="*/ 25 h 28"/>
                  <a:gd name="T12" fmla="*/ 58 w 36"/>
                  <a:gd name="T13" fmla="*/ 20 h 28"/>
                  <a:gd name="T14" fmla="*/ 50 w 36"/>
                  <a:gd name="T15" fmla="*/ 3 h 28"/>
                  <a:gd name="T16" fmla="*/ 45 w 36"/>
                  <a:gd name="T17" fmla="*/ 2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8" y="1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1" y="1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8"/>
                      <a:pt x="8" y="2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4"/>
                      <a:pt x="36" y="13"/>
                      <a:pt x="36" y="1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1"/>
                      <a:pt x="29" y="0"/>
                      <a:pt x="28" y="1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Freeform 80">
                <a:extLst>
                  <a:ext uri="{FF2B5EF4-FFF2-40B4-BE49-F238E27FC236}">
                    <a16:creationId xmlns:a16="http://schemas.microsoft.com/office/drawing/2014/main" id="{A748DA51-AA9D-4FDC-8BE0-C2A2E3737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" y="2529"/>
                <a:ext cx="55" cy="105"/>
              </a:xfrm>
              <a:custGeom>
                <a:avLst/>
                <a:gdLst>
                  <a:gd name="T0" fmla="*/ 8 w 34"/>
                  <a:gd name="T1" fmla="*/ 2 h 65"/>
                  <a:gd name="T2" fmla="*/ 0 w 34"/>
                  <a:gd name="T3" fmla="*/ 6 h 65"/>
                  <a:gd name="T4" fmla="*/ 47 w 34"/>
                  <a:gd name="T5" fmla="*/ 105 h 65"/>
                  <a:gd name="T6" fmla="*/ 52 w 34"/>
                  <a:gd name="T7" fmla="*/ 89 h 65"/>
                  <a:gd name="T8" fmla="*/ 49 w 34"/>
                  <a:gd name="T9" fmla="*/ 86 h 65"/>
                  <a:gd name="T10" fmla="*/ 52 w 34"/>
                  <a:gd name="T11" fmla="*/ 73 h 65"/>
                  <a:gd name="T12" fmla="*/ 21 w 34"/>
                  <a:gd name="T13" fmla="*/ 6 h 65"/>
                  <a:gd name="T14" fmla="*/ 8 w 34"/>
                  <a:gd name="T15" fmla="*/ 2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4" h="65">
                    <a:moveTo>
                      <a:pt x="5" y="1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2" y="63"/>
                      <a:pt x="34" y="59"/>
                      <a:pt x="32" y="55"/>
                    </a:cubicBezTo>
                    <a:cubicBezTo>
                      <a:pt x="32" y="54"/>
                      <a:pt x="31" y="54"/>
                      <a:pt x="30" y="53"/>
                    </a:cubicBezTo>
                    <a:cubicBezTo>
                      <a:pt x="33" y="51"/>
                      <a:pt x="34" y="48"/>
                      <a:pt x="32" y="4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1"/>
                      <a:pt x="8" y="0"/>
                      <a:pt x="5" y="1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Freeform 81">
                <a:extLst>
                  <a:ext uri="{FF2B5EF4-FFF2-40B4-BE49-F238E27FC236}">
                    <a16:creationId xmlns:a16="http://schemas.microsoft.com/office/drawing/2014/main" id="{3B3ADCD1-C160-44B7-AE3D-078C67318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2498"/>
                <a:ext cx="34" cy="34"/>
              </a:xfrm>
              <a:custGeom>
                <a:avLst/>
                <a:gdLst>
                  <a:gd name="T0" fmla="*/ 21 w 21"/>
                  <a:gd name="T1" fmla="*/ 2 h 21"/>
                  <a:gd name="T2" fmla="*/ 0 w 21"/>
                  <a:gd name="T3" fmla="*/ 11 h 21"/>
                  <a:gd name="T4" fmla="*/ 11 w 21"/>
                  <a:gd name="T5" fmla="*/ 34 h 21"/>
                  <a:gd name="T6" fmla="*/ 32 w 21"/>
                  <a:gd name="T7" fmla="*/ 24 h 21"/>
                  <a:gd name="T8" fmla="*/ 34 w 21"/>
                  <a:gd name="T9" fmla="*/ 19 h 21"/>
                  <a:gd name="T10" fmla="*/ 26 w 21"/>
                  <a:gd name="T11" fmla="*/ 3 h 21"/>
                  <a:gd name="T12" fmla="*/ 21 w 21"/>
                  <a:gd name="T13" fmla="*/ 2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3" y="1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3"/>
                      <a:pt x="21" y="1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1"/>
                      <a:pt x="14" y="0"/>
                      <a:pt x="13" y="1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Freeform 82">
                <a:extLst>
                  <a:ext uri="{FF2B5EF4-FFF2-40B4-BE49-F238E27FC236}">
                    <a16:creationId xmlns:a16="http://schemas.microsoft.com/office/drawing/2014/main" id="{2298D3D5-65E3-47FA-A967-59FEB431C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" y="3288"/>
                <a:ext cx="107" cy="124"/>
              </a:xfrm>
              <a:custGeom>
                <a:avLst/>
                <a:gdLst>
                  <a:gd name="T0" fmla="*/ 58 w 66"/>
                  <a:gd name="T1" fmla="*/ 122 h 76"/>
                  <a:gd name="T2" fmla="*/ 3 w 66"/>
                  <a:gd name="T3" fmla="*/ 95 h 76"/>
                  <a:gd name="T4" fmla="*/ 2 w 66"/>
                  <a:gd name="T5" fmla="*/ 90 h 76"/>
                  <a:gd name="T6" fmla="*/ 44 w 66"/>
                  <a:gd name="T7" fmla="*/ 3 h 76"/>
                  <a:gd name="T8" fmla="*/ 49 w 66"/>
                  <a:gd name="T9" fmla="*/ 2 h 76"/>
                  <a:gd name="T10" fmla="*/ 104 w 66"/>
                  <a:gd name="T11" fmla="*/ 28 h 76"/>
                  <a:gd name="T12" fmla="*/ 107 w 66"/>
                  <a:gd name="T13" fmla="*/ 34 h 76"/>
                  <a:gd name="T14" fmla="*/ 65 w 66"/>
                  <a:gd name="T15" fmla="*/ 121 h 76"/>
                  <a:gd name="T16" fmla="*/ 58 w 66"/>
                  <a:gd name="T17" fmla="*/ 122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76">
                    <a:moveTo>
                      <a:pt x="36" y="75"/>
                    </a:move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6"/>
                      <a:pt x="1" y="55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1"/>
                      <a:pt x="29" y="0"/>
                      <a:pt x="30" y="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6" y="18"/>
                      <a:pt x="66" y="20"/>
                      <a:pt x="66" y="21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39" y="75"/>
                      <a:pt x="37" y="76"/>
                      <a:pt x="36" y="75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Freeform 83">
                <a:extLst>
                  <a:ext uri="{FF2B5EF4-FFF2-40B4-BE49-F238E27FC236}">
                    <a16:creationId xmlns:a16="http://schemas.microsoft.com/office/drawing/2014/main" id="{BBD18236-7E22-4F76-AF37-F40CA0F5F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3368"/>
                <a:ext cx="17" cy="18"/>
              </a:xfrm>
              <a:custGeom>
                <a:avLst/>
                <a:gdLst>
                  <a:gd name="T0" fmla="*/ 17 w 11"/>
                  <a:gd name="T1" fmla="*/ 5 h 11"/>
                  <a:gd name="T2" fmla="*/ 11 w 11"/>
                  <a:gd name="T3" fmla="*/ 18 h 11"/>
                  <a:gd name="T4" fmla="*/ 2 w 11"/>
                  <a:gd name="T5" fmla="*/ 15 h 11"/>
                  <a:gd name="T6" fmla="*/ 0 w 11"/>
                  <a:gd name="T7" fmla="*/ 8 h 11"/>
                  <a:gd name="T8" fmla="*/ 5 w 11"/>
                  <a:gd name="T9" fmla="*/ 0 h 11"/>
                  <a:gd name="T10" fmla="*/ 17 w 11"/>
                  <a:gd name="T11" fmla="*/ 5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7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Freeform 84">
                <a:extLst>
                  <a:ext uri="{FF2B5EF4-FFF2-40B4-BE49-F238E27FC236}">
                    <a16:creationId xmlns:a16="http://schemas.microsoft.com/office/drawing/2014/main" id="{97D3AEDD-8D41-4F69-9E00-BE47C6A2D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52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Freeform 85">
                <a:extLst>
                  <a:ext uri="{FF2B5EF4-FFF2-40B4-BE49-F238E27FC236}">
                    <a16:creationId xmlns:a16="http://schemas.microsoft.com/office/drawing/2014/main" id="{B362E9C5-7260-4C85-9F5B-9C6D23CCA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3337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" name="Freeform 86">
                <a:extLst>
                  <a:ext uri="{FF2B5EF4-FFF2-40B4-BE49-F238E27FC236}">
                    <a16:creationId xmlns:a16="http://schemas.microsoft.com/office/drawing/2014/main" id="{CA2FF9AA-6549-4175-B704-90964A9FC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3374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Freeform 87">
                <a:extLst>
                  <a:ext uri="{FF2B5EF4-FFF2-40B4-BE49-F238E27FC236}">
                    <a16:creationId xmlns:a16="http://schemas.microsoft.com/office/drawing/2014/main" id="{F229EBC4-C332-42FF-8309-BB4A4C1B0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" y="3360"/>
                <a:ext cx="18" cy="18"/>
              </a:xfrm>
              <a:custGeom>
                <a:avLst/>
                <a:gdLst>
                  <a:gd name="T0" fmla="*/ 18 w 18"/>
                  <a:gd name="T1" fmla="*/ 6 h 18"/>
                  <a:gd name="T2" fmla="*/ 13 w 18"/>
                  <a:gd name="T3" fmla="*/ 18 h 18"/>
                  <a:gd name="T4" fmla="*/ 0 w 18"/>
                  <a:gd name="T5" fmla="*/ 13 h 18"/>
                  <a:gd name="T6" fmla="*/ 6 w 18"/>
                  <a:gd name="T7" fmla="*/ 0 h 18"/>
                  <a:gd name="T8" fmla="*/ 18 w 18"/>
                  <a:gd name="T9" fmla="*/ 6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6"/>
                    </a:moveTo>
                    <a:lnTo>
                      <a:pt x="13" y="18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Freeform 88">
                <a:extLst>
                  <a:ext uri="{FF2B5EF4-FFF2-40B4-BE49-F238E27FC236}">
                    <a16:creationId xmlns:a16="http://schemas.microsoft.com/office/drawing/2014/main" id="{836B5084-A36A-44B1-8DD9-81D0407CF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344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Freeform 89">
                <a:extLst>
                  <a:ext uri="{FF2B5EF4-FFF2-40B4-BE49-F238E27FC236}">
                    <a16:creationId xmlns:a16="http://schemas.microsoft.com/office/drawing/2014/main" id="{CBE79BF4-08CB-40E7-95D0-491BB8C1F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" y="3321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Freeform 90">
                <a:extLst>
                  <a:ext uri="{FF2B5EF4-FFF2-40B4-BE49-F238E27FC236}">
                    <a16:creationId xmlns:a16="http://schemas.microsoft.com/office/drawing/2014/main" id="{1A2E9D85-FF00-411F-B869-5515756DA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306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Freeform 91">
                <a:extLst>
                  <a:ext uri="{FF2B5EF4-FFF2-40B4-BE49-F238E27FC236}">
                    <a16:creationId xmlns:a16="http://schemas.microsoft.com/office/drawing/2014/main" id="{2EA06B32-DDE5-4BEE-8D46-1FB4E0090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292"/>
                <a:ext cx="20" cy="19"/>
              </a:xfrm>
              <a:custGeom>
                <a:avLst/>
                <a:gdLst>
                  <a:gd name="T0" fmla="*/ 20 w 12"/>
                  <a:gd name="T1" fmla="*/ 6 h 12"/>
                  <a:gd name="T2" fmla="*/ 13 w 12"/>
                  <a:gd name="T3" fmla="*/ 19 h 12"/>
                  <a:gd name="T4" fmla="*/ 0 w 12"/>
                  <a:gd name="T5" fmla="*/ 13 h 12"/>
                  <a:gd name="T6" fmla="*/ 5 w 12"/>
                  <a:gd name="T7" fmla="*/ 3 h 12"/>
                  <a:gd name="T8" fmla="*/ 10 w 12"/>
                  <a:gd name="T9" fmla="*/ 2 h 12"/>
                  <a:gd name="T10" fmla="*/ 20 w 12"/>
                  <a:gd name="T11" fmla="*/ 6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2" y="4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5" y="0"/>
                      <a:pt x="6" y="1"/>
                    </a:cubicBez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Freeform 92">
                <a:extLst>
                  <a:ext uri="{FF2B5EF4-FFF2-40B4-BE49-F238E27FC236}">
                    <a16:creationId xmlns:a16="http://schemas.microsoft.com/office/drawing/2014/main" id="{E1846AAC-13C4-4F8A-94D4-A2A857B14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329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" name="Freeform 93">
                <a:extLst>
                  <a:ext uri="{FF2B5EF4-FFF2-40B4-BE49-F238E27FC236}">
                    <a16:creationId xmlns:a16="http://schemas.microsoft.com/office/drawing/2014/main" id="{A5FE1FCF-97F6-4872-9921-00FBA3DD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" y="3314"/>
                <a:ext cx="19" cy="18"/>
              </a:xfrm>
              <a:custGeom>
                <a:avLst/>
                <a:gdLst>
                  <a:gd name="T0" fmla="*/ 19 w 19"/>
                  <a:gd name="T1" fmla="*/ 5 h 18"/>
                  <a:gd name="T2" fmla="*/ 13 w 19"/>
                  <a:gd name="T3" fmla="*/ 18 h 18"/>
                  <a:gd name="T4" fmla="*/ 0 w 19"/>
                  <a:gd name="T5" fmla="*/ 12 h 18"/>
                  <a:gd name="T6" fmla="*/ 6 w 19"/>
                  <a:gd name="T7" fmla="*/ 0 h 18"/>
                  <a:gd name="T8" fmla="*/ 19 w 19"/>
                  <a:gd name="T9" fmla="*/ 5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5"/>
                    </a:moveTo>
                    <a:lnTo>
                      <a:pt x="13" y="18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Freeform 94">
                <a:extLst>
                  <a:ext uri="{FF2B5EF4-FFF2-40B4-BE49-F238E27FC236}">
                    <a16:creationId xmlns:a16="http://schemas.microsoft.com/office/drawing/2014/main" id="{AEC9D7D6-C7FE-4C44-BB31-73CAD3D0F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3298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Freeform 95">
                <a:extLst>
                  <a:ext uri="{FF2B5EF4-FFF2-40B4-BE49-F238E27FC236}">
                    <a16:creationId xmlns:a16="http://schemas.microsoft.com/office/drawing/2014/main" id="{B7DA8F3E-8595-404D-BB69-11FAD2C5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382"/>
                <a:ext cx="18" cy="18"/>
              </a:xfrm>
              <a:custGeom>
                <a:avLst/>
                <a:gdLst>
                  <a:gd name="T0" fmla="*/ 18 w 18"/>
                  <a:gd name="T1" fmla="*/ 5 h 18"/>
                  <a:gd name="T2" fmla="*/ 13 w 18"/>
                  <a:gd name="T3" fmla="*/ 18 h 18"/>
                  <a:gd name="T4" fmla="*/ 0 w 18"/>
                  <a:gd name="T5" fmla="*/ 13 h 18"/>
                  <a:gd name="T6" fmla="*/ 6 w 18"/>
                  <a:gd name="T7" fmla="*/ 0 h 18"/>
                  <a:gd name="T8" fmla="*/ 18 w 18"/>
                  <a:gd name="T9" fmla="*/ 5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5"/>
                    </a:moveTo>
                    <a:lnTo>
                      <a:pt x="13" y="18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" name="Freeform 96">
                <a:extLst>
                  <a:ext uri="{FF2B5EF4-FFF2-40B4-BE49-F238E27FC236}">
                    <a16:creationId xmlns:a16="http://schemas.microsoft.com/office/drawing/2014/main" id="{0AACF680-9EB7-43D2-8E79-4601B7806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366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" name="Freeform 97">
                <a:extLst>
                  <a:ext uri="{FF2B5EF4-FFF2-40B4-BE49-F238E27FC236}">
                    <a16:creationId xmlns:a16="http://schemas.microsoft.com/office/drawing/2014/main" id="{AB8D8A20-998D-4070-8EBF-6E23759D8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3352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Freeform 98">
                <a:extLst>
                  <a:ext uri="{FF2B5EF4-FFF2-40B4-BE49-F238E27FC236}">
                    <a16:creationId xmlns:a16="http://schemas.microsoft.com/office/drawing/2014/main" id="{3842D13F-C7F0-4CBC-B748-B079FA1F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3389"/>
                <a:ext cx="18" cy="18"/>
              </a:xfrm>
              <a:custGeom>
                <a:avLst/>
                <a:gdLst>
                  <a:gd name="T0" fmla="*/ 18 w 11"/>
                  <a:gd name="T1" fmla="*/ 7 h 11"/>
                  <a:gd name="T2" fmla="*/ 15 w 11"/>
                  <a:gd name="T3" fmla="*/ 16 h 11"/>
                  <a:gd name="T4" fmla="*/ 8 w 11"/>
                  <a:gd name="T5" fmla="*/ 18 h 11"/>
                  <a:gd name="T6" fmla="*/ 0 w 11"/>
                  <a:gd name="T7" fmla="*/ 13 h 11"/>
                  <a:gd name="T8" fmla="*/ 5 w 11"/>
                  <a:gd name="T9" fmla="*/ 0 h 11"/>
                  <a:gd name="T10" fmla="*/ 18 w 11"/>
                  <a:gd name="T11" fmla="*/ 7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1" y="4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8" y="11"/>
                      <a:pt x="6" y="11"/>
                      <a:pt x="5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" name="Freeform 99">
                <a:extLst>
                  <a:ext uri="{FF2B5EF4-FFF2-40B4-BE49-F238E27FC236}">
                    <a16:creationId xmlns:a16="http://schemas.microsoft.com/office/drawing/2014/main" id="{C0C5E7C3-A47B-4D95-ACEA-45252BF88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3374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" name="Freeform 100">
                <a:extLst>
                  <a:ext uri="{FF2B5EF4-FFF2-40B4-BE49-F238E27FC236}">
                    <a16:creationId xmlns:a16="http://schemas.microsoft.com/office/drawing/2014/main" id="{0B73E15B-93CB-46D9-976D-0203D5072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3358"/>
                <a:ext cx="18" cy="20"/>
              </a:xfrm>
              <a:custGeom>
                <a:avLst/>
                <a:gdLst>
                  <a:gd name="T0" fmla="*/ 18 w 18"/>
                  <a:gd name="T1" fmla="*/ 7 h 20"/>
                  <a:gd name="T2" fmla="*/ 13 w 18"/>
                  <a:gd name="T3" fmla="*/ 20 h 20"/>
                  <a:gd name="T4" fmla="*/ 0 w 18"/>
                  <a:gd name="T5" fmla="*/ 13 h 20"/>
                  <a:gd name="T6" fmla="*/ 5 w 18"/>
                  <a:gd name="T7" fmla="*/ 0 h 20"/>
                  <a:gd name="T8" fmla="*/ 18 w 18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8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" name="Freeform 101">
                <a:extLst>
                  <a:ext uri="{FF2B5EF4-FFF2-40B4-BE49-F238E27FC236}">
                    <a16:creationId xmlns:a16="http://schemas.microsoft.com/office/drawing/2014/main" id="{88BC328A-ECE3-43CA-91B6-778F02A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3335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Freeform 102">
                <a:extLst>
                  <a:ext uri="{FF2B5EF4-FFF2-40B4-BE49-F238E27FC236}">
                    <a16:creationId xmlns:a16="http://schemas.microsoft.com/office/drawing/2014/main" id="{D530A8ED-38ED-490E-BFB8-4A00D5BD6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3321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" name="Freeform 103">
                <a:extLst>
                  <a:ext uri="{FF2B5EF4-FFF2-40B4-BE49-F238E27FC236}">
                    <a16:creationId xmlns:a16="http://schemas.microsoft.com/office/drawing/2014/main" id="{91593F01-A7A2-4496-959D-DE79CAA0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" y="3306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Freeform 104">
                <a:extLst>
                  <a:ext uri="{FF2B5EF4-FFF2-40B4-BE49-F238E27FC236}">
                    <a16:creationId xmlns:a16="http://schemas.microsoft.com/office/drawing/2014/main" id="{9EC77225-C262-41BD-9542-68821219B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" y="3344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" name="Freeform 105">
                <a:extLst>
                  <a:ext uri="{FF2B5EF4-FFF2-40B4-BE49-F238E27FC236}">
                    <a16:creationId xmlns:a16="http://schemas.microsoft.com/office/drawing/2014/main" id="{E0F29C44-BBD8-4742-A7AA-029A52C81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" y="3329"/>
                <a:ext cx="19" cy="18"/>
              </a:xfrm>
              <a:custGeom>
                <a:avLst/>
                <a:gdLst>
                  <a:gd name="T0" fmla="*/ 19 w 19"/>
                  <a:gd name="T1" fmla="*/ 5 h 18"/>
                  <a:gd name="T2" fmla="*/ 13 w 19"/>
                  <a:gd name="T3" fmla="*/ 18 h 18"/>
                  <a:gd name="T4" fmla="*/ 0 w 19"/>
                  <a:gd name="T5" fmla="*/ 11 h 18"/>
                  <a:gd name="T6" fmla="*/ 6 w 19"/>
                  <a:gd name="T7" fmla="*/ 0 h 18"/>
                  <a:gd name="T8" fmla="*/ 19 w 19"/>
                  <a:gd name="T9" fmla="*/ 5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5"/>
                    </a:moveTo>
                    <a:lnTo>
                      <a:pt x="13" y="18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Freeform 106">
                <a:extLst>
                  <a:ext uri="{FF2B5EF4-FFF2-40B4-BE49-F238E27FC236}">
                    <a16:creationId xmlns:a16="http://schemas.microsoft.com/office/drawing/2014/main" id="{ECF6387C-CCA1-49B1-8444-C161D64EB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1" y="3313"/>
                <a:ext cx="19" cy="19"/>
              </a:xfrm>
              <a:custGeom>
                <a:avLst/>
                <a:gdLst>
                  <a:gd name="T0" fmla="*/ 17 w 12"/>
                  <a:gd name="T1" fmla="*/ 10 h 12"/>
                  <a:gd name="T2" fmla="*/ 13 w 12"/>
                  <a:gd name="T3" fmla="*/ 19 h 12"/>
                  <a:gd name="T4" fmla="*/ 0 w 12"/>
                  <a:gd name="T5" fmla="*/ 13 h 12"/>
                  <a:gd name="T6" fmla="*/ 6 w 12"/>
                  <a:gd name="T7" fmla="*/ 0 h 12"/>
                  <a:gd name="T8" fmla="*/ 16 w 12"/>
                  <a:gd name="T9" fmla="*/ 5 h 12"/>
                  <a:gd name="T10" fmla="*/ 17 w 12"/>
                  <a:gd name="T11" fmla="*/ 1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1" y="6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4"/>
                      <a:pt x="12" y="5"/>
                      <a:pt x="11" y="6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Freeform 107">
                <a:extLst>
                  <a:ext uri="{FF2B5EF4-FFF2-40B4-BE49-F238E27FC236}">
                    <a16:creationId xmlns:a16="http://schemas.microsoft.com/office/drawing/2014/main" id="{3B758999-4AB7-412E-B283-1658430A3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" y="3146"/>
                <a:ext cx="107" cy="121"/>
              </a:xfrm>
              <a:custGeom>
                <a:avLst/>
                <a:gdLst>
                  <a:gd name="T0" fmla="*/ 58 w 66"/>
                  <a:gd name="T1" fmla="*/ 121 h 75"/>
                  <a:gd name="T2" fmla="*/ 3 w 66"/>
                  <a:gd name="T3" fmla="*/ 94 h 75"/>
                  <a:gd name="T4" fmla="*/ 2 w 66"/>
                  <a:gd name="T5" fmla="*/ 87 h 75"/>
                  <a:gd name="T6" fmla="*/ 44 w 66"/>
                  <a:gd name="T7" fmla="*/ 3 h 75"/>
                  <a:gd name="T8" fmla="*/ 50 w 66"/>
                  <a:gd name="T9" fmla="*/ 0 h 75"/>
                  <a:gd name="T10" fmla="*/ 104 w 66"/>
                  <a:gd name="T11" fmla="*/ 27 h 75"/>
                  <a:gd name="T12" fmla="*/ 107 w 66"/>
                  <a:gd name="T13" fmla="*/ 34 h 75"/>
                  <a:gd name="T14" fmla="*/ 65 w 66"/>
                  <a:gd name="T15" fmla="*/ 118 h 75"/>
                  <a:gd name="T16" fmla="*/ 58 w 66"/>
                  <a:gd name="T17" fmla="*/ 121 h 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75">
                    <a:moveTo>
                      <a:pt x="36" y="75"/>
                    </a:moveTo>
                    <a:cubicBezTo>
                      <a:pt x="2" y="58"/>
                      <a:pt x="2" y="58"/>
                      <a:pt x="2" y="58"/>
                    </a:cubicBezTo>
                    <a:cubicBezTo>
                      <a:pt x="1" y="57"/>
                      <a:pt x="0" y="56"/>
                      <a:pt x="1" y="54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0"/>
                      <a:pt x="29" y="0"/>
                      <a:pt x="31" y="0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6" y="18"/>
                      <a:pt x="66" y="19"/>
                      <a:pt x="66" y="21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39" y="75"/>
                      <a:pt x="38" y="75"/>
                      <a:pt x="36" y="75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" name="Freeform 108">
                <a:extLst>
                  <a:ext uri="{FF2B5EF4-FFF2-40B4-BE49-F238E27FC236}">
                    <a16:creationId xmlns:a16="http://schemas.microsoft.com/office/drawing/2014/main" id="{41669F2E-4348-4A58-BC00-F502D6C0B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1" y="3224"/>
                <a:ext cx="18" cy="19"/>
              </a:xfrm>
              <a:custGeom>
                <a:avLst/>
                <a:gdLst>
                  <a:gd name="T0" fmla="*/ 18 w 11"/>
                  <a:gd name="T1" fmla="*/ 6 h 12"/>
                  <a:gd name="T2" fmla="*/ 11 w 11"/>
                  <a:gd name="T3" fmla="*/ 19 h 12"/>
                  <a:gd name="T4" fmla="*/ 3 w 11"/>
                  <a:gd name="T5" fmla="*/ 14 h 12"/>
                  <a:gd name="T6" fmla="*/ 0 w 11"/>
                  <a:gd name="T7" fmla="*/ 10 h 12"/>
                  <a:gd name="T8" fmla="*/ 5 w 11"/>
                  <a:gd name="T9" fmla="*/ 0 h 12"/>
                  <a:gd name="T10" fmla="*/ 18 w 11"/>
                  <a:gd name="T11" fmla="*/ 6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2">
                    <a:moveTo>
                      <a:pt x="11" y="4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Freeform 109">
                <a:extLst>
                  <a:ext uri="{FF2B5EF4-FFF2-40B4-BE49-F238E27FC236}">
                    <a16:creationId xmlns:a16="http://schemas.microsoft.com/office/drawing/2014/main" id="{A82231E5-CCC6-479E-B85B-F18068BAB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3209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Freeform 110">
                <a:extLst>
                  <a:ext uri="{FF2B5EF4-FFF2-40B4-BE49-F238E27FC236}">
                    <a16:creationId xmlns:a16="http://schemas.microsoft.com/office/drawing/2014/main" id="{BC4B50FF-8E8A-458F-813A-D21FA9F8D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3195"/>
                <a:ext cx="20" cy="17"/>
              </a:xfrm>
              <a:custGeom>
                <a:avLst/>
                <a:gdLst>
                  <a:gd name="T0" fmla="*/ 20 w 20"/>
                  <a:gd name="T1" fmla="*/ 6 h 17"/>
                  <a:gd name="T2" fmla="*/ 13 w 20"/>
                  <a:gd name="T3" fmla="*/ 17 h 17"/>
                  <a:gd name="T4" fmla="*/ 0 w 20"/>
                  <a:gd name="T5" fmla="*/ 13 h 17"/>
                  <a:gd name="T6" fmla="*/ 7 w 20"/>
                  <a:gd name="T7" fmla="*/ 0 h 17"/>
                  <a:gd name="T8" fmla="*/ 20 w 20"/>
                  <a:gd name="T9" fmla="*/ 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20" y="6"/>
                    </a:moveTo>
                    <a:lnTo>
                      <a:pt x="13" y="17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" name="Freeform 111">
                <a:extLst>
                  <a:ext uri="{FF2B5EF4-FFF2-40B4-BE49-F238E27FC236}">
                    <a16:creationId xmlns:a16="http://schemas.microsoft.com/office/drawing/2014/main" id="{F8D1724A-7933-4572-AE14-60B72BAB6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3232"/>
                <a:ext cx="20" cy="18"/>
              </a:xfrm>
              <a:custGeom>
                <a:avLst/>
                <a:gdLst>
                  <a:gd name="T0" fmla="*/ 20 w 20"/>
                  <a:gd name="T1" fmla="*/ 5 h 18"/>
                  <a:gd name="T2" fmla="*/ 13 w 20"/>
                  <a:gd name="T3" fmla="*/ 18 h 18"/>
                  <a:gd name="T4" fmla="*/ 0 w 20"/>
                  <a:gd name="T5" fmla="*/ 13 h 18"/>
                  <a:gd name="T6" fmla="*/ 7 w 20"/>
                  <a:gd name="T7" fmla="*/ 0 h 18"/>
                  <a:gd name="T8" fmla="*/ 20 w 20"/>
                  <a:gd name="T9" fmla="*/ 5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20" y="5"/>
                    </a:moveTo>
                    <a:lnTo>
                      <a:pt x="13" y="18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" name="Freeform 112">
                <a:extLst>
                  <a:ext uri="{FF2B5EF4-FFF2-40B4-BE49-F238E27FC236}">
                    <a16:creationId xmlns:a16="http://schemas.microsoft.com/office/drawing/2014/main" id="{500F9EAC-1A34-4343-A505-D0196DB07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3216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" name="Freeform 113">
                <a:extLst>
                  <a:ext uri="{FF2B5EF4-FFF2-40B4-BE49-F238E27FC236}">
                    <a16:creationId xmlns:a16="http://schemas.microsoft.com/office/drawing/2014/main" id="{11C1B67F-80B6-46AD-9EA7-6C5FC9D69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" y="3201"/>
                <a:ext cx="19" cy="19"/>
              </a:xfrm>
              <a:custGeom>
                <a:avLst/>
                <a:gdLst>
                  <a:gd name="T0" fmla="*/ 19 w 19"/>
                  <a:gd name="T1" fmla="*/ 7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7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7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Freeform 114">
                <a:extLst>
                  <a:ext uri="{FF2B5EF4-FFF2-40B4-BE49-F238E27FC236}">
                    <a16:creationId xmlns:a16="http://schemas.microsoft.com/office/drawing/2014/main" id="{FFB27C91-9C7C-447D-96C3-50326F22D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3178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Freeform 115">
                <a:extLst>
                  <a:ext uri="{FF2B5EF4-FFF2-40B4-BE49-F238E27FC236}">
                    <a16:creationId xmlns:a16="http://schemas.microsoft.com/office/drawing/2014/main" id="{C5D638C1-CBE0-4ECB-B0A6-BE14992B5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3164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116">
                <a:extLst>
                  <a:ext uri="{FF2B5EF4-FFF2-40B4-BE49-F238E27FC236}">
                    <a16:creationId xmlns:a16="http://schemas.microsoft.com/office/drawing/2014/main" id="{54F0B89A-B968-4E95-9F5F-4B14115F9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149"/>
                <a:ext cx="19" cy="18"/>
              </a:xfrm>
              <a:custGeom>
                <a:avLst/>
                <a:gdLst>
                  <a:gd name="T0" fmla="*/ 19 w 12"/>
                  <a:gd name="T1" fmla="*/ 5 h 11"/>
                  <a:gd name="T2" fmla="*/ 13 w 12"/>
                  <a:gd name="T3" fmla="*/ 18 h 11"/>
                  <a:gd name="T4" fmla="*/ 0 w 12"/>
                  <a:gd name="T5" fmla="*/ 11 h 11"/>
                  <a:gd name="T6" fmla="*/ 5 w 12"/>
                  <a:gd name="T7" fmla="*/ 3 h 11"/>
                  <a:gd name="T8" fmla="*/ 10 w 12"/>
                  <a:gd name="T9" fmla="*/ 2 h 11"/>
                  <a:gd name="T10" fmla="*/ 19 w 12"/>
                  <a:gd name="T11" fmla="*/ 5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3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5" y="0"/>
                      <a:pt x="6" y="1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117">
                <a:extLst>
                  <a:ext uri="{FF2B5EF4-FFF2-40B4-BE49-F238E27FC236}">
                    <a16:creationId xmlns:a16="http://schemas.microsoft.com/office/drawing/2014/main" id="{74D3E418-DF24-4F0C-8144-99D25339D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185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Freeform 118">
                <a:extLst>
                  <a:ext uri="{FF2B5EF4-FFF2-40B4-BE49-F238E27FC236}">
                    <a16:creationId xmlns:a16="http://schemas.microsoft.com/office/drawing/2014/main" id="{20DDED21-FA01-479F-9E7A-111F1965A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170"/>
                <a:ext cx="18" cy="20"/>
              </a:xfrm>
              <a:custGeom>
                <a:avLst/>
                <a:gdLst>
                  <a:gd name="T0" fmla="*/ 18 w 18"/>
                  <a:gd name="T1" fmla="*/ 7 h 20"/>
                  <a:gd name="T2" fmla="*/ 13 w 18"/>
                  <a:gd name="T3" fmla="*/ 20 h 20"/>
                  <a:gd name="T4" fmla="*/ 0 w 18"/>
                  <a:gd name="T5" fmla="*/ 13 h 20"/>
                  <a:gd name="T6" fmla="*/ 5 w 18"/>
                  <a:gd name="T7" fmla="*/ 0 h 20"/>
                  <a:gd name="T8" fmla="*/ 18 w 18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20">
                    <a:moveTo>
                      <a:pt x="18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Freeform 119">
                <a:extLst>
                  <a:ext uri="{FF2B5EF4-FFF2-40B4-BE49-F238E27FC236}">
                    <a16:creationId xmlns:a16="http://schemas.microsoft.com/office/drawing/2014/main" id="{57F2D76C-C9F2-4591-9CBF-18DE29A39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3156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2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2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" name="Freeform 120">
                <a:extLst>
                  <a:ext uri="{FF2B5EF4-FFF2-40B4-BE49-F238E27FC236}">
                    <a16:creationId xmlns:a16="http://schemas.microsoft.com/office/drawing/2014/main" id="{19AFEA02-4E84-4C25-9328-A8F746CD7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3238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7" name="Freeform 121">
                <a:extLst>
                  <a:ext uri="{FF2B5EF4-FFF2-40B4-BE49-F238E27FC236}">
                    <a16:creationId xmlns:a16="http://schemas.microsoft.com/office/drawing/2014/main" id="{E766871C-F894-4EB8-A866-1232D5660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4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" name="Freeform 122">
                <a:extLst>
                  <a:ext uri="{FF2B5EF4-FFF2-40B4-BE49-F238E27FC236}">
                    <a16:creationId xmlns:a16="http://schemas.microsoft.com/office/drawing/2014/main" id="{DBE9B9A6-AA31-49D8-81BE-A73C510EE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209"/>
                <a:ext cx="19" cy="18"/>
              </a:xfrm>
              <a:custGeom>
                <a:avLst/>
                <a:gdLst>
                  <a:gd name="T0" fmla="*/ 19 w 19"/>
                  <a:gd name="T1" fmla="*/ 7 h 18"/>
                  <a:gd name="T2" fmla="*/ 13 w 19"/>
                  <a:gd name="T3" fmla="*/ 18 h 18"/>
                  <a:gd name="T4" fmla="*/ 0 w 19"/>
                  <a:gd name="T5" fmla="*/ 13 h 18"/>
                  <a:gd name="T6" fmla="*/ 7 w 19"/>
                  <a:gd name="T7" fmla="*/ 0 h 18"/>
                  <a:gd name="T8" fmla="*/ 19 w 19"/>
                  <a:gd name="T9" fmla="*/ 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3" y="18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Freeform 123">
                <a:extLst>
                  <a:ext uri="{FF2B5EF4-FFF2-40B4-BE49-F238E27FC236}">
                    <a16:creationId xmlns:a16="http://schemas.microsoft.com/office/drawing/2014/main" id="{278FDA52-23BB-4C65-85DE-DBFE27EE5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246"/>
                <a:ext cx="19" cy="18"/>
              </a:xfrm>
              <a:custGeom>
                <a:avLst/>
                <a:gdLst>
                  <a:gd name="T0" fmla="*/ 19 w 12"/>
                  <a:gd name="T1" fmla="*/ 5 h 11"/>
                  <a:gd name="T2" fmla="*/ 14 w 12"/>
                  <a:gd name="T3" fmla="*/ 15 h 11"/>
                  <a:gd name="T4" fmla="*/ 8 w 12"/>
                  <a:gd name="T5" fmla="*/ 16 h 11"/>
                  <a:gd name="T6" fmla="*/ 0 w 12"/>
                  <a:gd name="T7" fmla="*/ 13 h 11"/>
                  <a:gd name="T8" fmla="*/ 6 w 12"/>
                  <a:gd name="T9" fmla="*/ 0 h 11"/>
                  <a:gd name="T10" fmla="*/ 19 w 12"/>
                  <a:gd name="T11" fmla="*/ 5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12" y="3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7" y="11"/>
                      <a:pt x="5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" name="Freeform 124">
                <a:extLst>
                  <a:ext uri="{FF2B5EF4-FFF2-40B4-BE49-F238E27FC236}">
                    <a16:creationId xmlns:a16="http://schemas.microsoft.com/office/drawing/2014/main" id="{3C43E5BA-132A-45EF-91E5-50EC6ECA0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2" y="3230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2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2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1" name="Freeform 125">
                <a:extLst>
                  <a:ext uri="{FF2B5EF4-FFF2-40B4-BE49-F238E27FC236}">
                    <a16:creationId xmlns:a16="http://schemas.microsoft.com/office/drawing/2014/main" id="{5346D0F0-8EB2-482B-91D0-BE30C049C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3216"/>
                <a:ext cx="19" cy="19"/>
              </a:xfrm>
              <a:custGeom>
                <a:avLst/>
                <a:gdLst>
                  <a:gd name="T0" fmla="*/ 19 w 19"/>
                  <a:gd name="T1" fmla="*/ 6 h 19"/>
                  <a:gd name="T2" fmla="*/ 13 w 19"/>
                  <a:gd name="T3" fmla="*/ 19 h 19"/>
                  <a:gd name="T4" fmla="*/ 0 w 19"/>
                  <a:gd name="T5" fmla="*/ 13 h 19"/>
                  <a:gd name="T6" fmla="*/ 6 w 19"/>
                  <a:gd name="T7" fmla="*/ 0 h 19"/>
                  <a:gd name="T8" fmla="*/ 19 w 19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" name="Freeform 126">
                <a:extLst>
                  <a:ext uri="{FF2B5EF4-FFF2-40B4-BE49-F238E27FC236}">
                    <a16:creationId xmlns:a16="http://schemas.microsoft.com/office/drawing/2014/main" id="{579D8BC1-A271-4B5C-9663-3D2F9485B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" y="3193"/>
                <a:ext cx="18" cy="19"/>
              </a:xfrm>
              <a:custGeom>
                <a:avLst/>
                <a:gdLst>
                  <a:gd name="T0" fmla="*/ 18 w 18"/>
                  <a:gd name="T1" fmla="*/ 6 h 19"/>
                  <a:gd name="T2" fmla="*/ 13 w 18"/>
                  <a:gd name="T3" fmla="*/ 19 h 19"/>
                  <a:gd name="T4" fmla="*/ 0 w 18"/>
                  <a:gd name="T5" fmla="*/ 13 h 19"/>
                  <a:gd name="T6" fmla="*/ 5 w 18"/>
                  <a:gd name="T7" fmla="*/ 0 h 19"/>
                  <a:gd name="T8" fmla="*/ 18 w 18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8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5" y="0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" name="Freeform 127">
                <a:extLst>
                  <a:ext uri="{FF2B5EF4-FFF2-40B4-BE49-F238E27FC236}">
                    <a16:creationId xmlns:a16="http://schemas.microsoft.com/office/drawing/2014/main" id="{A75684DF-EEF6-4623-A74D-CE597E9FF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3178"/>
                <a:ext cx="19" cy="20"/>
              </a:xfrm>
              <a:custGeom>
                <a:avLst/>
                <a:gdLst>
                  <a:gd name="T0" fmla="*/ 19 w 19"/>
                  <a:gd name="T1" fmla="*/ 7 h 20"/>
                  <a:gd name="T2" fmla="*/ 13 w 19"/>
                  <a:gd name="T3" fmla="*/ 20 h 20"/>
                  <a:gd name="T4" fmla="*/ 0 w 19"/>
                  <a:gd name="T5" fmla="*/ 13 h 20"/>
                  <a:gd name="T6" fmla="*/ 6 w 19"/>
                  <a:gd name="T7" fmla="*/ 0 h 20"/>
                  <a:gd name="T8" fmla="*/ 19 w 19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" name="Freeform 128">
                <a:extLst>
                  <a:ext uri="{FF2B5EF4-FFF2-40B4-BE49-F238E27FC236}">
                    <a16:creationId xmlns:a16="http://schemas.microsoft.com/office/drawing/2014/main" id="{8E16C3AD-EE01-4350-8F02-0338E1529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164"/>
                <a:ext cx="19" cy="18"/>
              </a:xfrm>
              <a:custGeom>
                <a:avLst/>
                <a:gdLst>
                  <a:gd name="T0" fmla="*/ 19 w 19"/>
                  <a:gd name="T1" fmla="*/ 5 h 18"/>
                  <a:gd name="T2" fmla="*/ 13 w 19"/>
                  <a:gd name="T3" fmla="*/ 18 h 18"/>
                  <a:gd name="T4" fmla="*/ 0 w 19"/>
                  <a:gd name="T5" fmla="*/ 11 h 18"/>
                  <a:gd name="T6" fmla="*/ 6 w 19"/>
                  <a:gd name="T7" fmla="*/ 0 h 18"/>
                  <a:gd name="T8" fmla="*/ 19 w 19"/>
                  <a:gd name="T9" fmla="*/ 5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5"/>
                    </a:moveTo>
                    <a:lnTo>
                      <a:pt x="13" y="18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" name="Freeform 129">
                <a:extLst>
                  <a:ext uri="{FF2B5EF4-FFF2-40B4-BE49-F238E27FC236}">
                    <a16:creationId xmlns:a16="http://schemas.microsoft.com/office/drawing/2014/main" id="{810F659B-5078-4D56-9F30-A1CE5F257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3199"/>
                <a:ext cx="20" cy="20"/>
              </a:xfrm>
              <a:custGeom>
                <a:avLst/>
                <a:gdLst>
                  <a:gd name="T0" fmla="*/ 20 w 20"/>
                  <a:gd name="T1" fmla="*/ 7 h 20"/>
                  <a:gd name="T2" fmla="*/ 13 w 20"/>
                  <a:gd name="T3" fmla="*/ 20 h 20"/>
                  <a:gd name="T4" fmla="*/ 0 w 20"/>
                  <a:gd name="T5" fmla="*/ 13 h 20"/>
                  <a:gd name="T6" fmla="*/ 7 w 20"/>
                  <a:gd name="T7" fmla="*/ 0 h 20"/>
                  <a:gd name="T8" fmla="*/ 20 w 20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0" y="7"/>
                    </a:moveTo>
                    <a:lnTo>
                      <a:pt x="13" y="20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" name="Freeform 130">
                <a:extLst>
                  <a:ext uri="{FF2B5EF4-FFF2-40B4-BE49-F238E27FC236}">
                    <a16:creationId xmlns:a16="http://schemas.microsoft.com/office/drawing/2014/main" id="{9BAB9A3C-B714-4037-B3EA-EEFF121F4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3185"/>
                <a:ext cx="20" cy="19"/>
              </a:xfrm>
              <a:custGeom>
                <a:avLst/>
                <a:gdLst>
                  <a:gd name="T0" fmla="*/ 20 w 20"/>
                  <a:gd name="T1" fmla="*/ 6 h 19"/>
                  <a:gd name="T2" fmla="*/ 13 w 20"/>
                  <a:gd name="T3" fmla="*/ 19 h 19"/>
                  <a:gd name="T4" fmla="*/ 0 w 20"/>
                  <a:gd name="T5" fmla="*/ 13 h 19"/>
                  <a:gd name="T6" fmla="*/ 7 w 20"/>
                  <a:gd name="T7" fmla="*/ 0 h 19"/>
                  <a:gd name="T8" fmla="*/ 20 w 20"/>
                  <a:gd name="T9" fmla="*/ 6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0" y="6"/>
                    </a:moveTo>
                    <a:lnTo>
                      <a:pt x="13" y="19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" name="Freeform 131">
                <a:extLst>
                  <a:ext uri="{FF2B5EF4-FFF2-40B4-BE49-F238E27FC236}">
                    <a16:creationId xmlns:a16="http://schemas.microsoft.com/office/drawing/2014/main" id="{5F7DCB1F-8AF8-4772-89FE-55D3729B6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3170"/>
                <a:ext cx="18" cy="20"/>
              </a:xfrm>
              <a:custGeom>
                <a:avLst/>
                <a:gdLst>
                  <a:gd name="T0" fmla="*/ 16 w 11"/>
                  <a:gd name="T1" fmla="*/ 10 h 12"/>
                  <a:gd name="T2" fmla="*/ 13 w 11"/>
                  <a:gd name="T3" fmla="*/ 20 h 12"/>
                  <a:gd name="T4" fmla="*/ 0 w 11"/>
                  <a:gd name="T5" fmla="*/ 13 h 12"/>
                  <a:gd name="T6" fmla="*/ 5 w 11"/>
                  <a:gd name="T7" fmla="*/ 0 h 12"/>
                  <a:gd name="T8" fmla="*/ 15 w 11"/>
                  <a:gd name="T9" fmla="*/ 5 h 12"/>
                  <a:gd name="T10" fmla="*/ 16 w 11"/>
                  <a:gd name="T11" fmla="*/ 1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2">
                    <a:moveTo>
                      <a:pt x="10" y="6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1" y="5"/>
                      <a:pt x="10" y="6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" name="Freeform 132">
                <a:extLst>
                  <a:ext uri="{FF2B5EF4-FFF2-40B4-BE49-F238E27FC236}">
                    <a16:creationId xmlns:a16="http://schemas.microsoft.com/office/drawing/2014/main" id="{9EB3104D-0A26-4DDB-9B92-93DF5D179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242"/>
                <a:ext cx="107" cy="72"/>
              </a:xfrm>
              <a:custGeom>
                <a:avLst/>
                <a:gdLst>
                  <a:gd name="T0" fmla="*/ 10 w 66"/>
                  <a:gd name="T1" fmla="*/ 8 h 45"/>
                  <a:gd name="T2" fmla="*/ 2 w 66"/>
                  <a:gd name="T3" fmla="*/ 24 h 45"/>
                  <a:gd name="T4" fmla="*/ 6 w 66"/>
                  <a:gd name="T5" fmla="*/ 37 h 45"/>
                  <a:gd name="T6" fmla="*/ 73 w 66"/>
                  <a:gd name="T7" fmla="*/ 69 h 45"/>
                  <a:gd name="T8" fmla="*/ 86 w 66"/>
                  <a:gd name="T9" fmla="*/ 67 h 45"/>
                  <a:gd name="T10" fmla="*/ 89 w 66"/>
                  <a:gd name="T11" fmla="*/ 69 h 45"/>
                  <a:gd name="T12" fmla="*/ 105 w 66"/>
                  <a:gd name="T13" fmla="*/ 64 h 45"/>
                  <a:gd name="T14" fmla="*/ 99 w 66"/>
                  <a:gd name="T15" fmla="*/ 48 h 45"/>
                  <a:gd name="T16" fmla="*/ 96 w 66"/>
                  <a:gd name="T17" fmla="*/ 46 h 45"/>
                  <a:gd name="T18" fmla="*/ 89 w 66"/>
                  <a:gd name="T19" fmla="*/ 35 h 45"/>
                  <a:gd name="T20" fmla="*/ 24 w 66"/>
                  <a:gd name="T21" fmla="*/ 3 h 45"/>
                  <a:gd name="T22" fmla="*/ 10 w 66"/>
                  <a:gd name="T23" fmla="*/ 8 h 4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45">
                    <a:moveTo>
                      <a:pt x="6" y="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0" y="18"/>
                      <a:pt x="1" y="22"/>
                      <a:pt x="4" y="2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8" y="45"/>
                      <a:pt x="51" y="44"/>
                      <a:pt x="53" y="42"/>
                    </a:cubicBezTo>
                    <a:cubicBezTo>
                      <a:pt x="53" y="42"/>
                      <a:pt x="54" y="43"/>
                      <a:pt x="55" y="43"/>
                    </a:cubicBezTo>
                    <a:cubicBezTo>
                      <a:pt x="58" y="45"/>
                      <a:pt x="63" y="43"/>
                      <a:pt x="65" y="40"/>
                    </a:cubicBezTo>
                    <a:cubicBezTo>
                      <a:pt x="66" y="36"/>
                      <a:pt x="65" y="32"/>
                      <a:pt x="61" y="30"/>
                    </a:cubicBezTo>
                    <a:cubicBezTo>
                      <a:pt x="60" y="29"/>
                      <a:pt x="60" y="29"/>
                      <a:pt x="59" y="29"/>
                    </a:cubicBezTo>
                    <a:cubicBezTo>
                      <a:pt x="59" y="26"/>
                      <a:pt x="58" y="23"/>
                      <a:pt x="55" y="2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2" y="0"/>
                      <a:pt x="8" y="2"/>
                      <a:pt x="6" y="5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" name="Freeform 133">
                <a:extLst>
                  <a:ext uri="{FF2B5EF4-FFF2-40B4-BE49-F238E27FC236}">
                    <a16:creationId xmlns:a16="http://schemas.microsoft.com/office/drawing/2014/main" id="{49C52CD3-005A-4A77-88FE-966B56C0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3222"/>
                <a:ext cx="45" cy="58"/>
              </a:xfrm>
              <a:custGeom>
                <a:avLst/>
                <a:gdLst>
                  <a:gd name="T0" fmla="*/ 23 w 28"/>
                  <a:gd name="T1" fmla="*/ 2 h 36"/>
                  <a:gd name="T2" fmla="*/ 2 w 28"/>
                  <a:gd name="T3" fmla="*/ 45 h 36"/>
                  <a:gd name="T4" fmla="*/ 3 w 28"/>
                  <a:gd name="T5" fmla="*/ 48 h 36"/>
                  <a:gd name="T6" fmla="*/ 19 w 28"/>
                  <a:gd name="T7" fmla="*/ 56 h 36"/>
                  <a:gd name="T8" fmla="*/ 23 w 28"/>
                  <a:gd name="T9" fmla="*/ 55 h 36"/>
                  <a:gd name="T10" fmla="*/ 43 w 28"/>
                  <a:gd name="T11" fmla="*/ 13 h 36"/>
                  <a:gd name="T12" fmla="*/ 42 w 28"/>
                  <a:gd name="T13" fmla="*/ 8 h 36"/>
                  <a:gd name="T14" fmla="*/ 26 w 28"/>
                  <a:gd name="T15" fmla="*/ 0 h 36"/>
                  <a:gd name="T16" fmla="*/ 23 w 28"/>
                  <a:gd name="T17" fmla="*/ 2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" h="36">
                    <a:moveTo>
                      <a:pt x="14" y="1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1" y="30"/>
                      <a:pt x="2" y="30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6"/>
                      <a:pt x="14" y="35"/>
                      <a:pt x="14" y="34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8" y="7"/>
                      <a:pt x="27" y="6"/>
                      <a:pt x="2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" name="Freeform 134">
                <a:extLst>
                  <a:ext uri="{FF2B5EF4-FFF2-40B4-BE49-F238E27FC236}">
                    <a16:creationId xmlns:a16="http://schemas.microsoft.com/office/drawing/2014/main" id="{F9904662-D9CB-436F-9B15-0D9777D8B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" y="3242"/>
                <a:ext cx="100" cy="63"/>
              </a:xfrm>
              <a:custGeom>
                <a:avLst/>
                <a:gdLst>
                  <a:gd name="T0" fmla="*/ 3 w 62"/>
                  <a:gd name="T1" fmla="*/ 8 h 39"/>
                  <a:gd name="T2" fmla="*/ 0 w 62"/>
                  <a:gd name="T3" fmla="*/ 16 h 39"/>
                  <a:gd name="T4" fmla="*/ 98 w 62"/>
                  <a:gd name="T5" fmla="*/ 63 h 39"/>
                  <a:gd name="T6" fmla="*/ 92 w 62"/>
                  <a:gd name="T7" fmla="*/ 48 h 39"/>
                  <a:gd name="T8" fmla="*/ 89 w 62"/>
                  <a:gd name="T9" fmla="*/ 47 h 39"/>
                  <a:gd name="T10" fmla="*/ 82 w 62"/>
                  <a:gd name="T11" fmla="*/ 36 h 39"/>
                  <a:gd name="T12" fmla="*/ 18 w 62"/>
                  <a:gd name="T13" fmla="*/ 3 h 39"/>
                  <a:gd name="T14" fmla="*/ 3 w 62"/>
                  <a:gd name="T15" fmla="*/ 8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2" h="39">
                    <a:moveTo>
                      <a:pt x="2" y="5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2" y="36"/>
                      <a:pt x="61" y="31"/>
                      <a:pt x="57" y="30"/>
                    </a:cubicBezTo>
                    <a:cubicBezTo>
                      <a:pt x="56" y="29"/>
                      <a:pt x="56" y="29"/>
                      <a:pt x="55" y="29"/>
                    </a:cubicBezTo>
                    <a:cubicBezTo>
                      <a:pt x="55" y="26"/>
                      <a:pt x="54" y="23"/>
                      <a:pt x="51" y="2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4" y="2"/>
                      <a:pt x="2" y="5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" name="Freeform 135">
                <a:extLst>
                  <a:ext uri="{FF2B5EF4-FFF2-40B4-BE49-F238E27FC236}">
                    <a16:creationId xmlns:a16="http://schemas.microsoft.com/office/drawing/2014/main" id="{9943BA21-3346-47BA-870F-C9FE8DF77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3222"/>
                <a:ext cx="34" cy="34"/>
              </a:xfrm>
              <a:custGeom>
                <a:avLst/>
                <a:gdLst>
                  <a:gd name="T0" fmla="*/ 11 w 21"/>
                  <a:gd name="T1" fmla="*/ 2 h 21"/>
                  <a:gd name="T2" fmla="*/ 0 w 21"/>
                  <a:gd name="T3" fmla="*/ 23 h 21"/>
                  <a:gd name="T4" fmla="*/ 23 w 21"/>
                  <a:gd name="T5" fmla="*/ 34 h 21"/>
                  <a:gd name="T6" fmla="*/ 32 w 21"/>
                  <a:gd name="T7" fmla="*/ 13 h 21"/>
                  <a:gd name="T8" fmla="*/ 31 w 21"/>
                  <a:gd name="T9" fmla="*/ 8 h 21"/>
                  <a:gd name="T10" fmla="*/ 15 w 21"/>
                  <a:gd name="T11" fmla="*/ 0 h 21"/>
                  <a:gd name="T12" fmla="*/ 11 w 21"/>
                  <a:gd name="T13" fmla="*/ 2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7" y="1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" name="Freeform 136">
                <a:extLst>
                  <a:ext uri="{FF2B5EF4-FFF2-40B4-BE49-F238E27FC236}">
                    <a16:creationId xmlns:a16="http://schemas.microsoft.com/office/drawing/2014/main" id="{598ECAB9-3D76-4D27-BC89-3D1055B14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3321"/>
                <a:ext cx="99" cy="95"/>
              </a:xfrm>
              <a:custGeom>
                <a:avLst/>
                <a:gdLst>
                  <a:gd name="T0" fmla="*/ 2 w 61"/>
                  <a:gd name="T1" fmla="*/ 40 h 59"/>
                  <a:gd name="T2" fmla="*/ 31 w 61"/>
                  <a:gd name="T3" fmla="*/ 3 h 59"/>
                  <a:gd name="T4" fmla="*/ 37 w 61"/>
                  <a:gd name="T5" fmla="*/ 2 h 59"/>
                  <a:gd name="T6" fmla="*/ 96 w 61"/>
                  <a:gd name="T7" fmla="*/ 50 h 59"/>
                  <a:gd name="T8" fmla="*/ 97 w 61"/>
                  <a:gd name="T9" fmla="*/ 55 h 59"/>
                  <a:gd name="T10" fmla="*/ 67 w 61"/>
                  <a:gd name="T11" fmla="*/ 92 h 59"/>
                  <a:gd name="T12" fmla="*/ 62 w 61"/>
                  <a:gd name="T13" fmla="*/ 93 h 59"/>
                  <a:gd name="T14" fmla="*/ 2 w 61"/>
                  <a:gd name="T15" fmla="*/ 45 h 59"/>
                  <a:gd name="T16" fmla="*/ 2 w 61"/>
                  <a:gd name="T17" fmla="*/ 40 h 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1" h="59">
                    <a:moveTo>
                      <a:pt x="1" y="25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0" y="1"/>
                      <a:pt x="22" y="0"/>
                      <a:pt x="23" y="1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0" y="31"/>
                      <a:pt x="61" y="33"/>
                      <a:pt x="60" y="34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0" y="58"/>
                      <a:pt x="39" y="59"/>
                      <a:pt x="38" y="5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6"/>
                      <a:pt x="1" y="25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" name="Freeform 137">
                <a:extLst>
                  <a:ext uri="{FF2B5EF4-FFF2-40B4-BE49-F238E27FC236}">
                    <a16:creationId xmlns:a16="http://schemas.microsoft.com/office/drawing/2014/main" id="{3F5B7E5A-B070-402D-B9A9-5A6EAF797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3" y="3324"/>
                <a:ext cx="17" cy="16"/>
              </a:xfrm>
              <a:custGeom>
                <a:avLst/>
                <a:gdLst>
                  <a:gd name="T0" fmla="*/ 10 w 10"/>
                  <a:gd name="T1" fmla="*/ 16 h 10"/>
                  <a:gd name="T2" fmla="*/ 0 w 10"/>
                  <a:gd name="T3" fmla="*/ 8 h 10"/>
                  <a:gd name="T4" fmla="*/ 7 w 10"/>
                  <a:gd name="T5" fmla="*/ 2 h 10"/>
                  <a:gd name="T6" fmla="*/ 10 w 10"/>
                  <a:gd name="T7" fmla="*/ 2 h 10"/>
                  <a:gd name="T8" fmla="*/ 17 w 10"/>
                  <a:gd name="T9" fmla="*/ 6 h 10"/>
                  <a:gd name="T10" fmla="*/ 10 w 10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6" y="0"/>
                      <a:pt x="6" y="1"/>
                    </a:cubicBezTo>
                    <a:cubicBezTo>
                      <a:pt x="10" y="4"/>
                      <a:pt x="10" y="4"/>
                      <a:pt x="10" y="4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" name="Freeform 138">
                <a:extLst>
                  <a:ext uri="{FF2B5EF4-FFF2-40B4-BE49-F238E27FC236}">
                    <a16:creationId xmlns:a16="http://schemas.microsoft.com/office/drawing/2014/main" id="{D6ADD418-E1B7-44A8-8C75-4D9B71944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5" y="3332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6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" name="Freeform 139">
                <a:extLst>
                  <a:ext uri="{FF2B5EF4-FFF2-40B4-BE49-F238E27FC236}">
                    <a16:creationId xmlns:a16="http://schemas.microsoft.com/office/drawing/2014/main" id="{CD3C1A64-48DE-4816-BB54-173C2212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4" y="3340"/>
                <a:ext cx="17" cy="17"/>
              </a:xfrm>
              <a:custGeom>
                <a:avLst/>
                <a:gdLst>
                  <a:gd name="T0" fmla="*/ 10 w 17"/>
                  <a:gd name="T1" fmla="*/ 17 h 17"/>
                  <a:gd name="T2" fmla="*/ 0 w 17"/>
                  <a:gd name="T3" fmla="*/ 10 h 17"/>
                  <a:gd name="T4" fmla="*/ 9 w 17"/>
                  <a:gd name="T5" fmla="*/ 0 h 17"/>
                  <a:gd name="T6" fmla="*/ 17 w 17"/>
                  <a:gd name="T7" fmla="*/ 8 h 17"/>
                  <a:gd name="T8" fmla="*/ 10 w 17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0" y="17"/>
                    </a:moveTo>
                    <a:lnTo>
                      <a:pt x="0" y="10"/>
                    </a:lnTo>
                    <a:lnTo>
                      <a:pt x="9" y="0"/>
                    </a:lnTo>
                    <a:lnTo>
                      <a:pt x="17" y="8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" name="Freeform 140">
                <a:extLst>
                  <a:ext uri="{FF2B5EF4-FFF2-40B4-BE49-F238E27FC236}">
                    <a16:creationId xmlns:a16="http://schemas.microsoft.com/office/drawing/2014/main" id="{BD51B6AD-65C9-4D81-B739-B77C579D4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5" y="3334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10 h 16"/>
                  <a:gd name="T4" fmla="*/ 8 w 16"/>
                  <a:gd name="T5" fmla="*/ 0 h 16"/>
                  <a:gd name="T6" fmla="*/ 16 w 16"/>
                  <a:gd name="T7" fmla="*/ 8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" name="Freeform 141">
                <a:extLst>
                  <a:ext uri="{FF2B5EF4-FFF2-40B4-BE49-F238E27FC236}">
                    <a16:creationId xmlns:a16="http://schemas.microsoft.com/office/drawing/2014/main" id="{80365C95-C782-44BB-B3EC-1E27D4B96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3342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6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" name="Freeform 142">
                <a:extLst>
                  <a:ext uri="{FF2B5EF4-FFF2-40B4-BE49-F238E27FC236}">
                    <a16:creationId xmlns:a16="http://schemas.microsoft.com/office/drawing/2014/main" id="{F1C357BD-7BD9-4BEE-9815-393BFD15B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6" y="3350"/>
                <a:ext cx="18" cy="18"/>
              </a:xfrm>
              <a:custGeom>
                <a:avLst/>
                <a:gdLst>
                  <a:gd name="T0" fmla="*/ 10 w 18"/>
                  <a:gd name="T1" fmla="*/ 18 h 18"/>
                  <a:gd name="T2" fmla="*/ 0 w 18"/>
                  <a:gd name="T3" fmla="*/ 10 h 18"/>
                  <a:gd name="T4" fmla="*/ 8 w 18"/>
                  <a:gd name="T5" fmla="*/ 0 h 18"/>
                  <a:gd name="T6" fmla="*/ 18 w 18"/>
                  <a:gd name="T7" fmla="*/ 8 h 18"/>
                  <a:gd name="T8" fmla="*/ 10 w 18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8" y="8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" name="Freeform 143">
                <a:extLst>
                  <a:ext uri="{FF2B5EF4-FFF2-40B4-BE49-F238E27FC236}">
                    <a16:creationId xmlns:a16="http://schemas.microsoft.com/office/drawing/2014/main" id="{DCBBF300-8660-4045-ADC9-A34558C9F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350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7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7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" name="Freeform 144">
                <a:extLst>
                  <a:ext uri="{FF2B5EF4-FFF2-40B4-BE49-F238E27FC236}">
                    <a16:creationId xmlns:a16="http://schemas.microsoft.com/office/drawing/2014/main" id="{AD312995-1BFC-4384-A564-9359F22DF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3358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7 w 16"/>
                  <a:gd name="T5" fmla="*/ 0 h 16"/>
                  <a:gd name="T6" fmla="*/ 16 w 16"/>
                  <a:gd name="T7" fmla="*/ 7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16" y="7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" name="Freeform 145">
                <a:extLst>
                  <a:ext uri="{FF2B5EF4-FFF2-40B4-BE49-F238E27FC236}">
                    <a16:creationId xmlns:a16="http://schemas.microsoft.com/office/drawing/2014/main" id="{6CFFB92C-CA53-4DA9-8B18-02F18E042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" y="3366"/>
                <a:ext cx="16" cy="16"/>
              </a:xfrm>
              <a:custGeom>
                <a:avLst/>
                <a:gdLst>
                  <a:gd name="T0" fmla="*/ 10 w 10"/>
                  <a:gd name="T1" fmla="*/ 16 h 10"/>
                  <a:gd name="T2" fmla="*/ 0 w 10"/>
                  <a:gd name="T3" fmla="*/ 10 h 10"/>
                  <a:gd name="T4" fmla="*/ 8 w 10"/>
                  <a:gd name="T5" fmla="*/ 0 h 10"/>
                  <a:gd name="T6" fmla="*/ 14 w 10"/>
                  <a:gd name="T7" fmla="*/ 5 h 10"/>
                  <a:gd name="T8" fmla="*/ 14 w 10"/>
                  <a:gd name="T9" fmla="*/ 10 h 10"/>
                  <a:gd name="T10" fmla="*/ 10 w 10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10" y="5"/>
                      <a:pt x="9" y="6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" name="Freeform 146">
                <a:extLst>
                  <a:ext uri="{FF2B5EF4-FFF2-40B4-BE49-F238E27FC236}">
                    <a16:creationId xmlns:a16="http://schemas.microsoft.com/office/drawing/2014/main" id="{B4E8C961-4460-415F-8745-541E108B9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3360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6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" name="Freeform 147">
                <a:extLst>
                  <a:ext uri="{FF2B5EF4-FFF2-40B4-BE49-F238E27FC236}">
                    <a16:creationId xmlns:a16="http://schemas.microsoft.com/office/drawing/2014/main" id="{AD3BB6EE-81C3-4564-A6E5-BF5B9A6A0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9" y="3368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10 h 16"/>
                  <a:gd name="T4" fmla="*/ 6 w 16"/>
                  <a:gd name="T5" fmla="*/ 0 h 16"/>
                  <a:gd name="T6" fmla="*/ 16 w 16"/>
                  <a:gd name="T7" fmla="*/ 6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6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" name="Freeform 148">
                <a:extLst>
                  <a:ext uri="{FF2B5EF4-FFF2-40B4-BE49-F238E27FC236}">
                    <a16:creationId xmlns:a16="http://schemas.microsoft.com/office/drawing/2014/main" id="{D5EF66EA-F72E-4342-B7D9-86DD55B97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9" y="3376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8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" name="Freeform 149">
                <a:extLst>
                  <a:ext uri="{FF2B5EF4-FFF2-40B4-BE49-F238E27FC236}">
                    <a16:creationId xmlns:a16="http://schemas.microsoft.com/office/drawing/2014/main" id="{E30D2CF0-E159-44F1-9F94-FD9810CB3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" y="3345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7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7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" name="Freeform 150">
                <a:extLst>
                  <a:ext uri="{FF2B5EF4-FFF2-40B4-BE49-F238E27FC236}">
                    <a16:creationId xmlns:a16="http://schemas.microsoft.com/office/drawing/2014/main" id="{0B2536EB-64A4-4EEE-AC33-BFC8EDCDC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8" y="3353"/>
                <a:ext cx="17" cy="16"/>
              </a:xfrm>
              <a:custGeom>
                <a:avLst/>
                <a:gdLst>
                  <a:gd name="T0" fmla="*/ 9 w 17"/>
                  <a:gd name="T1" fmla="*/ 16 h 16"/>
                  <a:gd name="T2" fmla="*/ 0 w 17"/>
                  <a:gd name="T3" fmla="*/ 10 h 16"/>
                  <a:gd name="T4" fmla="*/ 7 w 17"/>
                  <a:gd name="T5" fmla="*/ 0 h 16"/>
                  <a:gd name="T6" fmla="*/ 17 w 17"/>
                  <a:gd name="T7" fmla="*/ 7 h 16"/>
                  <a:gd name="T8" fmla="*/ 9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7" y="7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" name="Freeform 151">
                <a:extLst>
                  <a:ext uri="{FF2B5EF4-FFF2-40B4-BE49-F238E27FC236}">
                    <a16:creationId xmlns:a16="http://schemas.microsoft.com/office/drawing/2014/main" id="{5DD975F8-9C73-4457-BA8D-958A8C319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8" y="3361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10 h 17"/>
                  <a:gd name="T4" fmla="*/ 8 w 16"/>
                  <a:gd name="T5" fmla="*/ 0 h 17"/>
                  <a:gd name="T6" fmla="*/ 16 w 16"/>
                  <a:gd name="T7" fmla="*/ 8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" name="Freeform 152">
                <a:extLst>
                  <a:ext uri="{FF2B5EF4-FFF2-40B4-BE49-F238E27FC236}">
                    <a16:creationId xmlns:a16="http://schemas.microsoft.com/office/drawing/2014/main" id="{B47A1D1E-1CE1-42B1-AD36-8297BD65B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" y="3355"/>
                <a:ext cx="14" cy="16"/>
              </a:xfrm>
              <a:custGeom>
                <a:avLst/>
                <a:gdLst>
                  <a:gd name="T0" fmla="*/ 8 w 9"/>
                  <a:gd name="T1" fmla="*/ 16 h 10"/>
                  <a:gd name="T2" fmla="*/ 2 w 9"/>
                  <a:gd name="T3" fmla="*/ 11 h 10"/>
                  <a:gd name="T4" fmla="*/ 0 w 9"/>
                  <a:gd name="T5" fmla="*/ 6 h 10"/>
                  <a:gd name="T6" fmla="*/ 6 w 9"/>
                  <a:gd name="T7" fmla="*/ 0 h 10"/>
                  <a:gd name="T8" fmla="*/ 14 w 9"/>
                  <a:gd name="T9" fmla="*/ 6 h 10"/>
                  <a:gd name="T10" fmla="*/ 8 w 9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" name="Freeform 153">
                <a:extLst>
                  <a:ext uri="{FF2B5EF4-FFF2-40B4-BE49-F238E27FC236}">
                    <a16:creationId xmlns:a16="http://schemas.microsoft.com/office/drawing/2014/main" id="{53885790-6574-439A-BD49-7B2827164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" y="3363"/>
                <a:ext cx="17" cy="16"/>
              </a:xfrm>
              <a:custGeom>
                <a:avLst/>
                <a:gdLst>
                  <a:gd name="T0" fmla="*/ 8 w 17"/>
                  <a:gd name="T1" fmla="*/ 16 h 16"/>
                  <a:gd name="T2" fmla="*/ 0 w 17"/>
                  <a:gd name="T3" fmla="*/ 10 h 16"/>
                  <a:gd name="T4" fmla="*/ 7 w 17"/>
                  <a:gd name="T5" fmla="*/ 0 h 16"/>
                  <a:gd name="T6" fmla="*/ 17 w 17"/>
                  <a:gd name="T7" fmla="*/ 8 h 16"/>
                  <a:gd name="T8" fmla="*/ 8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8" y="16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" name="Freeform 154">
                <a:extLst>
                  <a:ext uri="{FF2B5EF4-FFF2-40B4-BE49-F238E27FC236}">
                    <a16:creationId xmlns:a16="http://schemas.microsoft.com/office/drawing/2014/main" id="{43682913-EFC9-4446-8186-40AEE7AA5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3371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10 h 16"/>
                  <a:gd name="T4" fmla="*/ 8 w 16"/>
                  <a:gd name="T5" fmla="*/ 0 h 16"/>
                  <a:gd name="T6" fmla="*/ 16 w 16"/>
                  <a:gd name="T7" fmla="*/ 8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" name="Freeform 155">
                <a:extLst>
                  <a:ext uri="{FF2B5EF4-FFF2-40B4-BE49-F238E27FC236}">
                    <a16:creationId xmlns:a16="http://schemas.microsoft.com/office/drawing/2014/main" id="{61B84C0C-93DB-4294-8F1D-DF6F73C0C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" y="3369"/>
                <a:ext cx="16" cy="17"/>
              </a:xfrm>
              <a:custGeom>
                <a:avLst/>
                <a:gdLst>
                  <a:gd name="T0" fmla="*/ 8 w 16"/>
                  <a:gd name="T1" fmla="*/ 17 h 17"/>
                  <a:gd name="T2" fmla="*/ 0 w 16"/>
                  <a:gd name="T3" fmla="*/ 10 h 17"/>
                  <a:gd name="T4" fmla="*/ 6 w 16"/>
                  <a:gd name="T5" fmla="*/ 0 h 17"/>
                  <a:gd name="T6" fmla="*/ 16 w 16"/>
                  <a:gd name="T7" fmla="*/ 9 h 17"/>
                  <a:gd name="T8" fmla="*/ 8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9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2" name="Freeform 156">
                <a:extLst>
                  <a:ext uri="{FF2B5EF4-FFF2-40B4-BE49-F238E27FC236}">
                    <a16:creationId xmlns:a16="http://schemas.microsoft.com/office/drawing/2014/main" id="{5ED86D6D-82FC-43BE-8948-3F56FCF0D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379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7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7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" name="Freeform 157">
                <a:extLst>
                  <a:ext uri="{FF2B5EF4-FFF2-40B4-BE49-F238E27FC236}">
                    <a16:creationId xmlns:a16="http://schemas.microsoft.com/office/drawing/2014/main" id="{3230A15F-B88B-4E10-AA56-82088A046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" y="3387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6 w 16"/>
                  <a:gd name="T5" fmla="*/ 0 h 16"/>
                  <a:gd name="T6" fmla="*/ 16 w 16"/>
                  <a:gd name="T7" fmla="*/ 7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16" y="7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4" name="Freeform 158">
                <a:extLst>
                  <a:ext uri="{FF2B5EF4-FFF2-40B4-BE49-F238E27FC236}">
                    <a16:creationId xmlns:a16="http://schemas.microsoft.com/office/drawing/2014/main" id="{7B0EE30A-CD2F-43EE-B979-DB808B96A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" y="3381"/>
                <a:ext cx="17" cy="16"/>
              </a:xfrm>
              <a:custGeom>
                <a:avLst/>
                <a:gdLst>
                  <a:gd name="T0" fmla="*/ 9 w 17"/>
                  <a:gd name="T1" fmla="*/ 16 h 16"/>
                  <a:gd name="T2" fmla="*/ 0 w 17"/>
                  <a:gd name="T3" fmla="*/ 8 h 16"/>
                  <a:gd name="T4" fmla="*/ 7 w 17"/>
                  <a:gd name="T5" fmla="*/ 0 h 16"/>
                  <a:gd name="T6" fmla="*/ 17 w 17"/>
                  <a:gd name="T7" fmla="*/ 6 h 16"/>
                  <a:gd name="T8" fmla="*/ 9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17" y="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" name="Freeform 159">
                <a:extLst>
                  <a:ext uri="{FF2B5EF4-FFF2-40B4-BE49-F238E27FC236}">
                    <a16:creationId xmlns:a16="http://schemas.microsoft.com/office/drawing/2014/main" id="{F73D7123-5DFB-41B8-8E73-B41061164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3389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6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6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" name="Freeform 160">
                <a:extLst>
                  <a:ext uri="{FF2B5EF4-FFF2-40B4-BE49-F238E27FC236}">
                    <a16:creationId xmlns:a16="http://schemas.microsoft.com/office/drawing/2014/main" id="{512173BB-295D-46FD-A4C0-CDE5BEA52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3397"/>
                <a:ext cx="16" cy="16"/>
              </a:xfrm>
              <a:custGeom>
                <a:avLst/>
                <a:gdLst>
                  <a:gd name="T0" fmla="*/ 6 w 10"/>
                  <a:gd name="T1" fmla="*/ 14 h 10"/>
                  <a:gd name="T2" fmla="*/ 0 w 10"/>
                  <a:gd name="T3" fmla="*/ 10 h 10"/>
                  <a:gd name="T4" fmla="*/ 6 w 10"/>
                  <a:gd name="T5" fmla="*/ 0 h 10"/>
                  <a:gd name="T6" fmla="*/ 16 w 10"/>
                  <a:gd name="T7" fmla="*/ 8 h 10"/>
                  <a:gd name="T8" fmla="*/ 11 w 10"/>
                  <a:gd name="T9" fmla="*/ 14 h 10"/>
                  <a:gd name="T10" fmla="*/ 6 w 10"/>
                  <a:gd name="T11" fmla="*/ 14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5" y="10"/>
                      <a:pt x="4" y="9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7" name="Freeform 161">
                <a:extLst>
                  <a:ext uri="{FF2B5EF4-FFF2-40B4-BE49-F238E27FC236}">
                    <a16:creationId xmlns:a16="http://schemas.microsoft.com/office/drawing/2014/main" id="{7BB51473-9BAF-40B5-B9C5-812A87E5F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3402"/>
                <a:ext cx="97" cy="94"/>
              </a:xfrm>
              <a:custGeom>
                <a:avLst/>
                <a:gdLst>
                  <a:gd name="T0" fmla="*/ 0 w 60"/>
                  <a:gd name="T1" fmla="*/ 41 h 58"/>
                  <a:gd name="T2" fmla="*/ 31 w 60"/>
                  <a:gd name="T3" fmla="*/ 2 h 58"/>
                  <a:gd name="T4" fmla="*/ 36 w 60"/>
                  <a:gd name="T5" fmla="*/ 0 h 58"/>
                  <a:gd name="T6" fmla="*/ 95 w 60"/>
                  <a:gd name="T7" fmla="*/ 49 h 58"/>
                  <a:gd name="T8" fmla="*/ 97 w 60"/>
                  <a:gd name="T9" fmla="*/ 53 h 58"/>
                  <a:gd name="T10" fmla="*/ 66 w 60"/>
                  <a:gd name="T11" fmla="*/ 92 h 58"/>
                  <a:gd name="T12" fmla="*/ 61 w 60"/>
                  <a:gd name="T13" fmla="*/ 92 h 58"/>
                  <a:gd name="T14" fmla="*/ 2 w 60"/>
                  <a:gd name="T15" fmla="*/ 45 h 58"/>
                  <a:gd name="T16" fmla="*/ 0 w 60"/>
                  <a:gd name="T17" fmla="*/ 41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0" h="58">
                    <a:moveTo>
                      <a:pt x="0" y="25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20" y="0"/>
                      <a:pt x="21" y="0"/>
                      <a:pt x="22" y="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60" y="31"/>
                      <a:pt x="60" y="32"/>
                      <a:pt x="60" y="33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0" y="58"/>
                      <a:pt x="39" y="58"/>
                      <a:pt x="38" y="5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7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" name="Freeform 162">
                <a:extLst>
                  <a:ext uri="{FF2B5EF4-FFF2-40B4-BE49-F238E27FC236}">
                    <a16:creationId xmlns:a16="http://schemas.microsoft.com/office/drawing/2014/main" id="{6EC12902-F2D4-4B11-9CC0-F65B708FE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3405"/>
                <a:ext cx="16" cy="15"/>
              </a:xfrm>
              <a:custGeom>
                <a:avLst/>
                <a:gdLst>
                  <a:gd name="T0" fmla="*/ 10 w 10"/>
                  <a:gd name="T1" fmla="*/ 15 h 9"/>
                  <a:gd name="T2" fmla="*/ 0 w 10"/>
                  <a:gd name="T3" fmla="*/ 8 h 9"/>
                  <a:gd name="T4" fmla="*/ 5 w 10"/>
                  <a:gd name="T5" fmla="*/ 2 h 9"/>
                  <a:gd name="T6" fmla="*/ 10 w 10"/>
                  <a:gd name="T7" fmla="*/ 0 h 9"/>
                  <a:gd name="T8" fmla="*/ 16 w 10"/>
                  <a:gd name="T9" fmla="*/ 7 h 9"/>
                  <a:gd name="T10" fmla="*/ 10 w 10"/>
                  <a:gd name="T11" fmla="*/ 15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10" y="4"/>
                      <a:pt x="10" y="4"/>
                      <a:pt x="10" y="4"/>
                    </a:cubicBez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" name="Freeform 163">
                <a:extLst>
                  <a:ext uri="{FF2B5EF4-FFF2-40B4-BE49-F238E27FC236}">
                    <a16:creationId xmlns:a16="http://schemas.microsoft.com/office/drawing/2014/main" id="{4BD3ED61-3440-4655-B00A-140E020DF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" y="3412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9 h 16"/>
                  <a:gd name="T4" fmla="*/ 7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16" y="8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" name="Freeform 164">
                <a:extLst>
                  <a:ext uri="{FF2B5EF4-FFF2-40B4-BE49-F238E27FC236}">
                    <a16:creationId xmlns:a16="http://schemas.microsoft.com/office/drawing/2014/main" id="{6505483C-96EF-4C67-BDE9-2B494D9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" y="3421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7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7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" name="Freeform 165">
                <a:extLst>
                  <a:ext uri="{FF2B5EF4-FFF2-40B4-BE49-F238E27FC236}">
                    <a16:creationId xmlns:a16="http://schemas.microsoft.com/office/drawing/2014/main" id="{03F7C8BC-7552-424D-B16F-5C46FE95A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3413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8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" name="Freeform 166">
                <a:extLst>
                  <a:ext uri="{FF2B5EF4-FFF2-40B4-BE49-F238E27FC236}">
                    <a16:creationId xmlns:a16="http://schemas.microsoft.com/office/drawing/2014/main" id="{EE6F75C3-4C55-4A0E-9101-B0DDD0F3D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" y="3423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7 w 16"/>
                  <a:gd name="T5" fmla="*/ 0 h 16"/>
                  <a:gd name="T6" fmla="*/ 16 w 16"/>
                  <a:gd name="T7" fmla="*/ 6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16" y="6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3" name="Freeform 167">
                <a:extLst>
                  <a:ext uri="{FF2B5EF4-FFF2-40B4-BE49-F238E27FC236}">
                    <a16:creationId xmlns:a16="http://schemas.microsoft.com/office/drawing/2014/main" id="{C34C5DC5-30C7-4593-BA2C-83866CFBD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" y="3431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6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4" name="Freeform 168">
                <a:extLst>
                  <a:ext uri="{FF2B5EF4-FFF2-40B4-BE49-F238E27FC236}">
                    <a16:creationId xmlns:a16="http://schemas.microsoft.com/office/drawing/2014/main" id="{67D612A2-9E39-4263-8988-74C75D152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3429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8 h 17"/>
                  <a:gd name="T4" fmla="*/ 7 w 16"/>
                  <a:gd name="T5" fmla="*/ 0 h 17"/>
                  <a:gd name="T6" fmla="*/ 16 w 16"/>
                  <a:gd name="T7" fmla="*/ 7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16" y="7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" name="Freeform 169">
                <a:extLst>
                  <a:ext uri="{FF2B5EF4-FFF2-40B4-BE49-F238E27FC236}">
                    <a16:creationId xmlns:a16="http://schemas.microsoft.com/office/drawing/2014/main" id="{1E09C4A1-9063-4B5A-8085-4E9ECA550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" y="3437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10 h 17"/>
                  <a:gd name="T4" fmla="*/ 8 w 16"/>
                  <a:gd name="T5" fmla="*/ 0 h 17"/>
                  <a:gd name="T6" fmla="*/ 16 w 16"/>
                  <a:gd name="T7" fmla="*/ 7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7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" name="Freeform 170">
                <a:extLst>
                  <a:ext uri="{FF2B5EF4-FFF2-40B4-BE49-F238E27FC236}">
                    <a16:creationId xmlns:a16="http://schemas.microsoft.com/office/drawing/2014/main" id="{37107AAF-875D-46EE-B9C1-8D5B5A780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" y="3446"/>
                <a:ext cx="15" cy="16"/>
              </a:xfrm>
              <a:custGeom>
                <a:avLst/>
                <a:gdLst>
                  <a:gd name="T0" fmla="*/ 10 w 9"/>
                  <a:gd name="T1" fmla="*/ 16 h 10"/>
                  <a:gd name="T2" fmla="*/ 0 w 9"/>
                  <a:gd name="T3" fmla="*/ 10 h 10"/>
                  <a:gd name="T4" fmla="*/ 7 w 9"/>
                  <a:gd name="T5" fmla="*/ 0 h 10"/>
                  <a:gd name="T6" fmla="*/ 13 w 9"/>
                  <a:gd name="T7" fmla="*/ 5 h 10"/>
                  <a:gd name="T8" fmla="*/ 15 w 9"/>
                  <a:gd name="T9" fmla="*/ 10 h 10"/>
                  <a:gd name="T10" fmla="*/ 10 w 9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9" y="5"/>
                      <a:pt x="9" y="6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" name="Freeform 171">
                <a:extLst>
                  <a:ext uri="{FF2B5EF4-FFF2-40B4-BE49-F238E27FC236}">
                    <a16:creationId xmlns:a16="http://schemas.microsoft.com/office/drawing/2014/main" id="{D6EC4C2B-4022-4B63-BF3E-76194D76A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" y="3439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10 h 16"/>
                  <a:gd name="T4" fmla="*/ 7 w 16"/>
                  <a:gd name="T5" fmla="*/ 0 h 16"/>
                  <a:gd name="T6" fmla="*/ 16 w 16"/>
                  <a:gd name="T7" fmla="*/ 8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6" y="8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" name="Freeform 172">
                <a:extLst>
                  <a:ext uri="{FF2B5EF4-FFF2-40B4-BE49-F238E27FC236}">
                    <a16:creationId xmlns:a16="http://schemas.microsoft.com/office/drawing/2014/main" id="{AEDA21B4-9B10-4A55-90C1-0A06A05D6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447"/>
                <a:ext cx="18" cy="16"/>
              </a:xfrm>
              <a:custGeom>
                <a:avLst/>
                <a:gdLst>
                  <a:gd name="T0" fmla="*/ 10 w 18"/>
                  <a:gd name="T1" fmla="*/ 16 h 16"/>
                  <a:gd name="T2" fmla="*/ 0 w 18"/>
                  <a:gd name="T3" fmla="*/ 10 h 16"/>
                  <a:gd name="T4" fmla="*/ 8 w 18"/>
                  <a:gd name="T5" fmla="*/ 0 h 16"/>
                  <a:gd name="T6" fmla="*/ 18 w 18"/>
                  <a:gd name="T7" fmla="*/ 8 h 16"/>
                  <a:gd name="T8" fmla="*/ 10 w 18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6">
                    <a:moveTo>
                      <a:pt x="10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8" y="8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" name="Freeform 173">
                <a:extLst>
                  <a:ext uri="{FF2B5EF4-FFF2-40B4-BE49-F238E27FC236}">
                    <a16:creationId xmlns:a16="http://schemas.microsoft.com/office/drawing/2014/main" id="{ACA3BB00-8099-401F-AFC9-6570D41C1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3455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10 h 17"/>
                  <a:gd name="T4" fmla="*/ 7 w 16"/>
                  <a:gd name="T5" fmla="*/ 0 h 17"/>
                  <a:gd name="T6" fmla="*/ 16 w 16"/>
                  <a:gd name="T7" fmla="*/ 8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6" y="8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" name="Freeform 174">
                <a:extLst>
                  <a:ext uri="{FF2B5EF4-FFF2-40B4-BE49-F238E27FC236}">
                    <a16:creationId xmlns:a16="http://schemas.microsoft.com/office/drawing/2014/main" id="{DECBAEBC-1668-4737-82BF-1E68F8FE8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" y="3425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" name="Freeform 175">
                <a:extLst>
                  <a:ext uri="{FF2B5EF4-FFF2-40B4-BE49-F238E27FC236}">
                    <a16:creationId xmlns:a16="http://schemas.microsoft.com/office/drawing/2014/main" id="{606D467D-7A1D-4A04-8B15-E78384E7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433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" name="Freeform 176">
                <a:extLst>
                  <a:ext uri="{FF2B5EF4-FFF2-40B4-BE49-F238E27FC236}">
                    <a16:creationId xmlns:a16="http://schemas.microsoft.com/office/drawing/2014/main" id="{210F27BD-D2E5-4155-BE3F-68F9FC8B1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3441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" name="Freeform 177">
                <a:extLst>
                  <a:ext uri="{FF2B5EF4-FFF2-40B4-BE49-F238E27FC236}">
                    <a16:creationId xmlns:a16="http://schemas.microsoft.com/office/drawing/2014/main" id="{B067F0CB-75F5-4AA0-A4AD-AC303D5AE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1" y="3434"/>
                <a:ext cx="15" cy="16"/>
              </a:xfrm>
              <a:custGeom>
                <a:avLst/>
                <a:gdLst>
                  <a:gd name="T0" fmla="*/ 8 w 9"/>
                  <a:gd name="T1" fmla="*/ 16 h 10"/>
                  <a:gd name="T2" fmla="*/ 2 w 9"/>
                  <a:gd name="T3" fmla="*/ 11 h 10"/>
                  <a:gd name="T4" fmla="*/ 0 w 9"/>
                  <a:gd name="T5" fmla="*/ 6 h 10"/>
                  <a:gd name="T6" fmla="*/ 5 w 9"/>
                  <a:gd name="T7" fmla="*/ 0 h 10"/>
                  <a:gd name="T8" fmla="*/ 15 w 9"/>
                  <a:gd name="T9" fmla="*/ 8 h 10"/>
                  <a:gd name="T10" fmla="*/ 8 w 9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" name="Freeform 178">
                <a:extLst>
                  <a:ext uri="{FF2B5EF4-FFF2-40B4-BE49-F238E27FC236}">
                    <a16:creationId xmlns:a16="http://schemas.microsoft.com/office/drawing/2014/main" id="{CB57B4BB-194A-464F-9D43-10594A71D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1" y="3442"/>
                <a:ext cx="16" cy="17"/>
              </a:xfrm>
              <a:custGeom>
                <a:avLst/>
                <a:gdLst>
                  <a:gd name="T0" fmla="*/ 8 w 16"/>
                  <a:gd name="T1" fmla="*/ 17 h 17"/>
                  <a:gd name="T2" fmla="*/ 0 w 16"/>
                  <a:gd name="T3" fmla="*/ 10 h 17"/>
                  <a:gd name="T4" fmla="*/ 6 w 16"/>
                  <a:gd name="T5" fmla="*/ 0 h 17"/>
                  <a:gd name="T6" fmla="*/ 16 w 16"/>
                  <a:gd name="T7" fmla="*/ 8 h 17"/>
                  <a:gd name="T8" fmla="*/ 8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" name="Freeform 179">
                <a:extLst>
                  <a:ext uri="{FF2B5EF4-FFF2-40B4-BE49-F238E27FC236}">
                    <a16:creationId xmlns:a16="http://schemas.microsoft.com/office/drawing/2014/main" id="{EA05624D-1D40-4584-BFDA-FE3136A8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3452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6 w 16"/>
                  <a:gd name="T5" fmla="*/ 0 h 16"/>
                  <a:gd name="T6" fmla="*/ 16 w 16"/>
                  <a:gd name="T7" fmla="*/ 7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16" y="7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" name="Freeform 180">
                <a:extLst>
                  <a:ext uri="{FF2B5EF4-FFF2-40B4-BE49-F238E27FC236}">
                    <a16:creationId xmlns:a16="http://schemas.microsoft.com/office/drawing/2014/main" id="{8250448E-4418-422A-84F5-9F13171EC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" y="3450"/>
                <a:ext cx="16" cy="17"/>
              </a:xfrm>
              <a:custGeom>
                <a:avLst/>
                <a:gdLst>
                  <a:gd name="T0" fmla="*/ 8 w 16"/>
                  <a:gd name="T1" fmla="*/ 17 h 17"/>
                  <a:gd name="T2" fmla="*/ 0 w 16"/>
                  <a:gd name="T3" fmla="*/ 9 h 17"/>
                  <a:gd name="T4" fmla="*/ 6 w 16"/>
                  <a:gd name="T5" fmla="*/ 0 h 17"/>
                  <a:gd name="T6" fmla="*/ 16 w 16"/>
                  <a:gd name="T7" fmla="*/ 7 h 17"/>
                  <a:gd name="T8" fmla="*/ 8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8" y="17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" name="Freeform 181">
                <a:extLst>
                  <a:ext uri="{FF2B5EF4-FFF2-40B4-BE49-F238E27FC236}">
                    <a16:creationId xmlns:a16="http://schemas.microsoft.com/office/drawing/2014/main" id="{E5B41FE3-F86F-45D3-89A7-4440F2F43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" y="3459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6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16" y="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Freeform 182">
                <a:extLst>
                  <a:ext uri="{FF2B5EF4-FFF2-40B4-BE49-F238E27FC236}">
                    <a16:creationId xmlns:a16="http://schemas.microsoft.com/office/drawing/2014/main" id="{123D3FAD-6D23-4976-B07C-91672A095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3467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9 h 16"/>
                  <a:gd name="T4" fmla="*/ 7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9"/>
                    </a:lnTo>
                    <a:lnTo>
                      <a:pt x="7" y="0"/>
                    </a:lnTo>
                    <a:lnTo>
                      <a:pt x="16" y="8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Freeform 183">
                <a:extLst>
                  <a:ext uri="{FF2B5EF4-FFF2-40B4-BE49-F238E27FC236}">
                    <a16:creationId xmlns:a16="http://schemas.microsoft.com/office/drawing/2014/main" id="{A7CA81F6-BF06-4422-9837-F9D1FEBC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" y="3460"/>
                <a:ext cx="16" cy="16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10 h 16"/>
                  <a:gd name="T4" fmla="*/ 6 w 16"/>
                  <a:gd name="T5" fmla="*/ 0 h 16"/>
                  <a:gd name="T6" fmla="*/ 16 w 16"/>
                  <a:gd name="T7" fmla="*/ 7 h 16"/>
                  <a:gd name="T8" fmla="*/ 8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7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Freeform 184">
                <a:extLst>
                  <a:ext uri="{FF2B5EF4-FFF2-40B4-BE49-F238E27FC236}">
                    <a16:creationId xmlns:a16="http://schemas.microsoft.com/office/drawing/2014/main" id="{D02EC61F-FF9B-4C7B-80F3-9E5A269D9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3468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8 w 16"/>
                  <a:gd name="T5" fmla="*/ 0 h 16"/>
                  <a:gd name="T6" fmla="*/ 16 w 16"/>
                  <a:gd name="T7" fmla="*/ 8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Freeform 185">
                <a:extLst>
                  <a:ext uri="{FF2B5EF4-FFF2-40B4-BE49-F238E27FC236}">
                    <a16:creationId xmlns:a16="http://schemas.microsoft.com/office/drawing/2014/main" id="{9A817626-F2B6-4445-879D-846B267B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" y="3476"/>
                <a:ext cx="16" cy="17"/>
              </a:xfrm>
              <a:custGeom>
                <a:avLst/>
                <a:gdLst>
                  <a:gd name="T0" fmla="*/ 6 w 10"/>
                  <a:gd name="T1" fmla="*/ 15 h 10"/>
                  <a:gd name="T2" fmla="*/ 0 w 10"/>
                  <a:gd name="T3" fmla="*/ 10 h 10"/>
                  <a:gd name="T4" fmla="*/ 6 w 10"/>
                  <a:gd name="T5" fmla="*/ 0 h 10"/>
                  <a:gd name="T6" fmla="*/ 16 w 10"/>
                  <a:gd name="T7" fmla="*/ 9 h 10"/>
                  <a:gd name="T8" fmla="*/ 11 w 10"/>
                  <a:gd name="T9" fmla="*/ 15 h 10"/>
                  <a:gd name="T10" fmla="*/ 6 w 10"/>
                  <a:gd name="T11" fmla="*/ 15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0"/>
                      <a:pt x="4" y="9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" name="Freeform 186">
                <a:extLst>
                  <a:ext uri="{FF2B5EF4-FFF2-40B4-BE49-F238E27FC236}">
                    <a16:creationId xmlns:a16="http://schemas.microsoft.com/office/drawing/2014/main" id="{DEA1AD39-9FBA-4D0A-ABD1-EE36F33EB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" y="3371"/>
                <a:ext cx="69" cy="81"/>
              </a:xfrm>
              <a:custGeom>
                <a:avLst/>
                <a:gdLst>
                  <a:gd name="T0" fmla="*/ 64 w 43"/>
                  <a:gd name="T1" fmla="*/ 13 h 50"/>
                  <a:gd name="T2" fmla="*/ 53 w 43"/>
                  <a:gd name="T3" fmla="*/ 3 h 50"/>
                  <a:gd name="T4" fmla="*/ 42 w 43"/>
                  <a:gd name="T5" fmla="*/ 5 h 50"/>
                  <a:gd name="T6" fmla="*/ 5 w 43"/>
                  <a:gd name="T7" fmla="*/ 50 h 50"/>
                  <a:gd name="T8" fmla="*/ 5 w 43"/>
                  <a:gd name="T9" fmla="*/ 62 h 50"/>
                  <a:gd name="T10" fmla="*/ 3 w 43"/>
                  <a:gd name="T11" fmla="*/ 63 h 50"/>
                  <a:gd name="T12" fmla="*/ 5 w 43"/>
                  <a:gd name="T13" fmla="*/ 78 h 50"/>
                  <a:gd name="T14" fmla="*/ 18 w 43"/>
                  <a:gd name="T15" fmla="*/ 76 h 50"/>
                  <a:gd name="T16" fmla="*/ 19 w 43"/>
                  <a:gd name="T17" fmla="*/ 73 h 50"/>
                  <a:gd name="T18" fmla="*/ 29 w 43"/>
                  <a:gd name="T19" fmla="*/ 70 h 50"/>
                  <a:gd name="T20" fmla="*/ 66 w 43"/>
                  <a:gd name="T21" fmla="*/ 24 h 50"/>
                  <a:gd name="T22" fmla="*/ 64 w 43"/>
                  <a:gd name="T23" fmla="*/ 13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" h="50">
                    <a:moveTo>
                      <a:pt x="40" y="8"/>
                    </a:moveTo>
                    <a:cubicBezTo>
                      <a:pt x="33" y="2"/>
                      <a:pt x="33" y="2"/>
                      <a:pt x="33" y="2"/>
                    </a:cubicBezTo>
                    <a:cubicBezTo>
                      <a:pt x="31" y="0"/>
                      <a:pt x="28" y="1"/>
                      <a:pt x="26" y="3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3"/>
                      <a:pt x="2" y="36"/>
                      <a:pt x="3" y="38"/>
                    </a:cubicBezTo>
                    <a:cubicBezTo>
                      <a:pt x="3" y="38"/>
                      <a:pt x="2" y="39"/>
                      <a:pt x="2" y="39"/>
                    </a:cubicBezTo>
                    <a:cubicBezTo>
                      <a:pt x="0" y="42"/>
                      <a:pt x="0" y="45"/>
                      <a:pt x="3" y="48"/>
                    </a:cubicBezTo>
                    <a:cubicBezTo>
                      <a:pt x="5" y="50"/>
                      <a:pt x="9" y="49"/>
                      <a:pt x="11" y="47"/>
                    </a:cubicBezTo>
                    <a:cubicBezTo>
                      <a:pt x="12" y="46"/>
                      <a:pt x="12" y="45"/>
                      <a:pt x="12" y="45"/>
                    </a:cubicBezTo>
                    <a:cubicBezTo>
                      <a:pt x="14" y="46"/>
                      <a:pt x="17" y="45"/>
                      <a:pt x="18" y="4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3" y="13"/>
                      <a:pt x="42" y="10"/>
                      <a:pt x="40" y="8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" name="Freeform 187">
                <a:extLst>
                  <a:ext uri="{FF2B5EF4-FFF2-40B4-BE49-F238E27FC236}">
                    <a16:creationId xmlns:a16="http://schemas.microsoft.com/office/drawing/2014/main" id="{465231DE-BC19-48DA-8B90-461410084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6" y="3348"/>
                <a:ext cx="44" cy="41"/>
              </a:xfrm>
              <a:custGeom>
                <a:avLst/>
                <a:gdLst>
                  <a:gd name="T0" fmla="*/ 44 w 27"/>
                  <a:gd name="T1" fmla="*/ 25 h 25"/>
                  <a:gd name="T2" fmla="*/ 13 w 27"/>
                  <a:gd name="T3" fmla="*/ 2 h 25"/>
                  <a:gd name="T4" fmla="*/ 10 w 27"/>
                  <a:gd name="T5" fmla="*/ 2 h 25"/>
                  <a:gd name="T6" fmla="*/ 0 w 27"/>
                  <a:gd name="T7" fmla="*/ 13 h 25"/>
                  <a:gd name="T8" fmla="*/ 0 w 27"/>
                  <a:gd name="T9" fmla="*/ 16 h 25"/>
                  <a:gd name="T10" fmla="*/ 31 w 27"/>
                  <a:gd name="T11" fmla="*/ 41 h 25"/>
                  <a:gd name="T12" fmla="*/ 34 w 27"/>
                  <a:gd name="T13" fmla="*/ 41 h 25"/>
                  <a:gd name="T14" fmla="*/ 44 w 27"/>
                  <a:gd name="T15" fmla="*/ 28 h 25"/>
                  <a:gd name="T16" fmla="*/ 44 w 27"/>
                  <a:gd name="T17" fmla="*/ 25 h 2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7" y="15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17"/>
                      <a:pt x="27" y="16"/>
                      <a:pt x="27" y="15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" name="Freeform 188">
                <a:extLst>
                  <a:ext uri="{FF2B5EF4-FFF2-40B4-BE49-F238E27FC236}">
                    <a16:creationId xmlns:a16="http://schemas.microsoft.com/office/drawing/2014/main" id="{5F99CD1A-2726-4EB0-AD6D-AE5A8334A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379"/>
                <a:ext cx="65" cy="73"/>
              </a:xfrm>
              <a:custGeom>
                <a:avLst/>
                <a:gdLst>
                  <a:gd name="T0" fmla="*/ 60 w 40"/>
                  <a:gd name="T1" fmla="*/ 5 h 45"/>
                  <a:gd name="T2" fmla="*/ 55 w 40"/>
                  <a:gd name="T3" fmla="*/ 0 h 45"/>
                  <a:gd name="T4" fmla="*/ 0 w 40"/>
                  <a:gd name="T5" fmla="*/ 70 h 45"/>
                  <a:gd name="T6" fmla="*/ 13 w 40"/>
                  <a:gd name="T7" fmla="*/ 68 h 45"/>
                  <a:gd name="T8" fmla="*/ 15 w 40"/>
                  <a:gd name="T9" fmla="*/ 65 h 45"/>
                  <a:gd name="T10" fmla="*/ 24 w 40"/>
                  <a:gd name="T11" fmla="*/ 62 h 45"/>
                  <a:gd name="T12" fmla="*/ 62 w 40"/>
                  <a:gd name="T13" fmla="*/ 16 h 45"/>
                  <a:gd name="T14" fmla="*/ 60 w 40"/>
                  <a:gd name="T15" fmla="*/ 5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0" h="45">
                    <a:moveTo>
                      <a:pt x="37" y="3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" y="45"/>
                      <a:pt x="6" y="44"/>
                      <a:pt x="8" y="42"/>
                    </a:cubicBezTo>
                    <a:cubicBezTo>
                      <a:pt x="9" y="41"/>
                      <a:pt x="9" y="40"/>
                      <a:pt x="9" y="40"/>
                    </a:cubicBezTo>
                    <a:cubicBezTo>
                      <a:pt x="11" y="41"/>
                      <a:pt x="14" y="40"/>
                      <a:pt x="15" y="38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40" y="8"/>
                      <a:pt x="39" y="5"/>
                      <a:pt x="37" y="3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Freeform 189">
                <a:extLst>
                  <a:ext uri="{FF2B5EF4-FFF2-40B4-BE49-F238E27FC236}">
                    <a16:creationId xmlns:a16="http://schemas.microsoft.com/office/drawing/2014/main" id="{5FEC896D-9218-4AEC-A368-B7FD9D898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3361"/>
                <a:ext cx="28" cy="28"/>
              </a:xfrm>
              <a:custGeom>
                <a:avLst/>
                <a:gdLst>
                  <a:gd name="T0" fmla="*/ 28 w 17"/>
                  <a:gd name="T1" fmla="*/ 12 h 17"/>
                  <a:gd name="T2" fmla="*/ 12 w 17"/>
                  <a:gd name="T3" fmla="*/ 0 h 17"/>
                  <a:gd name="T4" fmla="*/ 0 w 17"/>
                  <a:gd name="T5" fmla="*/ 16 h 17"/>
                  <a:gd name="T6" fmla="*/ 15 w 17"/>
                  <a:gd name="T7" fmla="*/ 28 h 17"/>
                  <a:gd name="T8" fmla="*/ 18 w 17"/>
                  <a:gd name="T9" fmla="*/ 28 h 17"/>
                  <a:gd name="T10" fmla="*/ 28 w 17"/>
                  <a:gd name="T11" fmla="*/ 15 h 17"/>
                  <a:gd name="T12" fmla="*/ 28 w 17"/>
                  <a:gd name="T13" fmla="*/ 12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17">
                    <a:moveTo>
                      <a:pt x="17" y="7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7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" name="Freeform 190">
                <a:extLst>
                  <a:ext uri="{FF2B5EF4-FFF2-40B4-BE49-F238E27FC236}">
                    <a16:creationId xmlns:a16="http://schemas.microsoft.com/office/drawing/2014/main" id="{83A67B88-C68D-479C-95B8-832F76736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1" y="2897"/>
                <a:ext cx="52" cy="110"/>
              </a:xfrm>
              <a:custGeom>
                <a:avLst/>
                <a:gdLst>
                  <a:gd name="T0" fmla="*/ 49 w 32"/>
                  <a:gd name="T1" fmla="*/ 108 h 68"/>
                  <a:gd name="T2" fmla="*/ 49 w 32"/>
                  <a:gd name="T3" fmla="*/ 108 h 68"/>
                  <a:gd name="T4" fmla="*/ 44 w 32"/>
                  <a:gd name="T5" fmla="*/ 107 h 68"/>
                  <a:gd name="T6" fmla="*/ 0 w 32"/>
                  <a:gd name="T7" fmla="*/ 3 h 68"/>
                  <a:gd name="T8" fmla="*/ 7 w 32"/>
                  <a:gd name="T9" fmla="*/ 0 h 68"/>
                  <a:gd name="T10" fmla="*/ 52 w 32"/>
                  <a:gd name="T11" fmla="*/ 104 h 68"/>
                  <a:gd name="T12" fmla="*/ 49 w 32"/>
                  <a:gd name="T13" fmla="*/ 108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" h="68">
                    <a:moveTo>
                      <a:pt x="30" y="67"/>
                    </a:moveTo>
                    <a:cubicBezTo>
                      <a:pt x="30" y="67"/>
                      <a:pt x="30" y="67"/>
                      <a:pt x="30" y="67"/>
                    </a:cubicBezTo>
                    <a:cubicBezTo>
                      <a:pt x="29" y="68"/>
                      <a:pt x="28" y="67"/>
                      <a:pt x="27" y="6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66"/>
                      <a:pt x="31" y="67"/>
                      <a:pt x="30" y="67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" name="Freeform 191">
                <a:extLst>
                  <a:ext uri="{FF2B5EF4-FFF2-40B4-BE49-F238E27FC236}">
                    <a16:creationId xmlns:a16="http://schemas.microsoft.com/office/drawing/2014/main" id="{6A3BFBE5-682A-4BA3-BA00-B0EB5D939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2876"/>
                <a:ext cx="77" cy="93"/>
              </a:xfrm>
              <a:custGeom>
                <a:avLst/>
                <a:gdLst>
                  <a:gd name="T0" fmla="*/ 75 w 48"/>
                  <a:gd name="T1" fmla="*/ 93 h 58"/>
                  <a:gd name="T2" fmla="*/ 75 w 48"/>
                  <a:gd name="T3" fmla="*/ 93 h 58"/>
                  <a:gd name="T4" fmla="*/ 71 w 48"/>
                  <a:gd name="T5" fmla="*/ 91 h 58"/>
                  <a:gd name="T6" fmla="*/ 0 w 48"/>
                  <a:gd name="T7" fmla="*/ 5 h 58"/>
                  <a:gd name="T8" fmla="*/ 6 w 48"/>
                  <a:gd name="T9" fmla="*/ 0 h 58"/>
                  <a:gd name="T10" fmla="*/ 75 w 48"/>
                  <a:gd name="T11" fmla="*/ 87 h 58"/>
                  <a:gd name="T12" fmla="*/ 75 w 48"/>
                  <a:gd name="T13" fmla="*/ 93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58">
                    <a:moveTo>
                      <a:pt x="47" y="58"/>
                    </a:move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58"/>
                      <a:pt x="45" y="58"/>
                      <a:pt x="44" y="5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8" y="55"/>
                      <a:pt x="48" y="57"/>
                      <a:pt x="47" y="58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" name="Freeform 192">
                <a:extLst>
                  <a:ext uri="{FF2B5EF4-FFF2-40B4-BE49-F238E27FC236}">
                    <a16:creationId xmlns:a16="http://schemas.microsoft.com/office/drawing/2014/main" id="{1DE41FBB-5216-44C9-986F-165F46E0B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2890"/>
                <a:ext cx="21" cy="117"/>
              </a:xfrm>
              <a:custGeom>
                <a:avLst/>
                <a:gdLst>
                  <a:gd name="T0" fmla="*/ 18 w 13"/>
                  <a:gd name="T1" fmla="*/ 117 h 72"/>
                  <a:gd name="T2" fmla="*/ 18 w 13"/>
                  <a:gd name="T3" fmla="*/ 117 h 72"/>
                  <a:gd name="T4" fmla="*/ 21 w 13"/>
                  <a:gd name="T5" fmla="*/ 112 h 72"/>
                  <a:gd name="T6" fmla="*/ 6 w 13"/>
                  <a:gd name="T7" fmla="*/ 0 h 72"/>
                  <a:gd name="T8" fmla="*/ 0 w 13"/>
                  <a:gd name="T9" fmla="*/ 2 h 72"/>
                  <a:gd name="T10" fmla="*/ 15 w 13"/>
                  <a:gd name="T11" fmla="*/ 114 h 72"/>
                  <a:gd name="T12" fmla="*/ 18 w 13"/>
                  <a:gd name="T13" fmla="*/ 11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" h="72">
                    <a:moveTo>
                      <a:pt x="11" y="72"/>
                    </a:moveTo>
                    <a:cubicBezTo>
                      <a:pt x="11" y="72"/>
                      <a:pt x="11" y="72"/>
                      <a:pt x="11" y="72"/>
                    </a:cubicBezTo>
                    <a:cubicBezTo>
                      <a:pt x="12" y="72"/>
                      <a:pt x="13" y="71"/>
                      <a:pt x="13" y="6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1"/>
                      <a:pt x="10" y="72"/>
                      <a:pt x="11" y="72"/>
                    </a:cubicBezTo>
                    <a:close/>
                  </a:path>
                </a:pathLst>
              </a:custGeom>
              <a:solidFill>
                <a:srgbClr val="FD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Freeform 193">
                <a:extLst>
                  <a:ext uri="{FF2B5EF4-FFF2-40B4-BE49-F238E27FC236}">
                    <a16:creationId xmlns:a16="http://schemas.microsoft.com/office/drawing/2014/main" id="{8EB3433B-07C3-41CC-A999-251755423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" y="2848"/>
                <a:ext cx="74" cy="74"/>
              </a:xfrm>
              <a:custGeom>
                <a:avLst/>
                <a:gdLst>
                  <a:gd name="T0" fmla="*/ 66 w 46"/>
                  <a:gd name="T1" fmla="*/ 24 h 46"/>
                  <a:gd name="T2" fmla="*/ 50 w 46"/>
                  <a:gd name="T3" fmla="*/ 66 h 46"/>
                  <a:gd name="T4" fmla="*/ 6 w 46"/>
                  <a:gd name="T5" fmla="*/ 50 h 46"/>
                  <a:gd name="T6" fmla="*/ 24 w 46"/>
                  <a:gd name="T7" fmla="*/ 6 h 46"/>
                  <a:gd name="T8" fmla="*/ 66 w 46"/>
                  <a:gd name="T9" fmla="*/ 24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41" y="15"/>
                    </a:moveTo>
                    <a:cubicBezTo>
                      <a:pt x="46" y="25"/>
                      <a:pt x="41" y="37"/>
                      <a:pt x="31" y="41"/>
                    </a:cubicBezTo>
                    <a:cubicBezTo>
                      <a:pt x="20" y="46"/>
                      <a:pt x="9" y="41"/>
                      <a:pt x="4" y="31"/>
                    </a:cubicBezTo>
                    <a:cubicBezTo>
                      <a:pt x="0" y="21"/>
                      <a:pt x="5" y="9"/>
                      <a:pt x="15" y="4"/>
                    </a:cubicBezTo>
                    <a:cubicBezTo>
                      <a:pt x="25" y="0"/>
                      <a:pt x="37" y="5"/>
                      <a:pt x="41" y="15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Freeform 194">
                <a:extLst>
                  <a:ext uri="{FF2B5EF4-FFF2-40B4-BE49-F238E27FC236}">
                    <a16:creationId xmlns:a16="http://schemas.microsoft.com/office/drawing/2014/main" id="{E6F27931-53EB-43FA-A9C0-7561BA46A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6" y="2848"/>
                <a:ext cx="50" cy="66"/>
              </a:xfrm>
              <a:custGeom>
                <a:avLst/>
                <a:gdLst>
                  <a:gd name="T0" fmla="*/ 0 w 31"/>
                  <a:gd name="T1" fmla="*/ 6 h 41"/>
                  <a:gd name="T2" fmla="*/ 26 w 31"/>
                  <a:gd name="T3" fmla="*/ 66 h 41"/>
                  <a:gd name="T4" fmla="*/ 42 w 31"/>
                  <a:gd name="T5" fmla="*/ 24 h 41"/>
                  <a:gd name="T6" fmla="*/ 0 w 31"/>
                  <a:gd name="T7" fmla="*/ 6 h 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" h="41">
                    <a:moveTo>
                      <a:pt x="0" y="4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6" y="37"/>
                      <a:pt x="31" y="25"/>
                      <a:pt x="26" y="15"/>
                    </a:cubicBezTo>
                    <a:cubicBezTo>
                      <a:pt x="22" y="5"/>
                      <a:pt x="10" y="0"/>
                      <a:pt x="0" y="4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" name="Freeform 195">
                <a:extLst>
                  <a:ext uri="{FF2B5EF4-FFF2-40B4-BE49-F238E27FC236}">
                    <a16:creationId xmlns:a16="http://schemas.microsoft.com/office/drawing/2014/main" id="{880AE2D9-9DE4-4617-B06F-326479F56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622"/>
                <a:ext cx="113" cy="33"/>
              </a:xfrm>
              <a:custGeom>
                <a:avLst/>
                <a:gdLst>
                  <a:gd name="T0" fmla="*/ 0 w 70"/>
                  <a:gd name="T1" fmla="*/ 3 h 20"/>
                  <a:gd name="T2" fmla="*/ 0 w 70"/>
                  <a:gd name="T3" fmla="*/ 3 h 20"/>
                  <a:gd name="T4" fmla="*/ 5 w 70"/>
                  <a:gd name="T5" fmla="*/ 0 h 20"/>
                  <a:gd name="T6" fmla="*/ 113 w 70"/>
                  <a:gd name="T7" fmla="*/ 26 h 20"/>
                  <a:gd name="T8" fmla="*/ 111 w 70"/>
                  <a:gd name="T9" fmla="*/ 33 h 20"/>
                  <a:gd name="T10" fmla="*/ 3 w 70"/>
                  <a:gd name="T11" fmla="*/ 7 h 20"/>
                  <a:gd name="T12" fmla="*/ 0 w 70"/>
                  <a:gd name="T13" fmla="*/ 3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0" h="2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" name="Freeform 196">
                <a:extLst>
                  <a:ext uri="{FF2B5EF4-FFF2-40B4-BE49-F238E27FC236}">
                    <a16:creationId xmlns:a16="http://schemas.microsoft.com/office/drawing/2014/main" id="{4A18B353-E2B1-4E3B-B3F5-9F6513548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3667"/>
                <a:ext cx="117" cy="12"/>
              </a:xfrm>
              <a:custGeom>
                <a:avLst/>
                <a:gdLst>
                  <a:gd name="T0" fmla="*/ 0 w 72"/>
                  <a:gd name="T1" fmla="*/ 9 h 7"/>
                  <a:gd name="T2" fmla="*/ 0 w 72"/>
                  <a:gd name="T3" fmla="*/ 9 h 7"/>
                  <a:gd name="T4" fmla="*/ 3 w 72"/>
                  <a:gd name="T5" fmla="*/ 5 h 7"/>
                  <a:gd name="T6" fmla="*/ 117 w 72"/>
                  <a:gd name="T7" fmla="*/ 0 h 7"/>
                  <a:gd name="T8" fmla="*/ 117 w 72"/>
                  <a:gd name="T9" fmla="*/ 7 h 7"/>
                  <a:gd name="T10" fmla="*/ 3 w 72"/>
                  <a:gd name="T11" fmla="*/ 12 h 7"/>
                  <a:gd name="T12" fmla="*/ 0 w 72"/>
                  <a:gd name="T13" fmla="*/ 9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2" h="7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7"/>
                      <a:pt x="0" y="5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Freeform 197">
                <a:extLst>
                  <a:ext uri="{FF2B5EF4-FFF2-40B4-BE49-F238E27FC236}">
                    <a16:creationId xmlns:a16="http://schemas.microsoft.com/office/drawing/2014/main" id="{5D1D2A9D-C205-41D5-A5E0-BB1C5B577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3580"/>
                <a:ext cx="104" cy="62"/>
              </a:xfrm>
              <a:custGeom>
                <a:avLst/>
                <a:gdLst>
                  <a:gd name="T0" fmla="*/ 2 w 64"/>
                  <a:gd name="T1" fmla="*/ 2 h 38"/>
                  <a:gd name="T2" fmla="*/ 2 w 64"/>
                  <a:gd name="T3" fmla="*/ 2 h 38"/>
                  <a:gd name="T4" fmla="*/ 2 w 64"/>
                  <a:gd name="T5" fmla="*/ 7 h 38"/>
                  <a:gd name="T6" fmla="*/ 101 w 64"/>
                  <a:gd name="T7" fmla="*/ 62 h 38"/>
                  <a:gd name="T8" fmla="*/ 104 w 64"/>
                  <a:gd name="T9" fmla="*/ 55 h 38"/>
                  <a:gd name="T10" fmla="*/ 7 w 64"/>
                  <a:gd name="T11" fmla="*/ 0 h 38"/>
                  <a:gd name="T12" fmla="*/ 2 w 64"/>
                  <a:gd name="T13" fmla="*/ 2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38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D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Freeform 198">
                <a:extLst>
                  <a:ext uri="{FF2B5EF4-FFF2-40B4-BE49-F238E27FC236}">
                    <a16:creationId xmlns:a16="http://schemas.microsoft.com/office/drawing/2014/main" id="{92CE1768-93C2-4E7F-978F-B7ADA1973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3619"/>
                <a:ext cx="72" cy="71"/>
              </a:xfrm>
              <a:custGeom>
                <a:avLst/>
                <a:gdLst>
                  <a:gd name="T0" fmla="*/ 28 w 44"/>
                  <a:gd name="T1" fmla="*/ 66 h 44"/>
                  <a:gd name="T2" fmla="*/ 3 w 44"/>
                  <a:gd name="T3" fmla="*/ 27 h 44"/>
                  <a:gd name="T4" fmla="*/ 43 w 44"/>
                  <a:gd name="T5" fmla="*/ 3 h 44"/>
                  <a:gd name="T6" fmla="*/ 67 w 44"/>
                  <a:gd name="T7" fmla="*/ 44 h 44"/>
                  <a:gd name="T8" fmla="*/ 28 w 44"/>
                  <a:gd name="T9" fmla="*/ 66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17" y="41"/>
                    </a:moveTo>
                    <a:cubicBezTo>
                      <a:pt x="6" y="39"/>
                      <a:pt x="0" y="28"/>
                      <a:pt x="2" y="17"/>
                    </a:cubicBezTo>
                    <a:cubicBezTo>
                      <a:pt x="5" y="7"/>
                      <a:pt x="15" y="0"/>
                      <a:pt x="26" y="2"/>
                    </a:cubicBezTo>
                    <a:cubicBezTo>
                      <a:pt x="37" y="5"/>
                      <a:pt x="44" y="16"/>
                      <a:pt x="41" y="27"/>
                    </a:cubicBezTo>
                    <a:cubicBezTo>
                      <a:pt x="39" y="37"/>
                      <a:pt x="28" y="44"/>
                      <a:pt x="17" y="41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Freeform 199">
                <a:extLst>
                  <a:ext uri="{FF2B5EF4-FFF2-40B4-BE49-F238E27FC236}">
                    <a16:creationId xmlns:a16="http://schemas.microsoft.com/office/drawing/2014/main" id="{4C3E329B-EA33-4833-8CF6-279677CC8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3646"/>
                <a:ext cx="67" cy="44"/>
              </a:xfrm>
              <a:custGeom>
                <a:avLst/>
                <a:gdLst>
                  <a:gd name="T0" fmla="*/ 67 w 41"/>
                  <a:gd name="T1" fmla="*/ 16 h 27"/>
                  <a:gd name="T2" fmla="*/ 3 w 41"/>
                  <a:gd name="T3" fmla="*/ 0 h 27"/>
                  <a:gd name="T4" fmla="*/ 28 w 41"/>
                  <a:gd name="T5" fmla="*/ 39 h 27"/>
                  <a:gd name="T6" fmla="*/ 67 w 41"/>
                  <a:gd name="T7" fmla="*/ 16 h 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" h="27">
                    <a:moveTo>
                      <a:pt x="41" y="1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6" y="22"/>
                      <a:pt x="17" y="24"/>
                    </a:cubicBezTo>
                    <a:cubicBezTo>
                      <a:pt x="28" y="27"/>
                      <a:pt x="39" y="20"/>
                      <a:pt x="41" y="10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Freeform 200">
                <a:extLst>
                  <a:ext uri="{FF2B5EF4-FFF2-40B4-BE49-F238E27FC236}">
                    <a16:creationId xmlns:a16="http://schemas.microsoft.com/office/drawing/2014/main" id="{EA2951B4-30AB-4442-BF83-09E57B826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391"/>
                <a:ext cx="68" cy="46"/>
              </a:xfrm>
              <a:custGeom>
                <a:avLst/>
                <a:gdLst>
                  <a:gd name="T0" fmla="*/ 2 w 42"/>
                  <a:gd name="T1" fmla="*/ 44 h 28"/>
                  <a:gd name="T2" fmla="*/ 2 w 42"/>
                  <a:gd name="T3" fmla="*/ 44 h 28"/>
                  <a:gd name="T4" fmla="*/ 2 w 42"/>
                  <a:gd name="T5" fmla="*/ 41 h 28"/>
                  <a:gd name="T6" fmla="*/ 65 w 42"/>
                  <a:gd name="T7" fmla="*/ 0 h 28"/>
                  <a:gd name="T8" fmla="*/ 68 w 42"/>
                  <a:gd name="T9" fmla="*/ 5 h 28"/>
                  <a:gd name="T10" fmla="*/ 5 w 42"/>
                  <a:gd name="T11" fmla="*/ 46 h 28"/>
                  <a:gd name="T12" fmla="*/ 2 w 42"/>
                  <a:gd name="T13" fmla="*/ 44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" h="28">
                    <a:moveTo>
                      <a:pt x="1" y="27"/>
                    </a:move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1" y="25"/>
                      <a:pt x="1" y="2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1" y="28"/>
                      <a:pt x="1" y="27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" name="Freeform 201">
                <a:extLst>
                  <a:ext uri="{FF2B5EF4-FFF2-40B4-BE49-F238E27FC236}">
                    <a16:creationId xmlns:a16="http://schemas.microsoft.com/office/drawing/2014/main" id="{44347FC7-36CB-4EA7-A3D0-EB7D9950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2396"/>
                <a:ext cx="55" cy="60"/>
              </a:xfrm>
              <a:custGeom>
                <a:avLst/>
                <a:gdLst>
                  <a:gd name="T0" fmla="*/ 2 w 34"/>
                  <a:gd name="T1" fmla="*/ 60 h 37"/>
                  <a:gd name="T2" fmla="*/ 2 w 34"/>
                  <a:gd name="T3" fmla="*/ 60 h 37"/>
                  <a:gd name="T4" fmla="*/ 2 w 34"/>
                  <a:gd name="T5" fmla="*/ 55 h 37"/>
                  <a:gd name="T6" fmla="*/ 52 w 34"/>
                  <a:gd name="T7" fmla="*/ 0 h 37"/>
                  <a:gd name="T8" fmla="*/ 55 w 34"/>
                  <a:gd name="T9" fmla="*/ 3 h 37"/>
                  <a:gd name="T10" fmla="*/ 5 w 34"/>
                  <a:gd name="T11" fmla="*/ 60 h 37"/>
                  <a:gd name="T12" fmla="*/ 2 w 34"/>
                  <a:gd name="T13" fmla="*/ 6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" h="37">
                    <a:moveTo>
                      <a:pt x="1" y="37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1" y="36"/>
                      <a:pt x="0" y="35"/>
                      <a:pt x="1" y="3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2" y="37"/>
                      <a:pt x="1" y="37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" name="Freeform 202">
                <a:extLst>
                  <a:ext uri="{FF2B5EF4-FFF2-40B4-BE49-F238E27FC236}">
                    <a16:creationId xmlns:a16="http://schemas.microsoft.com/office/drawing/2014/main" id="{7943F688-F7ED-4A53-990D-C70B15918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2377"/>
                <a:ext cx="75" cy="26"/>
              </a:xfrm>
              <a:custGeom>
                <a:avLst/>
                <a:gdLst>
                  <a:gd name="T0" fmla="*/ 0 w 46"/>
                  <a:gd name="T1" fmla="*/ 24 h 16"/>
                  <a:gd name="T2" fmla="*/ 0 w 46"/>
                  <a:gd name="T3" fmla="*/ 24 h 16"/>
                  <a:gd name="T4" fmla="*/ 3 w 46"/>
                  <a:gd name="T5" fmla="*/ 26 h 16"/>
                  <a:gd name="T6" fmla="*/ 75 w 46"/>
                  <a:gd name="T7" fmla="*/ 5 h 16"/>
                  <a:gd name="T8" fmla="*/ 73 w 46"/>
                  <a:gd name="T9" fmla="*/ 0 h 16"/>
                  <a:gd name="T10" fmla="*/ 2 w 46"/>
                  <a:gd name="T11" fmla="*/ 21 h 16"/>
                  <a:gd name="T12" fmla="*/ 0 w 46"/>
                  <a:gd name="T13" fmla="*/ 24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6" h="16"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6"/>
                      <a:pt x="2" y="16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lose/>
                  </a:path>
                </a:pathLst>
              </a:custGeom>
              <a:solidFill>
                <a:srgbClr val="FD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" name="Freeform 203">
                <a:extLst>
                  <a:ext uri="{FF2B5EF4-FFF2-40B4-BE49-F238E27FC236}">
                    <a16:creationId xmlns:a16="http://schemas.microsoft.com/office/drawing/2014/main" id="{50F1D418-ECEF-45AD-8462-E846379EE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2364"/>
                <a:ext cx="50" cy="50"/>
              </a:xfrm>
              <a:custGeom>
                <a:avLst/>
                <a:gdLst>
                  <a:gd name="T0" fmla="*/ 35 w 31"/>
                  <a:gd name="T1" fmla="*/ 44 h 31"/>
                  <a:gd name="T2" fmla="*/ 6 w 31"/>
                  <a:gd name="T3" fmla="*/ 37 h 31"/>
                  <a:gd name="T4" fmla="*/ 13 w 31"/>
                  <a:gd name="T5" fmla="*/ 6 h 31"/>
                  <a:gd name="T6" fmla="*/ 44 w 31"/>
                  <a:gd name="T7" fmla="*/ 13 h 31"/>
                  <a:gd name="T8" fmla="*/ 35 w 31"/>
                  <a:gd name="T9" fmla="*/ 44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2" y="27"/>
                    </a:moveTo>
                    <a:cubicBezTo>
                      <a:pt x="16" y="31"/>
                      <a:pt x="8" y="29"/>
                      <a:pt x="4" y="23"/>
                    </a:cubicBezTo>
                    <a:cubicBezTo>
                      <a:pt x="0" y="16"/>
                      <a:pt x="2" y="8"/>
                      <a:pt x="8" y="4"/>
                    </a:cubicBezTo>
                    <a:cubicBezTo>
                      <a:pt x="15" y="0"/>
                      <a:pt x="23" y="2"/>
                      <a:pt x="27" y="8"/>
                    </a:cubicBezTo>
                    <a:cubicBezTo>
                      <a:pt x="31" y="15"/>
                      <a:pt x="29" y="23"/>
                      <a:pt x="22" y="27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" name="Freeform 204">
                <a:extLst>
                  <a:ext uri="{FF2B5EF4-FFF2-40B4-BE49-F238E27FC236}">
                    <a16:creationId xmlns:a16="http://schemas.microsoft.com/office/drawing/2014/main" id="{76586386-C066-4733-947A-995832E42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2378"/>
                <a:ext cx="44" cy="36"/>
              </a:xfrm>
              <a:custGeom>
                <a:avLst/>
                <a:gdLst>
                  <a:gd name="T0" fmla="*/ 37 w 27"/>
                  <a:gd name="T1" fmla="*/ 0 h 22"/>
                  <a:gd name="T2" fmla="*/ 0 w 27"/>
                  <a:gd name="T3" fmla="*/ 23 h 22"/>
                  <a:gd name="T4" fmla="*/ 29 w 27"/>
                  <a:gd name="T5" fmla="*/ 29 h 22"/>
                  <a:gd name="T6" fmla="*/ 37 w 27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23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4" y="20"/>
                      <a:pt x="12" y="22"/>
                      <a:pt x="18" y="18"/>
                    </a:cubicBezTo>
                    <a:cubicBezTo>
                      <a:pt x="25" y="14"/>
                      <a:pt x="27" y="6"/>
                      <a:pt x="23" y="0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" name="Group 406">
              <a:extLst>
                <a:ext uri="{FF2B5EF4-FFF2-40B4-BE49-F238E27FC236}">
                  <a16:creationId xmlns:a16="http://schemas.microsoft.com/office/drawing/2014/main" id="{E46016E5-8D51-41C5-844C-A1AC7F7CE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3213" y="3433763"/>
              <a:ext cx="3008313" cy="2692400"/>
              <a:chOff x="3391" y="2163"/>
              <a:chExt cx="1895" cy="1696"/>
            </a:xfrm>
          </p:grpSpPr>
          <p:sp>
            <p:nvSpPr>
              <p:cNvPr id="41" name="Freeform 206">
                <a:extLst>
                  <a:ext uri="{FF2B5EF4-FFF2-40B4-BE49-F238E27FC236}">
                    <a16:creationId xmlns:a16="http://schemas.microsoft.com/office/drawing/2014/main" id="{5DC27918-9867-43BB-8311-65F0DABF9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3" y="2286"/>
                <a:ext cx="92" cy="58"/>
              </a:xfrm>
              <a:custGeom>
                <a:avLst/>
                <a:gdLst>
                  <a:gd name="T0" fmla="*/ 2 w 57"/>
                  <a:gd name="T1" fmla="*/ 39 h 36"/>
                  <a:gd name="T2" fmla="*/ 8 w 57"/>
                  <a:gd name="T3" fmla="*/ 3 h 36"/>
                  <a:gd name="T4" fmla="*/ 11 w 57"/>
                  <a:gd name="T5" fmla="*/ 2 h 36"/>
                  <a:gd name="T6" fmla="*/ 89 w 57"/>
                  <a:gd name="T7" fmla="*/ 15 h 36"/>
                  <a:gd name="T8" fmla="*/ 92 w 57"/>
                  <a:gd name="T9" fmla="*/ 19 h 36"/>
                  <a:gd name="T10" fmla="*/ 86 w 57"/>
                  <a:gd name="T11" fmla="*/ 55 h 36"/>
                  <a:gd name="T12" fmla="*/ 81 w 57"/>
                  <a:gd name="T13" fmla="*/ 58 h 36"/>
                  <a:gd name="T14" fmla="*/ 5 w 57"/>
                  <a:gd name="T15" fmla="*/ 44 h 36"/>
                  <a:gd name="T16" fmla="*/ 2 w 57"/>
                  <a:gd name="T17" fmla="*/ 39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7" h="36">
                    <a:moveTo>
                      <a:pt x="1" y="24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0"/>
                      <a:pt x="7" y="1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6" y="10"/>
                      <a:pt x="57" y="11"/>
                      <a:pt x="57" y="1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35"/>
                      <a:pt x="51" y="36"/>
                      <a:pt x="50" y="3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5"/>
                      <a:pt x="1" y="24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07">
                <a:extLst>
                  <a:ext uri="{FF2B5EF4-FFF2-40B4-BE49-F238E27FC236}">
                    <a16:creationId xmlns:a16="http://schemas.microsoft.com/office/drawing/2014/main" id="{97220AA2-577E-4A31-A7EB-147E2345B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2289"/>
                <a:ext cx="13" cy="13"/>
              </a:xfrm>
              <a:custGeom>
                <a:avLst/>
                <a:gdLst>
                  <a:gd name="T0" fmla="*/ 11 w 8"/>
                  <a:gd name="T1" fmla="*/ 13 h 8"/>
                  <a:gd name="T2" fmla="*/ 0 w 8"/>
                  <a:gd name="T3" fmla="*/ 11 h 8"/>
                  <a:gd name="T4" fmla="*/ 2 w 8"/>
                  <a:gd name="T5" fmla="*/ 3 h 8"/>
                  <a:gd name="T6" fmla="*/ 5 w 8"/>
                  <a:gd name="T7" fmla="*/ 0 h 8"/>
                  <a:gd name="T8" fmla="*/ 13 w 8"/>
                  <a:gd name="T9" fmla="*/ 2 h 8"/>
                  <a:gd name="T10" fmla="*/ 11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8" y="1"/>
                      <a:pt x="8" y="1"/>
                      <a:pt x="8" y="1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08">
                <a:extLst>
                  <a:ext uri="{FF2B5EF4-FFF2-40B4-BE49-F238E27FC236}">
                    <a16:creationId xmlns:a16="http://schemas.microsoft.com/office/drawing/2014/main" id="{626EF98D-9E27-48A1-A382-0874B3172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2293"/>
                <a:ext cx="14" cy="12"/>
              </a:xfrm>
              <a:custGeom>
                <a:avLst/>
                <a:gdLst>
                  <a:gd name="T0" fmla="*/ 13 w 14"/>
                  <a:gd name="T1" fmla="*/ 12 h 12"/>
                  <a:gd name="T2" fmla="*/ 0 w 14"/>
                  <a:gd name="T3" fmla="*/ 11 h 12"/>
                  <a:gd name="T4" fmla="*/ 3 w 14"/>
                  <a:gd name="T5" fmla="*/ 0 h 12"/>
                  <a:gd name="T6" fmla="*/ 14 w 14"/>
                  <a:gd name="T7" fmla="*/ 1 h 12"/>
                  <a:gd name="T8" fmla="*/ 13 w 1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3" y="12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09">
                <a:extLst>
                  <a:ext uri="{FF2B5EF4-FFF2-40B4-BE49-F238E27FC236}">
                    <a16:creationId xmlns:a16="http://schemas.microsoft.com/office/drawing/2014/main" id="{E91130EA-6064-4BCC-9CAA-14C2149F5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8" y="2294"/>
                <a:ext cx="13" cy="15"/>
              </a:xfrm>
              <a:custGeom>
                <a:avLst/>
                <a:gdLst>
                  <a:gd name="T0" fmla="*/ 12 w 13"/>
                  <a:gd name="T1" fmla="*/ 15 h 15"/>
                  <a:gd name="T2" fmla="*/ 0 w 13"/>
                  <a:gd name="T3" fmla="*/ 11 h 15"/>
                  <a:gd name="T4" fmla="*/ 2 w 13"/>
                  <a:gd name="T5" fmla="*/ 0 h 15"/>
                  <a:gd name="T6" fmla="*/ 13 w 13"/>
                  <a:gd name="T7" fmla="*/ 2 h 15"/>
                  <a:gd name="T8" fmla="*/ 12 w 13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2" y="15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3" y="2"/>
                    </a:ln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10">
                <a:extLst>
                  <a:ext uri="{FF2B5EF4-FFF2-40B4-BE49-F238E27FC236}">
                    <a16:creationId xmlns:a16="http://schemas.microsoft.com/office/drawing/2014/main" id="{9F428CDB-8440-4549-A1EA-8AF1F2FC7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" y="2302"/>
                <a:ext cx="14" cy="15"/>
              </a:xfrm>
              <a:custGeom>
                <a:avLst/>
                <a:gdLst>
                  <a:gd name="T0" fmla="*/ 13 w 14"/>
                  <a:gd name="T1" fmla="*/ 15 h 15"/>
                  <a:gd name="T2" fmla="*/ 0 w 14"/>
                  <a:gd name="T3" fmla="*/ 12 h 15"/>
                  <a:gd name="T4" fmla="*/ 3 w 14"/>
                  <a:gd name="T5" fmla="*/ 0 h 15"/>
                  <a:gd name="T6" fmla="*/ 14 w 14"/>
                  <a:gd name="T7" fmla="*/ 2 h 15"/>
                  <a:gd name="T8" fmla="*/ 13 w 1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3" y="15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11">
                <a:extLst>
                  <a:ext uri="{FF2B5EF4-FFF2-40B4-BE49-F238E27FC236}">
                    <a16:creationId xmlns:a16="http://schemas.microsoft.com/office/drawing/2014/main" id="{6B4AA029-9607-4D1E-9924-17FDBD8C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2" y="2305"/>
                <a:ext cx="13" cy="13"/>
              </a:xfrm>
              <a:custGeom>
                <a:avLst/>
                <a:gdLst>
                  <a:gd name="T0" fmla="*/ 12 w 13"/>
                  <a:gd name="T1" fmla="*/ 13 h 13"/>
                  <a:gd name="T2" fmla="*/ 0 w 13"/>
                  <a:gd name="T3" fmla="*/ 12 h 13"/>
                  <a:gd name="T4" fmla="*/ 2 w 13"/>
                  <a:gd name="T5" fmla="*/ 0 h 13"/>
                  <a:gd name="T6" fmla="*/ 13 w 13"/>
                  <a:gd name="T7" fmla="*/ 2 h 13"/>
                  <a:gd name="T8" fmla="*/ 12 w 13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2" y="13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13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12">
                <a:extLst>
                  <a:ext uri="{FF2B5EF4-FFF2-40B4-BE49-F238E27FC236}">
                    <a16:creationId xmlns:a16="http://schemas.microsoft.com/office/drawing/2014/main" id="{B98B5288-C6C0-4E39-ABE8-E1531E6BA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2307"/>
                <a:ext cx="15" cy="15"/>
              </a:xfrm>
              <a:custGeom>
                <a:avLst/>
                <a:gdLst>
                  <a:gd name="T0" fmla="*/ 12 w 15"/>
                  <a:gd name="T1" fmla="*/ 15 h 15"/>
                  <a:gd name="T2" fmla="*/ 0 w 15"/>
                  <a:gd name="T3" fmla="*/ 11 h 15"/>
                  <a:gd name="T4" fmla="*/ 3 w 15"/>
                  <a:gd name="T5" fmla="*/ 0 h 15"/>
                  <a:gd name="T6" fmla="*/ 15 w 15"/>
                  <a:gd name="T7" fmla="*/ 2 h 15"/>
                  <a:gd name="T8" fmla="*/ 12 w 15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15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5" y="2"/>
                    </a:ln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13">
                <a:extLst>
                  <a:ext uri="{FF2B5EF4-FFF2-40B4-BE49-F238E27FC236}">
                    <a16:creationId xmlns:a16="http://schemas.microsoft.com/office/drawing/2014/main" id="{74803064-A704-452F-A960-AEBCA2E5E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2297"/>
                <a:ext cx="15" cy="13"/>
              </a:xfrm>
              <a:custGeom>
                <a:avLst/>
                <a:gdLst>
                  <a:gd name="T0" fmla="*/ 12 w 15"/>
                  <a:gd name="T1" fmla="*/ 13 h 13"/>
                  <a:gd name="T2" fmla="*/ 0 w 15"/>
                  <a:gd name="T3" fmla="*/ 12 h 13"/>
                  <a:gd name="T4" fmla="*/ 4 w 15"/>
                  <a:gd name="T5" fmla="*/ 0 h 13"/>
                  <a:gd name="T6" fmla="*/ 15 w 15"/>
                  <a:gd name="T7" fmla="*/ 2 h 13"/>
                  <a:gd name="T8" fmla="*/ 12 w 15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2" y="13"/>
                    </a:moveTo>
                    <a:lnTo>
                      <a:pt x="0" y="12"/>
                    </a:lnTo>
                    <a:lnTo>
                      <a:pt x="4" y="0"/>
                    </a:lnTo>
                    <a:lnTo>
                      <a:pt x="15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14">
                <a:extLst>
                  <a:ext uri="{FF2B5EF4-FFF2-40B4-BE49-F238E27FC236}">
                    <a16:creationId xmlns:a16="http://schemas.microsoft.com/office/drawing/2014/main" id="{8F82FD54-0834-493C-BDD4-BFE44CBFE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" y="2299"/>
                <a:ext cx="13" cy="15"/>
              </a:xfrm>
              <a:custGeom>
                <a:avLst/>
                <a:gdLst>
                  <a:gd name="T0" fmla="*/ 11 w 13"/>
                  <a:gd name="T1" fmla="*/ 15 h 15"/>
                  <a:gd name="T2" fmla="*/ 0 w 13"/>
                  <a:gd name="T3" fmla="*/ 11 h 15"/>
                  <a:gd name="T4" fmla="*/ 2 w 13"/>
                  <a:gd name="T5" fmla="*/ 0 h 15"/>
                  <a:gd name="T6" fmla="*/ 13 w 13"/>
                  <a:gd name="T7" fmla="*/ 3 h 15"/>
                  <a:gd name="T8" fmla="*/ 11 w 13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1" y="15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3" y="3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15">
                <a:extLst>
                  <a:ext uri="{FF2B5EF4-FFF2-40B4-BE49-F238E27FC236}">
                    <a16:creationId xmlns:a16="http://schemas.microsoft.com/office/drawing/2014/main" id="{B813FFB9-B468-4BC1-A30C-68F4397E8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9" y="2302"/>
                <a:ext cx="13" cy="13"/>
              </a:xfrm>
              <a:custGeom>
                <a:avLst/>
                <a:gdLst>
                  <a:gd name="T0" fmla="*/ 11 w 8"/>
                  <a:gd name="T1" fmla="*/ 13 h 8"/>
                  <a:gd name="T2" fmla="*/ 0 w 8"/>
                  <a:gd name="T3" fmla="*/ 11 h 8"/>
                  <a:gd name="T4" fmla="*/ 2 w 8"/>
                  <a:gd name="T5" fmla="*/ 0 h 8"/>
                  <a:gd name="T6" fmla="*/ 11 w 8"/>
                  <a:gd name="T7" fmla="*/ 2 h 8"/>
                  <a:gd name="T8" fmla="*/ 13 w 8"/>
                  <a:gd name="T9" fmla="*/ 5 h 8"/>
                  <a:gd name="T10" fmla="*/ 11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2"/>
                      <a:pt x="8" y="3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16">
                <a:extLst>
                  <a:ext uri="{FF2B5EF4-FFF2-40B4-BE49-F238E27FC236}">
                    <a16:creationId xmlns:a16="http://schemas.microsoft.com/office/drawing/2014/main" id="{1A69AFC0-CDEF-4EE9-93FE-873822F64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0" y="2310"/>
                <a:ext cx="13" cy="13"/>
              </a:xfrm>
              <a:custGeom>
                <a:avLst/>
                <a:gdLst>
                  <a:gd name="T0" fmla="*/ 11 w 13"/>
                  <a:gd name="T1" fmla="*/ 13 h 13"/>
                  <a:gd name="T2" fmla="*/ 0 w 13"/>
                  <a:gd name="T3" fmla="*/ 12 h 13"/>
                  <a:gd name="T4" fmla="*/ 1 w 13"/>
                  <a:gd name="T5" fmla="*/ 0 h 13"/>
                  <a:gd name="T6" fmla="*/ 13 w 13"/>
                  <a:gd name="T7" fmla="*/ 2 h 13"/>
                  <a:gd name="T8" fmla="*/ 11 w 13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1" y="13"/>
                    </a:moveTo>
                    <a:lnTo>
                      <a:pt x="0" y="12"/>
                    </a:lnTo>
                    <a:lnTo>
                      <a:pt x="1" y="0"/>
                    </a:lnTo>
                    <a:lnTo>
                      <a:pt x="13" y="2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17">
                <a:extLst>
                  <a:ext uri="{FF2B5EF4-FFF2-40B4-BE49-F238E27FC236}">
                    <a16:creationId xmlns:a16="http://schemas.microsoft.com/office/drawing/2014/main" id="{2BC3D3E6-36A8-4240-B7C8-E27D4D8C2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2312"/>
                <a:ext cx="14" cy="15"/>
              </a:xfrm>
              <a:custGeom>
                <a:avLst/>
                <a:gdLst>
                  <a:gd name="T0" fmla="*/ 11 w 14"/>
                  <a:gd name="T1" fmla="*/ 15 h 15"/>
                  <a:gd name="T2" fmla="*/ 0 w 14"/>
                  <a:gd name="T3" fmla="*/ 11 h 15"/>
                  <a:gd name="T4" fmla="*/ 3 w 14"/>
                  <a:gd name="T5" fmla="*/ 0 h 15"/>
                  <a:gd name="T6" fmla="*/ 14 w 14"/>
                  <a:gd name="T7" fmla="*/ 3 h 15"/>
                  <a:gd name="T8" fmla="*/ 11 w 1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1" y="15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4" y="3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218">
                <a:extLst>
                  <a:ext uri="{FF2B5EF4-FFF2-40B4-BE49-F238E27FC236}">
                    <a16:creationId xmlns:a16="http://schemas.microsoft.com/office/drawing/2014/main" id="{11F45C5F-BAC6-4A10-B7E4-5CD29853F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7" y="2315"/>
                <a:ext cx="13" cy="13"/>
              </a:xfrm>
              <a:custGeom>
                <a:avLst/>
                <a:gdLst>
                  <a:gd name="T0" fmla="*/ 12 w 13"/>
                  <a:gd name="T1" fmla="*/ 13 h 13"/>
                  <a:gd name="T2" fmla="*/ 0 w 13"/>
                  <a:gd name="T3" fmla="*/ 12 h 13"/>
                  <a:gd name="T4" fmla="*/ 2 w 13"/>
                  <a:gd name="T5" fmla="*/ 0 h 13"/>
                  <a:gd name="T6" fmla="*/ 13 w 13"/>
                  <a:gd name="T7" fmla="*/ 2 h 13"/>
                  <a:gd name="T8" fmla="*/ 12 w 13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2" y="13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13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219">
                <a:extLst>
                  <a:ext uri="{FF2B5EF4-FFF2-40B4-BE49-F238E27FC236}">
                    <a16:creationId xmlns:a16="http://schemas.microsoft.com/office/drawing/2014/main" id="{99284803-0533-4966-85ED-EBEC8505D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2315"/>
                <a:ext cx="13" cy="15"/>
              </a:xfrm>
              <a:custGeom>
                <a:avLst/>
                <a:gdLst>
                  <a:gd name="T0" fmla="*/ 11 w 8"/>
                  <a:gd name="T1" fmla="*/ 15 h 9"/>
                  <a:gd name="T2" fmla="*/ 3 w 8"/>
                  <a:gd name="T3" fmla="*/ 13 h 9"/>
                  <a:gd name="T4" fmla="*/ 0 w 8"/>
                  <a:gd name="T5" fmla="*/ 8 h 9"/>
                  <a:gd name="T6" fmla="*/ 2 w 8"/>
                  <a:gd name="T7" fmla="*/ 0 h 9"/>
                  <a:gd name="T8" fmla="*/ 13 w 8"/>
                  <a:gd name="T9" fmla="*/ 2 h 9"/>
                  <a:gd name="T10" fmla="*/ 11 w 8"/>
                  <a:gd name="T11" fmla="*/ 15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" y="1"/>
                      <a:pt x="8" y="1"/>
                      <a:pt x="8" y="1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220">
                <a:extLst>
                  <a:ext uri="{FF2B5EF4-FFF2-40B4-BE49-F238E27FC236}">
                    <a16:creationId xmlns:a16="http://schemas.microsoft.com/office/drawing/2014/main" id="{27C82C41-F2CF-4351-B257-B72067FE3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9" y="2318"/>
                <a:ext cx="15" cy="13"/>
              </a:xfrm>
              <a:custGeom>
                <a:avLst/>
                <a:gdLst>
                  <a:gd name="T0" fmla="*/ 13 w 15"/>
                  <a:gd name="T1" fmla="*/ 13 h 13"/>
                  <a:gd name="T2" fmla="*/ 0 w 15"/>
                  <a:gd name="T3" fmla="*/ 12 h 13"/>
                  <a:gd name="T4" fmla="*/ 3 w 15"/>
                  <a:gd name="T5" fmla="*/ 0 h 13"/>
                  <a:gd name="T6" fmla="*/ 15 w 15"/>
                  <a:gd name="T7" fmla="*/ 2 h 13"/>
                  <a:gd name="T8" fmla="*/ 13 w 15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5" y="2"/>
                    </a:lnTo>
                    <a:lnTo>
                      <a:pt x="13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221">
                <a:extLst>
                  <a:ext uri="{FF2B5EF4-FFF2-40B4-BE49-F238E27FC236}">
                    <a16:creationId xmlns:a16="http://schemas.microsoft.com/office/drawing/2014/main" id="{3D7261C7-36AA-47D6-856C-EB8D3FF31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4" y="2320"/>
                <a:ext cx="13" cy="15"/>
              </a:xfrm>
              <a:custGeom>
                <a:avLst/>
                <a:gdLst>
                  <a:gd name="T0" fmla="*/ 11 w 13"/>
                  <a:gd name="T1" fmla="*/ 15 h 15"/>
                  <a:gd name="T2" fmla="*/ 0 w 13"/>
                  <a:gd name="T3" fmla="*/ 11 h 15"/>
                  <a:gd name="T4" fmla="*/ 1 w 13"/>
                  <a:gd name="T5" fmla="*/ 0 h 15"/>
                  <a:gd name="T6" fmla="*/ 13 w 13"/>
                  <a:gd name="T7" fmla="*/ 2 h 15"/>
                  <a:gd name="T8" fmla="*/ 11 w 13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1" y="15"/>
                    </a:moveTo>
                    <a:lnTo>
                      <a:pt x="0" y="11"/>
                    </a:lnTo>
                    <a:lnTo>
                      <a:pt x="1" y="0"/>
                    </a:lnTo>
                    <a:lnTo>
                      <a:pt x="13" y="2"/>
                    </a:lnTo>
                    <a:lnTo>
                      <a:pt x="11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222">
                <a:extLst>
                  <a:ext uri="{FF2B5EF4-FFF2-40B4-BE49-F238E27FC236}">
                    <a16:creationId xmlns:a16="http://schemas.microsoft.com/office/drawing/2014/main" id="{FA052D08-D459-4385-9E67-533853E16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7" y="2323"/>
                <a:ext cx="14" cy="13"/>
              </a:xfrm>
              <a:custGeom>
                <a:avLst/>
                <a:gdLst>
                  <a:gd name="T0" fmla="*/ 12 w 14"/>
                  <a:gd name="T1" fmla="*/ 13 h 13"/>
                  <a:gd name="T2" fmla="*/ 0 w 14"/>
                  <a:gd name="T3" fmla="*/ 12 h 13"/>
                  <a:gd name="T4" fmla="*/ 3 w 14"/>
                  <a:gd name="T5" fmla="*/ 0 h 13"/>
                  <a:gd name="T6" fmla="*/ 14 w 14"/>
                  <a:gd name="T7" fmla="*/ 2 h 13"/>
                  <a:gd name="T8" fmla="*/ 12 w 14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2" y="13"/>
                    </a:moveTo>
                    <a:lnTo>
                      <a:pt x="0" y="12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223">
                <a:extLst>
                  <a:ext uri="{FF2B5EF4-FFF2-40B4-BE49-F238E27FC236}">
                    <a16:creationId xmlns:a16="http://schemas.microsoft.com/office/drawing/2014/main" id="{BF3B390E-3CB2-4F83-B7C0-F9F4B76BF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1" y="2325"/>
                <a:ext cx="13" cy="14"/>
              </a:xfrm>
              <a:custGeom>
                <a:avLst/>
                <a:gdLst>
                  <a:gd name="T0" fmla="*/ 11 w 13"/>
                  <a:gd name="T1" fmla="*/ 14 h 14"/>
                  <a:gd name="T2" fmla="*/ 0 w 13"/>
                  <a:gd name="T3" fmla="*/ 11 h 14"/>
                  <a:gd name="T4" fmla="*/ 2 w 13"/>
                  <a:gd name="T5" fmla="*/ 0 h 14"/>
                  <a:gd name="T6" fmla="*/ 13 w 13"/>
                  <a:gd name="T7" fmla="*/ 3 h 14"/>
                  <a:gd name="T8" fmla="*/ 11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3" y="3"/>
                    </a:ln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24">
                <a:extLst>
                  <a:ext uri="{FF2B5EF4-FFF2-40B4-BE49-F238E27FC236}">
                    <a16:creationId xmlns:a16="http://schemas.microsoft.com/office/drawing/2014/main" id="{92B01534-5ECB-4F84-99CE-79045DB98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2328"/>
                <a:ext cx="15" cy="13"/>
              </a:xfrm>
              <a:custGeom>
                <a:avLst/>
                <a:gdLst>
                  <a:gd name="T0" fmla="*/ 8 w 9"/>
                  <a:gd name="T1" fmla="*/ 13 h 8"/>
                  <a:gd name="T2" fmla="*/ 0 w 9"/>
                  <a:gd name="T3" fmla="*/ 11 h 8"/>
                  <a:gd name="T4" fmla="*/ 2 w 9"/>
                  <a:gd name="T5" fmla="*/ 0 h 8"/>
                  <a:gd name="T6" fmla="*/ 15 w 9"/>
                  <a:gd name="T7" fmla="*/ 2 h 8"/>
                  <a:gd name="T8" fmla="*/ 13 w 9"/>
                  <a:gd name="T9" fmla="*/ 10 h 8"/>
                  <a:gd name="T10" fmla="*/ 8 w 9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5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225">
                <a:extLst>
                  <a:ext uri="{FF2B5EF4-FFF2-40B4-BE49-F238E27FC236}">
                    <a16:creationId xmlns:a16="http://schemas.microsoft.com/office/drawing/2014/main" id="{F6D5C967-238D-4A59-9697-03FC97D5C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312"/>
                <a:ext cx="93" cy="58"/>
              </a:xfrm>
              <a:custGeom>
                <a:avLst/>
                <a:gdLst>
                  <a:gd name="T0" fmla="*/ 0 w 57"/>
                  <a:gd name="T1" fmla="*/ 39 h 36"/>
                  <a:gd name="T2" fmla="*/ 7 w 57"/>
                  <a:gd name="T3" fmla="*/ 3 h 36"/>
                  <a:gd name="T4" fmla="*/ 11 w 57"/>
                  <a:gd name="T5" fmla="*/ 0 h 36"/>
                  <a:gd name="T6" fmla="*/ 90 w 57"/>
                  <a:gd name="T7" fmla="*/ 15 h 36"/>
                  <a:gd name="T8" fmla="*/ 91 w 57"/>
                  <a:gd name="T9" fmla="*/ 19 h 36"/>
                  <a:gd name="T10" fmla="*/ 85 w 57"/>
                  <a:gd name="T11" fmla="*/ 55 h 36"/>
                  <a:gd name="T12" fmla="*/ 82 w 57"/>
                  <a:gd name="T13" fmla="*/ 58 h 36"/>
                  <a:gd name="T14" fmla="*/ 3 w 57"/>
                  <a:gd name="T15" fmla="*/ 44 h 36"/>
                  <a:gd name="T16" fmla="*/ 0 w 57"/>
                  <a:gd name="T17" fmla="*/ 39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7" h="36">
                    <a:moveTo>
                      <a:pt x="0" y="24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0"/>
                      <a:pt x="7" y="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6" y="9"/>
                      <a:pt x="57" y="11"/>
                      <a:pt x="56" y="1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5"/>
                      <a:pt x="51" y="36"/>
                      <a:pt x="50" y="3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6"/>
                      <a:pt x="0" y="25"/>
                      <a:pt x="0" y="24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226">
                <a:extLst>
                  <a:ext uri="{FF2B5EF4-FFF2-40B4-BE49-F238E27FC236}">
                    <a16:creationId xmlns:a16="http://schemas.microsoft.com/office/drawing/2014/main" id="{18D6FA2B-15E2-4F40-8AC7-3822F6EAB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9" y="2315"/>
                <a:ext cx="13" cy="13"/>
              </a:xfrm>
              <a:custGeom>
                <a:avLst/>
                <a:gdLst>
                  <a:gd name="T0" fmla="*/ 11 w 8"/>
                  <a:gd name="T1" fmla="*/ 13 h 8"/>
                  <a:gd name="T2" fmla="*/ 0 w 8"/>
                  <a:gd name="T3" fmla="*/ 11 h 8"/>
                  <a:gd name="T4" fmla="*/ 2 w 8"/>
                  <a:gd name="T5" fmla="*/ 3 h 8"/>
                  <a:gd name="T6" fmla="*/ 5 w 8"/>
                  <a:gd name="T7" fmla="*/ 0 h 8"/>
                  <a:gd name="T8" fmla="*/ 13 w 8"/>
                  <a:gd name="T9" fmla="*/ 2 h 8"/>
                  <a:gd name="T10" fmla="*/ 11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8" y="1"/>
                      <a:pt x="8" y="1"/>
                      <a:pt x="8" y="1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227">
                <a:extLst>
                  <a:ext uri="{FF2B5EF4-FFF2-40B4-BE49-F238E27FC236}">
                    <a16:creationId xmlns:a16="http://schemas.microsoft.com/office/drawing/2014/main" id="{507DC41B-D832-4D67-8DA0-E458D562E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2317"/>
                <a:ext cx="13" cy="14"/>
              </a:xfrm>
              <a:custGeom>
                <a:avLst/>
                <a:gdLst>
                  <a:gd name="T0" fmla="*/ 11 w 13"/>
                  <a:gd name="T1" fmla="*/ 14 h 14"/>
                  <a:gd name="T2" fmla="*/ 0 w 13"/>
                  <a:gd name="T3" fmla="*/ 11 h 14"/>
                  <a:gd name="T4" fmla="*/ 1 w 13"/>
                  <a:gd name="T5" fmla="*/ 0 h 14"/>
                  <a:gd name="T6" fmla="*/ 13 w 13"/>
                  <a:gd name="T7" fmla="*/ 3 h 14"/>
                  <a:gd name="T8" fmla="*/ 11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lnTo>
                      <a:pt x="0" y="11"/>
                    </a:lnTo>
                    <a:lnTo>
                      <a:pt x="1" y="0"/>
                    </a:lnTo>
                    <a:lnTo>
                      <a:pt x="13" y="3"/>
                    </a:ln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228">
                <a:extLst>
                  <a:ext uri="{FF2B5EF4-FFF2-40B4-BE49-F238E27FC236}">
                    <a16:creationId xmlns:a16="http://schemas.microsoft.com/office/drawing/2014/main" id="{E6BA64F8-6EBD-4A2D-B9DC-F002A3FE0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2320"/>
                <a:ext cx="14" cy="13"/>
              </a:xfrm>
              <a:custGeom>
                <a:avLst/>
                <a:gdLst>
                  <a:gd name="T0" fmla="*/ 12 w 14"/>
                  <a:gd name="T1" fmla="*/ 13 h 13"/>
                  <a:gd name="T2" fmla="*/ 0 w 14"/>
                  <a:gd name="T3" fmla="*/ 11 h 13"/>
                  <a:gd name="T4" fmla="*/ 3 w 14"/>
                  <a:gd name="T5" fmla="*/ 0 h 13"/>
                  <a:gd name="T6" fmla="*/ 14 w 14"/>
                  <a:gd name="T7" fmla="*/ 2 h 13"/>
                  <a:gd name="T8" fmla="*/ 12 w 14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2" y="13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229">
                <a:extLst>
                  <a:ext uri="{FF2B5EF4-FFF2-40B4-BE49-F238E27FC236}">
                    <a16:creationId xmlns:a16="http://schemas.microsoft.com/office/drawing/2014/main" id="{FBC687A7-A93D-4269-8F55-8FB0844AF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" y="2328"/>
                <a:ext cx="15" cy="13"/>
              </a:xfrm>
              <a:custGeom>
                <a:avLst/>
                <a:gdLst>
                  <a:gd name="T0" fmla="*/ 12 w 15"/>
                  <a:gd name="T1" fmla="*/ 13 h 13"/>
                  <a:gd name="T2" fmla="*/ 0 w 15"/>
                  <a:gd name="T3" fmla="*/ 11 h 13"/>
                  <a:gd name="T4" fmla="*/ 2 w 15"/>
                  <a:gd name="T5" fmla="*/ 0 h 13"/>
                  <a:gd name="T6" fmla="*/ 15 w 15"/>
                  <a:gd name="T7" fmla="*/ 2 h 13"/>
                  <a:gd name="T8" fmla="*/ 12 w 15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2" y="13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5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30">
                <a:extLst>
                  <a:ext uri="{FF2B5EF4-FFF2-40B4-BE49-F238E27FC236}">
                    <a16:creationId xmlns:a16="http://schemas.microsoft.com/office/drawing/2014/main" id="{C1D8DB3C-8E95-4F37-89B9-F0663A38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2330"/>
                <a:ext cx="15" cy="14"/>
              </a:xfrm>
              <a:custGeom>
                <a:avLst/>
                <a:gdLst>
                  <a:gd name="T0" fmla="*/ 13 w 15"/>
                  <a:gd name="T1" fmla="*/ 14 h 14"/>
                  <a:gd name="T2" fmla="*/ 0 w 15"/>
                  <a:gd name="T3" fmla="*/ 11 h 14"/>
                  <a:gd name="T4" fmla="*/ 4 w 15"/>
                  <a:gd name="T5" fmla="*/ 0 h 14"/>
                  <a:gd name="T6" fmla="*/ 15 w 15"/>
                  <a:gd name="T7" fmla="*/ 3 h 14"/>
                  <a:gd name="T8" fmla="*/ 13 w 15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3" y="14"/>
                    </a:moveTo>
                    <a:lnTo>
                      <a:pt x="0" y="11"/>
                    </a:lnTo>
                    <a:lnTo>
                      <a:pt x="4" y="0"/>
                    </a:lnTo>
                    <a:lnTo>
                      <a:pt x="15" y="3"/>
                    </a:ln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231">
                <a:extLst>
                  <a:ext uri="{FF2B5EF4-FFF2-40B4-BE49-F238E27FC236}">
                    <a16:creationId xmlns:a16="http://schemas.microsoft.com/office/drawing/2014/main" id="{A674B2D5-7857-47E7-BA60-9520AF04F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2333"/>
                <a:ext cx="13" cy="13"/>
              </a:xfrm>
              <a:custGeom>
                <a:avLst/>
                <a:gdLst>
                  <a:gd name="T0" fmla="*/ 11 w 13"/>
                  <a:gd name="T1" fmla="*/ 13 h 13"/>
                  <a:gd name="T2" fmla="*/ 0 w 13"/>
                  <a:gd name="T3" fmla="*/ 11 h 13"/>
                  <a:gd name="T4" fmla="*/ 2 w 13"/>
                  <a:gd name="T5" fmla="*/ 0 h 13"/>
                  <a:gd name="T6" fmla="*/ 13 w 13"/>
                  <a:gd name="T7" fmla="*/ 2 h 13"/>
                  <a:gd name="T8" fmla="*/ 11 w 13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1" y="13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3" y="2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232">
                <a:extLst>
                  <a:ext uri="{FF2B5EF4-FFF2-40B4-BE49-F238E27FC236}">
                    <a16:creationId xmlns:a16="http://schemas.microsoft.com/office/drawing/2014/main" id="{D1DF4F80-793F-4C8F-BD9D-87D611B0B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9" y="2322"/>
                <a:ext cx="13" cy="14"/>
              </a:xfrm>
              <a:custGeom>
                <a:avLst/>
                <a:gdLst>
                  <a:gd name="T0" fmla="*/ 11 w 13"/>
                  <a:gd name="T1" fmla="*/ 14 h 14"/>
                  <a:gd name="T2" fmla="*/ 0 w 13"/>
                  <a:gd name="T3" fmla="*/ 13 h 14"/>
                  <a:gd name="T4" fmla="*/ 2 w 13"/>
                  <a:gd name="T5" fmla="*/ 0 h 14"/>
                  <a:gd name="T6" fmla="*/ 13 w 13"/>
                  <a:gd name="T7" fmla="*/ 3 h 14"/>
                  <a:gd name="T8" fmla="*/ 11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lnTo>
                      <a:pt x="0" y="13"/>
                    </a:lnTo>
                    <a:lnTo>
                      <a:pt x="2" y="0"/>
                    </a:lnTo>
                    <a:lnTo>
                      <a:pt x="13" y="3"/>
                    </a:ln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233">
                <a:extLst>
                  <a:ext uri="{FF2B5EF4-FFF2-40B4-BE49-F238E27FC236}">
                    <a16:creationId xmlns:a16="http://schemas.microsoft.com/office/drawing/2014/main" id="{8CBD80EE-B506-4808-AE11-59EA89F67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" y="2325"/>
                <a:ext cx="15" cy="13"/>
              </a:xfrm>
              <a:custGeom>
                <a:avLst/>
                <a:gdLst>
                  <a:gd name="T0" fmla="*/ 13 w 15"/>
                  <a:gd name="T1" fmla="*/ 13 h 13"/>
                  <a:gd name="T2" fmla="*/ 0 w 15"/>
                  <a:gd name="T3" fmla="*/ 11 h 13"/>
                  <a:gd name="T4" fmla="*/ 3 w 15"/>
                  <a:gd name="T5" fmla="*/ 0 h 13"/>
                  <a:gd name="T6" fmla="*/ 15 w 15"/>
                  <a:gd name="T7" fmla="*/ 2 h 13"/>
                  <a:gd name="T8" fmla="*/ 13 w 15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5" y="2"/>
                    </a:lnTo>
                    <a:lnTo>
                      <a:pt x="1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234">
                <a:extLst>
                  <a:ext uri="{FF2B5EF4-FFF2-40B4-BE49-F238E27FC236}">
                    <a16:creationId xmlns:a16="http://schemas.microsoft.com/office/drawing/2014/main" id="{6A7FBB4D-E3A0-4F48-A285-E03D5D158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2328"/>
                <a:ext cx="13" cy="13"/>
              </a:xfrm>
              <a:custGeom>
                <a:avLst/>
                <a:gdLst>
                  <a:gd name="T0" fmla="*/ 11 w 8"/>
                  <a:gd name="T1" fmla="*/ 13 h 8"/>
                  <a:gd name="T2" fmla="*/ 0 w 8"/>
                  <a:gd name="T3" fmla="*/ 11 h 8"/>
                  <a:gd name="T4" fmla="*/ 2 w 8"/>
                  <a:gd name="T5" fmla="*/ 0 h 8"/>
                  <a:gd name="T6" fmla="*/ 10 w 8"/>
                  <a:gd name="T7" fmla="*/ 0 h 8"/>
                  <a:gd name="T8" fmla="*/ 13 w 8"/>
                  <a:gd name="T9" fmla="*/ 5 h 8"/>
                  <a:gd name="T10" fmla="*/ 11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8" y="3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235">
                <a:extLst>
                  <a:ext uri="{FF2B5EF4-FFF2-40B4-BE49-F238E27FC236}">
                    <a16:creationId xmlns:a16="http://schemas.microsoft.com/office/drawing/2014/main" id="{3ACFE332-3D8E-4CE3-89FB-B01AB91F6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" y="2335"/>
                <a:ext cx="14" cy="14"/>
              </a:xfrm>
              <a:custGeom>
                <a:avLst/>
                <a:gdLst>
                  <a:gd name="T0" fmla="*/ 13 w 14"/>
                  <a:gd name="T1" fmla="*/ 14 h 14"/>
                  <a:gd name="T2" fmla="*/ 0 w 14"/>
                  <a:gd name="T3" fmla="*/ 13 h 14"/>
                  <a:gd name="T4" fmla="*/ 3 w 14"/>
                  <a:gd name="T5" fmla="*/ 0 h 14"/>
                  <a:gd name="T6" fmla="*/ 14 w 14"/>
                  <a:gd name="T7" fmla="*/ 3 h 14"/>
                  <a:gd name="T8" fmla="*/ 13 w 14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3" y="14"/>
                    </a:moveTo>
                    <a:lnTo>
                      <a:pt x="0" y="13"/>
                    </a:lnTo>
                    <a:lnTo>
                      <a:pt x="3" y="0"/>
                    </a:lnTo>
                    <a:lnTo>
                      <a:pt x="14" y="3"/>
                    </a:ln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236">
                <a:extLst>
                  <a:ext uri="{FF2B5EF4-FFF2-40B4-BE49-F238E27FC236}">
                    <a16:creationId xmlns:a16="http://schemas.microsoft.com/office/drawing/2014/main" id="{FB768CAB-D364-4B83-BBC0-74813E699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" y="2338"/>
                <a:ext cx="13" cy="14"/>
              </a:xfrm>
              <a:custGeom>
                <a:avLst/>
                <a:gdLst>
                  <a:gd name="T0" fmla="*/ 12 w 13"/>
                  <a:gd name="T1" fmla="*/ 14 h 14"/>
                  <a:gd name="T2" fmla="*/ 0 w 13"/>
                  <a:gd name="T3" fmla="*/ 11 h 14"/>
                  <a:gd name="T4" fmla="*/ 2 w 13"/>
                  <a:gd name="T5" fmla="*/ 0 h 14"/>
                  <a:gd name="T6" fmla="*/ 13 w 13"/>
                  <a:gd name="T7" fmla="*/ 1 h 14"/>
                  <a:gd name="T8" fmla="*/ 12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2" y="14"/>
                    </a:moveTo>
                    <a:lnTo>
                      <a:pt x="0" y="11"/>
                    </a:lnTo>
                    <a:lnTo>
                      <a:pt x="2" y="0"/>
                    </a:lnTo>
                    <a:lnTo>
                      <a:pt x="13" y="1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37">
                <a:extLst>
                  <a:ext uri="{FF2B5EF4-FFF2-40B4-BE49-F238E27FC236}">
                    <a16:creationId xmlns:a16="http://schemas.microsoft.com/office/drawing/2014/main" id="{020972A5-9C8C-4215-892D-6F12DE3F2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2341"/>
                <a:ext cx="15" cy="13"/>
              </a:xfrm>
              <a:custGeom>
                <a:avLst/>
                <a:gdLst>
                  <a:gd name="T0" fmla="*/ 12 w 15"/>
                  <a:gd name="T1" fmla="*/ 13 h 13"/>
                  <a:gd name="T2" fmla="*/ 0 w 15"/>
                  <a:gd name="T3" fmla="*/ 11 h 13"/>
                  <a:gd name="T4" fmla="*/ 4 w 15"/>
                  <a:gd name="T5" fmla="*/ 0 h 13"/>
                  <a:gd name="T6" fmla="*/ 15 w 15"/>
                  <a:gd name="T7" fmla="*/ 2 h 13"/>
                  <a:gd name="T8" fmla="*/ 12 w 15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2" y="13"/>
                    </a:moveTo>
                    <a:lnTo>
                      <a:pt x="0" y="11"/>
                    </a:lnTo>
                    <a:lnTo>
                      <a:pt x="4" y="0"/>
                    </a:lnTo>
                    <a:lnTo>
                      <a:pt x="15" y="2"/>
                    </a:lnTo>
                    <a:lnTo>
                      <a:pt x="12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238">
                <a:extLst>
                  <a:ext uri="{FF2B5EF4-FFF2-40B4-BE49-F238E27FC236}">
                    <a16:creationId xmlns:a16="http://schemas.microsoft.com/office/drawing/2014/main" id="{5280A688-F398-4016-B03E-33F134157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2341"/>
                <a:ext cx="13" cy="13"/>
              </a:xfrm>
              <a:custGeom>
                <a:avLst/>
                <a:gdLst>
                  <a:gd name="T0" fmla="*/ 11 w 8"/>
                  <a:gd name="T1" fmla="*/ 13 h 8"/>
                  <a:gd name="T2" fmla="*/ 3 w 8"/>
                  <a:gd name="T3" fmla="*/ 11 h 8"/>
                  <a:gd name="T4" fmla="*/ 0 w 8"/>
                  <a:gd name="T5" fmla="*/ 8 h 8"/>
                  <a:gd name="T6" fmla="*/ 2 w 8"/>
                  <a:gd name="T7" fmla="*/ 0 h 8"/>
                  <a:gd name="T8" fmla="*/ 13 w 8"/>
                  <a:gd name="T9" fmla="*/ 2 h 8"/>
                  <a:gd name="T10" fmla="*/ 11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7" y="8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" y="1"/>
                      <a:pt x="8" y="1"/>
                      <a:pt x="8" y="1"/>
                    </a:cubicBez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239">
                <a:extLst>
                  <a:ext uri="{FF2B5EF4-FFF2-40B4-BE49-F238E27FC236}">
                    <a16:creationId xmlns:a16="http://schemas.microsoft.com/office/drawing/2014/main" id="{9F07D7A3-6E1E-4532-A2BB-E7C05EAFB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7" y="2343"/>
                <a:ext cx="13" cy="14"/>
              </a:xfrm>
              <a:custGeom>
                <a:avLst/>
                <a:gdLst>
                  <a:gd name="T0" fmla="*/ 11 w 13"/>
                  <a:gd name="T1" fmla="*/ 14 h 14"/>
                  <a:gd name="T2" fmla="*/ 0 w 13"/>
                  <a:gd name="T3" fmla="*/ 13 h 14"/>
                  <a:gd name="T4" fmla="*/ 1 w 13"/>
                  <a:gd name="T5" fmla="*/ 0 h 14"/>
                  <a:gd name="T6" fmla="*/ 13 w 13"/>
                  <a:gd name="T7" fmla="*/ 3 h 14"/>
                  <a:gd name="T8" fmla="*/ 11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lnTo>
                      <a:pt x="0" y="13"/>
                    </a:lnTo>
                    <a:lnTo>
                      <a:pt x="1" y="0"/>
                    </a:lnTo>
                    <a:lnTo>
                      <a:pt x="13" y="3"/>
                    </a:ln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240">
                <a:extLst>
                  <a:ext uri="{FF2B5EF4-FFF2-40B4-BE49-F238E27FC236}">
                    <a16:creationId xmlns:a16="http://schemas.microsoft.com/office/drawing/2014/main" id="{FD53D0D8-91C0-44FF-92F8-6004FD10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2346"/>
                <a:ext cx="14" cy="13"/>
              </a:xfrm>
              <a:custGeom>
                <a:avLst/>
                <a:gdLst>
                  <a:gd name="T0" fmla="*/ 13 w 14"/>
                  <a:gd name="T1" fmla="*/ 13 h 13"/>
                  <a:gd name="T2" fmla="*/ 0 w 14"/>
                  <a:gd name="T3" fmla="*/ 11 h 13"/>
                  <a:gd name="T4" fmla="*/ 3 w 14"/>
                  <a:gd name="T5" fmla="*/ 0 h 13"/>
                  <a:gd name="T6" fmla="*/ 14 w 14"/>
                  <a:gd name="T7" fmla="*/ 2 h 13"/>
                  <a:gd name="T8" fmla="*/ 13 w 14"/>
                  <a:gd name="T9" fmla="*/ 13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3" y="13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4" y="2"/>
                    </a:lnTo>
                    <a:lnTo>
                      <a:pt x="1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241">
                <a:extLst>
                  <a:ext uri="{FF2B5EF4-FFF2-40B4-BE49-F238E27FC236}">
                    <a16:creationId xmlns:a16="http://schemas.microsoft.com/office/drawing/2014/main" id="{DB64EFB3-C2ED-4C67-B365-952D86F39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" y="2348"/>
                <a:ext cx="13" cy="14"/>
              </a:xfrm>
              <a:custGeom>
                <a:avLst/>
                <a:gdLst>
                  <a:gd name="T0" fmla="*/ 12 w 13"/>
                  <a:gd name="T1" fmla="*/ 14 h 14"/>
                  <a:gd name="T2" fmla="*/ 0 w 13"/>
                  <a:gd name="T3" fmla="*/ 13 h 14"/>
                  <a:gd name="T4" fmla="*/ 2 w 13"/>
                  <a:gd name="T5" fmla="*/ 0 h 14"/>
                  <a:gd name="T6" fmla="*/ 13 w 13"/>
                  <a:gd name="T7" fmla="*/ 3 h 14"/>
                  <a:gd name="T8" fmla="*/ 12 w 13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2" y="14"/>
                    </a:moveTo>
                    <a:lnTo>
                      <a:pt x="0" y="13"/>
                    </a:lnTo>
                    <a:lnTo>
                      <a:pt x="2" y="0"/>
                    </a:lnTo>
                    <a:lnTo>
                      <a:pt x="13" y="3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242">
                <a:extLst>
                  <a:ext uri="{FF2B5EF4-FFF2-40B4-BE49-F238E27FC236}">
                    <a16:creationId xmlns:a16="http://schemas.microsoft.com/office/drawing/2014/main" id="{855FC22B-1E46-4E27-A853-A0BB7E68B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2351"/>
                <a:ext cx="15" cy="14"/>
              </a:xfrm>
              <a:custGeom>
                <a:avLst/>
                <a:gdLst>
                  <a:gd name="T0" fmla="*/ 13 w 15"/>
                  <a:gd name="T1" fmla="*/ 14 h 14"/>
                  <a:gd name="T2" fmla="*/ 0 w 15"/>
                  <a:gd name="T3" fmla="*/ 11 h 14"/>
                  <a:gd name="T4" fmla="*/ 3 w 15"/>
                  <a:gd name="T5" fmla="*/ 0 h 14"/>
                  <a:gd name="T6" fmla="*/ 15 w 15"/>
                  <a:gd name="T7" fmla="*/ 1 h 14"/>
                  <a:gd name="T8" fmla="*/ 13 w 15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3" y="14"/>
                    </a:moveTo>
                    <a:lnTo>
                      <a:pt x="0" y="11"/>
                    </a:lnTo>
                    <a:lnTo>
                      <a:pt x="3" y="0"/>
                    </a:lnTo>
                    <a:lnTo>
                      <a:pt x="15" y="1"/>
                    </a:lnTo>
                    <a:lnTo>
                      <a:pt x="13" y="14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243">
                <a:extLst>
                  <a:ext uri="{FF2B5EF4-FFF2-40B4-BE49-F238E27FC236}">
                    <a16:creationId xmlns:a16="http://schemas.microsoft.com/office/drawing/2014/main" id="{A7A8E218-07F5-40CD-8C2B-6AE9D0B19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2" y="2354"/>
                <a:ext cx="13" cy="13"/>
              </a:xfrm>
              <a:custGeom>
                <a:avLst/>
                <a:gdLst>
                  <a:gd name="T0" fmla="*/ 8 w 8"/>
                  <a:gd name="T1" fmla="*/ 13 h 8"/>
                  <a:gd name="T2" fmla="*/ 0 w 8"/>
                  <a:gd name="T3" fmla="*/ 11 h 8"/>
                  <a:gd name="T4" fmla="*/ 2 w 8"/>
                  <a:gd name="T5" fmla="*/ 0 h 8"/>
                  <a:gd name="T6" fmla="*/ 13 w 8"/>
                  <a:gd name="T7" fmla="*/ 2 h 8"/>
                  <a:gd name="T8" fmla="*/ 11 w 8"/>
                  <a:gd name="T9" fmla="*/ 10 h 8"/>
                  <a:gd name="T10" fmla="*/ 8 w 8"/>
                  <a:gd name="T11" fmla="*/ 13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5" y="8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244">
                <a:extLst>
                  <a:ext uri="{FF2B5EF4-FFF2-40B4-BE49-F238E27FC236}">
                    <a16:creationId xmlns:a16="http://schemas.microsoft.com/office/drawing/2014/main" id="{918CE959-52D0-450D-80C9-4DB0FB794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2302"/>
                <a:ext cx="52" cy="52"/>
              </a:xfrm>
              <a:custGeom>
                <a:avLst/>
                <a:gdLst>
                  <a:gd name="T0" fmla="*/ 50 w 32"/>
                  <a:gd name="T1" fmla="*/ 31 h 32"/>
                  <a:gd name="T2" fmla="*/ 21 w 32"/>
                  <a:gd name="T3" fmla="*/ 50 h 32"/>
                  <a:gd name="T4" fmla="*/ 2 w 32"/>
                  <a:gd name="T5" fmla="*/ 21 h 32"/>
                  <a:gd name="T6" fmla="*/ 31 w 32"/>
                  <a:gd name="T7" fmla="*/ 2 h 32"/>
                  <a:gd name="T8" fmla="*/ 50 w 32"/>
                  <a:gd name="T9" fmla="*/ 3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31" y="19"/>
                    </a:moveTo>
                    <a:cubicBezTo>
                      <a:pt x="29" y="27"/>
                      <a:pt x="21" y="32"/>
                      <a:pt x="13" y="31"/>
                    </a:cubicBezTo>
                    <a:cubicBezTo>
                      <a:pt x="5" y="29"/>
                      <a:pt x="0" y="21"/>
                      <a:pt x="1" y="13"/>
                    </a:cubicBezTo>
                    <a:cubicBezTo>
                      <a:pt x="3" y="5"/>
                      <a:pt x="11" y="0"/>
                      <a:pt x="19" y="1"/>
                    </a:cubicBezTo>
                    <a:cubicBezTo>
                      <a:pt x="27" y="3"/>
                      <a:pt x="32" y="11"/>
                      <a:pt x="31" y="19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245">
                <a:extLst>
                  <a:ext uri="{FF2B5EF4-FFF2-40B4-BE49-F238E27FC236}">
                    <a16:creationId xmlns:a16="http://schemas.microsoft.com/office/drawing/2014/main" id="{5859DA3F-71DE-415D-AAEA-1A4F01566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3" y="2304"/>
                <a:ext cx="31" cy="50"/>
              </a:xfrm>
              <a:custGeom>
                <a:avLst/>
                <a:gdLst>
                  <a:gd name="T0" fmla="*/ 10 w 19"/>
                  <a:gd name="T1" fmla="*/ 0 h 31"/>
                  <a:gd name="T2" fmla="*/ 10 w 19"/>
                  <a:gd name="T3" fmla="*/ 0 h 31"/>
                  <a:gd name="T4" fmla="*/ 0 w 19"/>
                  <a:gd name="T5" fmla="*/ 48 h 31"/>
                  <a:gd name="T6" fmla="*/ 0 w 19"/>
                  <a:gd name="T7" fmla="*/ 48 h 31"/>
                  <a:gd name="T8" fmla="*/ 29 w 19"/>
                  <a:gd name="T9" fmla="*/ 29 h 31"/>
                  <a:gd name="T10" fmla="*/ 10 w 19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31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" y="31"/>
                      <a:pt x="16" y="26"/>
                      <a:pt x="18" y="18"/>
                    </a:cubicBezTo>
                    <a:cubicBezTo>
                      <a:pt x="19" y="10"/>
                      <a:pt x="14" y="2"/>
                      <a:pt x="6" y="0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246">
                <a:extLst>
                  <a:ext uri="{FF2B5EF4-FFF2-40B4-BE49-F238E27FC236}">
                    <a16:creationId xmlns:a16="http://schemas.microsoft.com/office/drawing/2014/main" id="{3BDB17F7-DA45-4095-9E5A-4F074FF15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3" y="2730"/>
                <a:ext cx="127" cy="123"/>
              </a:xfrm>
              <a:custGeom>
                <a:avLst/>
                <a:gdLst>
                  <a:gd name="T0" fmla="*/ 36 w 78"/>
                  <a:gd name="T1" fmla="*/ 121 h 76"/>
                  <a:gd name="T2" fmla="*/ 2 w 78"/>
                  <a:gd name="T3" fmla="*/ 83 h 76"/>
                  <a:gd name="T4" fmla="*/ 2 w 78"/>
                  <a:gd name="T5" fmla="*/ 76 h 76"/>
                  <a:gd name="T6" fmla="*/ 85 w 78"/>
                  <a:gd name="T7" fmla="*/ 2 h 76"/>
                  <a:gd name="T8" fmla="*/ 91 w 78"/>
                  <a:gd name="T9" fmla="*/ 2 h 76"/>
                  <a:gd name="T10" fmla="*/ 125 w 78"/>
                  <a:gd name="T11" fmla="*/ 39 h 76"/>
                  <a:gd name="T12" fmla="*/ 125 w 78"/>
                  <a:gd name="T13" fmla="*/ 47 h 76"/>
                  <a:gd name="T14" fmla="*/ 44 w 78"/>
                  <a:gd name="T15" fmla="*/ 121 h 76"/>
                  <a:gd name="T16" fmla="*/ 36 w 78"/>
                  <a:gd name="T17" fmla="*/ 121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8" h="76">
                    <a:moveTo>
                      <a:pt x="22" y="75"/>
                    </a:move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8"/>
                      <a:pt x="1" y="47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0"/>
                      <a:pt x="55" y="0"/>
                      <a:pt x="56" y="1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5" y="76"/>
                      <a:pt x="23" y="76"/>
                      <a:pt x="22" y="75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247">
                <a:extLst>
                  <a:ext uri="{FF2B5EF4-FFF2-40B4-BE49-F238E27FC236}">
                    <a16:creationId xmlns:a16="http://schemas.microsoft.com/office/drawing/2014/main" id="{8B7257BB-B1FE-452F-B5B2-D0C99B2F5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2798"/>
                <a:ext cx="21" cy="24"/>
              </a:xfrm>
              <a:custGeom>
                <a:avLst/>
                <a:gdLst>
                  <a:gd name="T0" fmla="*/ 21 w 13"/>
                  <a:gd name="T1" fmla="*/ 13 h 15"/>
                  <a:gd name="T2" fmla="*/ 10 w 13"/>
                  <a:gd name="T3" fmla="*/ 24 h 15"/>
                  <a:gd name="T4" fmla="*/ 2 w 13"/>
                  <a:gd name="T5" fmla="*/ 16 h 15"/>
                  <a:gd name="T6" fmla="*/ 2 w 13"/>
                  <a:gd name="T7" fmla="*/ 8 h 15"/>
                  <a:gd name="T8" fmla="*/ 11 w 13"/>
                  <a:gd name="T9" fmla="*/ 0 h 15"/>
                  <a:gd name="T10" fmla="*/ 21 w 13"/>
                  <a:gd name="T11" fmla="*/ 13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" h="15">
                    <a:moveTo>
                      <a:pt x="13" y="8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8"/>
                      <a:pt x="0" y="7"/>
                      <a:pt x="1" y="5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248">
                <a:extLst>
                  <a:ext uri="{FF2B5EF4-FFF2-40B4-BE49-F238E27FC236}">
                    <a16:creationId xmlns:a16="http://schemas.microsoft.com/office/drawing/2014/main" id="{252F776B-CFED-48D3-9C9B-BA345EF25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785"/>
                <a:ext cx="23" cy="24"/>
              </a:xfrm>
              <a:custGeom>
                <a:avLst/>
                <a:gdLst>
                  <a:gd name="T0" fmla="*/ 23 w 23"/>
                  <a:gd name="T1" fmla="*/ 13 h 24"/>
                  <a:gd name="T2" fmla="*/ 11 w 23"/>
                  <a:gd name="T3" fmla="*/ 24 h 24"/>
                  <a:gd name="T4" fmla="*/ 0 w 23"/>
                  <a:gd name="T5" fmla="*/ 11 h 24"/>
                  <a:gd name="T6" fmla="*/ 11 w 23"/>
                  <a:gd name="T7" fmla="*/ 0 h 24"/>
                  <a:gd name="T8" fmla="*/ 23 w 23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13"/>
                    </a:moveTo>
                    <a:lnTo>
                      <a:pt x="11" y="24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249">
                <a:extLst>
                  <a:ext uri="{FF2B5EF4-FFF2-40B4-BE49-F238E27FC236}">
                    <a16:creationId xmlns:a16="http://schemas.microsoft.com/office/drawing/2014/main" id="{C35C9597-EDD4-4B9F-BCF8-072BA4AB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2772"/>
                <a:ext cx="22" cy="24"/>
              </a:xfrm>
              <a:custGeom>
                <a:avLst/>
                <a:gdLst>
                  <a:gd name="T0" fmla="*/ 22 w 22"/>
                  <a:gd name="T1" fmla="*/ 13 h 24"/>
                  <a:gd name="T2" fmla="*/ 11 w 22"/>
                  <a:gd name="T3" fmla="*/ 24 h 24"/>
                  <a:gd name="T4" fmla="*/ 0 w 22"/>
                  <a:gd name="T5" fmla="*/ 11 h 24"/>
                  <a:gd name="T6" fmla="*/ 11 w 22"/>
                  <a:gd name="T7" fmla="*/ 0 h 24"/>
                  <a:gd name="T8" fmla="*/ 22 w 22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3"/>
                    </a:moveTo>
                    <a:lnTo>
                      <a:pt x="11" y="24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250">
                <a:extLst>
                  <a:ext uri="{FF2B5EF4-FFF2-40B4-BE49-F238E27FC236}">
                    <a16:creationId xmlns:a16="http://schemas.microsoft.com/office/drawing/2014/main" id="{873A20E0-0994-412F-9BC6-EFECAF6C7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812"/>
                <a:ext cx="22" cy="23"/>
              </a:xfrm>
              <a:custGeom>
                <a:avLst/>
                <a:gdLst>
                  <a:gd name="T0" fmla="*/ 22 w 22"/>
                  <a:gd name="T1" fmla="*/ 13 h 23"/>
                  <a:gd name="T2" fmla="*/ 11 w 22"/>
                  <a:gd name="T3" fmla="*/ 23 h 23"/>
                  <a:gd name="T4" fmla="*/ 0 w 22"/>
                  <a:gd name="T5" fmla="*/ 12 h 23"/>
                  <a:gd name="T6" fmla="*/ 11 w 22"/>
                  <a:gd name="T7" fmla="*/ 0 h 23"/>
                  <a:gd name="T8" fmla="*/ 22 w 22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13"/>
                    </a:moveTo>
                    <a:lnTo>
                      <a:pt x="11" y="23"/>
                    </a:lnTo>
                    <a:lnTo>
                      <a:pt x="0" y="12"/>
                    </a:lnTo>
                    <a:lnTo>
                      <a:pt x="11" y="0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251">
                <a:extLst>
                  <a:ext uri="{FF2B5EF4-FFF2-40B4-BE49-F238E27FC236}">
                    <a16:creationId xmlns:a16="http://schemas.microsoft.com/office/drawing/2014/main" id="{CCB193E0-BE0B-4193-B51E-49159BC19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4" y="2799"/>
                <a:ext cx="23" cy="23"/>
              </a:xfrm>
              <a:custGeom>
                <a:avLst/>
                <a:gdLst>
                  <a:gd name="T0" fmla="*/ 23 w 23"/>
                  <a:gd name="T1" fmla="*/ 12 h 23"/>
                  <a:gd name="T2" fmla="*/ 10 w 23"/>
                  <a:gd name="T3" fmla="*/ 23 h 23"/>
                  <a:gd name="T4" fmla="*/ 0 w 23"/>
                  <a:gd name="T5" fmla="*/ 12 h 23"/>
                  <a:gd name="T6" fmla="*/ 11 w 23"/>
                  <a:gd name="T7" fmla="*/ 0 h 23"/>
                  <a:gd name="T8" fmla="*/ 23 w 23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12"/>
                    </a:moveTo>
                    <a:lnTo>
                      <a:pt x="10" y="23"/>
                    </a:lnTo>
                    <a:lnTo>
                      <a:pt x="0" y="12"/>
                    </a:lnTo>
                    <a:lnTo>
                      <a:pt x="11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252">
                <a:extLst>
                  <a:ext uri="{FF2B5EF4-FFF2-40B4-BE49-F238E27FC236}">
                    <a16:creationId xmlns:a16="http://schemas.microsoft.com/office/drawing/2014/main" id="{DE1E3001-928E-4C5A-B002-54DF40C8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2786"/>
                <a:ext cx="24" cy="23"/>
              </a:xfrm>
              <a:custGeom>
                <a:avLst/>
                <a:gdLst>
                  <a:gd name="T0" fmla="*/ 24 w 24"/>
                  <a:gd name="T1" fmla="*/ 12 h 23"/>
                  <a:gd name="T2" fmla="*/ 11 w 24"/>
                  <a:gd name="T3" fmla="*/ 23 h 23"/>
                  <a:gd name="T4" fmla="*/ 0 w 24"/>
                  <a:gd name="T5" fmla="*/ 12 h 23"/>
                  <a:gd name="T6" fmla="*/ 13 w 24"/>
                  <a:gd name="T7" fmla="*/ 0 h 23"/>
                  <a:gd name="T8" fmla="*/ 24 w 24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lnTo>
                      <a:pt x="11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253">
                <a:extLst>
                  <a:ext uri="{FF2B5EF4-FFF2-40B4-BE49-F238E27FC236}">
                    <a16:creationId xmlns:a16="http://schemas.microsoft.com/office/drawing/2014/main" id="{608E359D-0C15-4591-871B-72DEC2606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759"/>
                <a:ext cx="23" cy="24"/>
              </a:xfrm>
              <a:custGeom>
                <a:avLst/>
                <a:gdLst>
                  <a:gd name="T0" fmla="*/ 23 w 23"/>
                  <a:gd name="T1" fmla="*/ 13 h 24"/>
                  <a:gd name="T2" fmla="*/ 12 w 23"/>
                  <a:gd name="T3" fmla="*/ 24 h 24"/>
                  <a:gd name="T4" fmla="*/ 0 w 23"/>
                  <a:gd name="T5" fmla="*/ 11 h 24"/>
                  <a:gd name="T6" fmla="*/ 12 w 23"/>
                  <a:gd name="T7" fmla="*/ 0 h 24"/>
                  <a:gd name="T8" fmla="*/ 23 w 23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13"/>
                    </a:moveTo>
                    <a:lnTo>
                      <a:pt x="12" y="24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254">
                <a:extLst>
                  <a:ext uri="{FF2B5EF4-FFF2-40B4-BE49-F238E27FC236}">
                    <a16:creationId xmlns:a16="http://schemas.microsoft.com/office/drawing/2014/main" id="{FF799083-4718-4093-B6C7-5E0E2E1B0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" y="2746"/>
                <a:ext cx="23" cy="23"/>
              </a:xfrm>
              <a:custGeom>
                <a:avLst/>
                <a:gdLst>
                  <a:gd name="T0" fmla="*/ 23 w 23"/>
                  <a:gd name="T1" fmla="*/ 13 h 23"/>
                  <a:gd name="T2" fmla="*/ 10 w 23"/>
                  <a:gd name="T3" fmla="*/ 23 h 23"/>
                  <a:gd name="T4" fmla="*/ 0 w 23"/>
                  <a:gd name="T5" fmla="*/ 11 h 23"/>
                  <a:gd name="T6" fmla="*/ 11 w 23"/>
                  <a:gd name="T7" fmla="*/ 0 h 23"/>
                  <a:gd name="T8" fmla="*/ 23 w 23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13"/>
                    </a:moveTo>
                    <a:lnTo>
                      <a:pt x="10" y="23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255">
                <a:extLst>
                  <a:ext uri="{FF2B5EF4-FFF2-40B4-BE49-F238E27FC236}">
                    <a16:creationId xmlns:a16="http://schemas.microsoft.com/office/drawing/2014/main" id="{F475E2B6-4E99-45F7-8786-577F7A811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2735"/>
                <a:ext cx="24" cy="21"/>
              </a:xfrm>
              <a:custGeom>
                <a:avLst/>
                <a:gdLst>
                  <a:gd name="T0" fmla="*/ 24 w 15"/>
                  <a:gd name="T1" fmla="*/ 11 h 13"/>
                  <a:gd name="T2" fmla="*/ 11 w 15"/>
                  <a:gd name="T3" fmla="*/ 21 h 13"/>
                  <a:gd name="T4" fmla="*/ 0 w 15"/>
                  <a:gd name="T5" fmla="*/ 10 h 13"/>
                  <a:gd name="T6" fmla="*/ 10 w 15"/>
                  <a:gd name="T7" fmla="*/ 2 h 13"/>
                  <a:gd name="T8" fmla="*/ 16 w 15"/>
                  <a:gd name="T9" fmla="*/ 2 h 13"/>
                  <a:gd name="T10" fmla="*/ 24 w 15"/>
                  <a:gd name="T11" fmla="*/ 11 h 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3">
                    <a:moveTo>
                      <a:pt x="15" y="7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256">
                <a:extLst>
                  <a:ext uri="{FF2B5EF4-FFF2-40B4-BE49-F238E27FC236}">
                    <a16:creationId xmlns:a16="http://schemas.microsoft.com/office/drawing/2014/main" id="{F7AC06BD-203C-4CCA-9EB7-B07665C24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2773"/>
                <a:ext cx="24" cy="23"/>
              </a:xfrm>
              <a:custGeom>
                <a:avLst/>
                <a:gdLst>
                  <a:gd name="T0" fmla="*/ 24 w 24"/>
                  <a:gd name="T1" fmla="*/ 12 h 23"/>
                  <a:gd name="T2" fmla="*/ 11 w 24"/>
                  <a:gd name="T3" fmla="*/ 23 h 23"/>
                  <a:gd name="T4" fmla="*/ 0 w 24"/>
                  <a:gd name="T5" fmla="*/ 10 h 23"/>
                  <a:gd name="T6" fmla="*/ 13 w 24"/>
                  <a:gd name="T7" fmla="*/ 0 h 23"/>
                  <a:gd name="T8" fmla="*/ 24 w 24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lnTo>
                      <a:pt x="11" y="23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257">
                <a:extLst>
                  <a:ext uri="{FF2B5EF4-FFF2-40B4-BE49-F238E27FC236}">
                    <a16:creationId xmlns:a16="http://schemas.microsoft.com/office/drawing/2014/main" id="{BFA16123-FDA5-429F-B960-3FBF5934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6" y="2759"/>
                <a:ext cx="25" cy="24"/>
              </a:xfrm>
              <a:custGeom>
                <a:avLst/>
                <a:gdLst>
                  <a:gd name="T0" fmla="*/ 25 w 25"/>
                  <a:gd name="T1" fmla="*/ 13 h 24"/>
                  <a:gd name="T2" fmla="*/ 12 w 25"/>
                  <a:gd name="T3" fmla="*/ 24 h 24"/>
                  <a:gd name="T4" fmla="*/ 0 w 25"/>
                  <a:gd name="T5" fmla="*/ 11 h 24"/>
                  <a:gd name="T6" fmla="*/ 13 w 25"/>
                  <a:gd name="T7" fmla="*/ 0 h 24"/>
                  <a:gd name="T8" fmla="*/ 25 w 25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5" y="13"/>
                    </a:moveTo>
                    <a:lnTo>
                      <a:pt x="12" y="24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258">
                <a:extLst>
                  <a:ext uri="{FF2B5EF4-FFF2-40B4-BE49-F238E27FC236}">
                    <a16:creationId xmlns:a16="http://schemas.microsoft.com/office/drawing/2014/main" id="{B23E038D-93BF-46E6-AF5D-5B7EC7D18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2746"/>
                <a:ext cx="24" cy="24"/>
              </a:xfrm>
              <a:custGeom>
                <a:avLst/>
                <a:gdLst>
                  <a:gd name="T0" fmla="*/ 24 w 24"/>
                  <a:gd name="T1" fmla="*/ 13 h 24"/>
                  <a:gd name="T2" fmla="*/ 11 w 24"/>
                  <a:gd name="T3" fmla="*/ 24 h 24"/>
                  <a:gd name="T4" fmla="*/ 0 w 24"/>
                  <a:gd name="T5" fmla="*/ 11 h 24"/>
                  <a:gd name="T6" fmla="*/ 13 w 24"/>
                  <a:gd name="T7" fmla="*/ 0 h 24"/>
                  <a:gd name="T8" fmla="*/ 24 w 24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11" y="24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259">
                <a:extLst>
                  <a:ext uri="{FF2B5EF4-FFF2-40B4-BE49-F238E27FC236}">
                    <a16:creationId xmlns:a16="http://schemas.microsoft.com/office/drawing/2014/main" id="{E1B893B6-F9DD-4E0D-BDEA-C7B0D676E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2825"/>
                <a:ext cx="24" cy="23"/>
              </a:xfrm>
              <a:custGeom>
                <a:avLst/>
                <a:gdLst>
                  <a:gd name="T0" fmla="*/ 24 w 15"/>
                  <a:gd name="T1" fmla="*/ 13 h 14"/>
                  <a:gd name="T2" fmla="*/ 14 w 15"/>
                  <a:gd name="T3" fmla="*/ 21 h 14"/>
                  <a:gd name="T4" fmla="*/ 8 w 15"/>
                  <a:gd name="T5" fmla="*/ 21 h 14"/>
                  <a:gd name="T6" fmla="*/ 0 w 15"/>
                  <a:gd name="T7" fmla="*/ 12 h 14"/>
                  <a:gd name="T8" fmla="*/ 13 w 15"/>
                  <a:gd name="T9" fmla="*/ 0 h 14"/>
                  <a:gd name="T10" fmla="*/ 24 w 15"/>
                  <a:gd name="T11" fmla="*/ 1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6" y="14"/>
                      <a:pt x="5" y="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260">
                <a:extLst>
                  <a:ext uri="{FF2B5EF4-FFF2-40B4-BE49-F238E27FC236}">
                    <a16:creationId xmlns:a16="http://schemas.microsoft.com/office/drawing/2014/main" id="{A05B3D9F-1124-430F-B36D-3466A7A6D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2812"/>
                <a:ext cx="25" cy="25"/>
              </a:xfrm>
              <a:custGeom>
                <a:avLst/>
                <a:gdLst>
                  <a:gd name="T0" fmla="*/ 25 w 25"/>
                  <a:gd name="T1" fmla="*/ 13 h 25"/>
                  <a:gd name="T2" fmla="*/ 12 w 25"/>
                  <a:gd name="T3" fmla="*/ 25 h 25"/>
                  <a:gd name="T4" fmla="*/ 0 w 25"/>
                  <a:gd name="T5" fmla="*/ 12 h 25"/>
                  <a:gd name="T6" fmla="*/ 13 w 25"/>
                  <a:gd name="T7" fmla="*/ 0 h 25"/>
                  <a:gd name="T8" fmla="*/ 25 w 25"/>
                  <a:gd name="T9" fmla="*/ 13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5" y="13"/>
                    </a:moveTo>
                    <a:lnTo>
                      <a:pt x="12" y="25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261">
                <a:extLst>
                  <a:ext uri="{FF2B5EF4-FFF2-40B4-BE49-F238E27FC236}">
                    <a16:creationId xmlns:a16="http://schemas.microsoft.com/office/drawing/2014/main" id="{8E131563-FA79-4158-9ED6-796585431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0" y="2799"/>
                <a:ext cx="24" cy="25"/>
              </a:xfrm>
              <a:custGeom>
                <a:avLst/>
                <a:gdLst>
                  <a:gd name="T0" fmla="*/ 24 w 24"/>
                  <a:gd name="T1" fmla="*/ 13 h 25"/>
                  <a:gd name="T2" fmla="*/ 11 w 24"/>
                  <a:gd name="T3" fmla="*/ 25 h 25"/>
                  <a:gd name="T4" fmla="*/ 0 w 24"/>
                  <a:gd name="T5" fmla="*/ 12 h 25"/>
                  <a:gd name="T6" fmla="*/ 13 w 24"/>
                  <a:gd name="T7" fmla="*/ 0 h 25"/>
                  <a:gd name="T8" fmla="*/ 24 w 24"/>
                  <a:gd name="T9" fmla="*/ 13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3"/>
                    </a:moveTo>
                    <a:lnTo>
                      <a:pt x="11" y="25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262">
                <a:extLst>
                  <a:ext uri="{FF2B5EF4-FFF2-40B4-BE49-F238E27FC236}">
                    <a16:creationId xmlns:a16="http://schemas.microsoft.com/office/drawing/2014/main" id="{90686715-6FB9-423B-A53F-9D807AF10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2786"/>
                <a:ext cx="24" cy="23"/>
              </a:xfrm>
              <a:custGeom>
                <a:avLst/>
                <a:gdLst>
                  <a:gd name="T0" fmla="*/ 24 w 24"/>
                  <a:gd name="T1" fmla="*/ 13 h 23"/>
                  <a:gd name="T2" fmla="*/ 11 w 24"/>
                  <a:gd name="T3" fmla="*/ 23 h 23"/>
                  <a:gd name="T4" fmla="*/ 0 w 24"/>
                  <a:gd name="T5" fmla="*/ 12 h 23"/>
                  <a:gd name="T6" fmla="*/ 13 w 24"/>
                  <a:gd name="T7" fmla="*/ 0 h 23"/>
                  <a:gd name="T8" fmla="*/ 24 w 24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3"/>
                    </a:moveTo>
                    <a:lnTo>
                      <a:pt x="11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63">
                <a:extLst>
                  <a:ext uri="{FF2B5EF4-FFF2-40B4-BE49-F238E27FC236}">
                    <a16:creationId xmlns:a16="http://schemas.microsoft.com/office/drawing/2014/main" id="{1964C142-5B53-4B34-862B-FB245DB64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2773"/>
                <a:ext cx="24" cy="23"/>
              </a:xfrm>
              <a:custGeom>
                <a:avLst/>
                <a:gdLst>
                  <a:gd name="T0" fmla="*/ 24 w 24"/>
                  <a:gd name="T1" fmla="*/ 13 h 23"/>
                  <a:gd name="T2" fmla="*/ 12 w 24"/>
                  <a:gd name="T3" fmla="*/ 23 h 23"/>
                  <a:gd name="T4" fmla="*/ 0 w 24"/>
                  <a:gd name="T5" fmla="*/ 12 h 23"/>
                  <a:gd name="T6" fmla="*/ 13 w 24"/>
                  <a:gd name="T7" fmla="*/ 0 h 23"/>
                  <a:gd name="T8" fmla="*/ 24 w 24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3"/>
                    </a:moveTo>
                    <a:lnTo>
                      <a:pt x="12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264">
                <a:extLst>
                  <a:ext uri="{FF2B5EF4-FFF2-40B4-BE49-F238E27FC236}">
                    <a16:creationId xmlns:a16="http://schemas.microsoft.com/office/drawing/2014/main" id="{065E1104-ED4F-4562-93FE-60AF2D5CF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" y="2761"/>
                <a:ext cx="21" cy="22"/>
              </a:xfrm>
              <a:custGeom>
                <a:avLst/>
                <a:gdLst>
                  <a:gd name="T0" fmla="*/ 19 w 13"/>
                  <a:gd name="T1" fmla="*/ 14 h 14"/>
                  <a:gd name="T2" fmla="*/ 11 w 13"/>
                  <a:gd name="T3" fmla="*/ 22 h 14"/>
                  <a:gd name="T4" fmla="*/ 0 w 13"/>
                  <a:gd name="T5" fmla="*/ 11 h 14"/>
                  <a:gd name="T6" fmla="*/ 11 w 13"/>
                  <a:gd name="T7" fmla="*/ 0 h 14"/>
                  <a:gd name="T8" fmla="*/ 19 w 13"/>
                  <a:gd name="T9" fmla="*/ 8 h 14"/>
                  <a:gd name="T10" fmla="*/ 19 w 13"/>
                  <a:gd name="T11" fmla="*/ 14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12" y="9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7"/>
                      <a:pt x="13" y="8"/>
                      <a:pt x="12" y="9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65">
                <a:extLst>
                  <a:ext uri="{FF2B5EF4-FFF2-40B4-BE49-F238E27FC236}">
                    <a16:creationId xmlns:a16="http://schemas.microsoft.com/office/drawing/2014/main" id="{B5F310D7-020F-4784-862D-861530CF5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2599"/>
                <a:ext cx="128" cy="123"/>
              </a:xfrm>
              <a:custGeom>
                <a:avLst/>
                <a:gdLst>
                  <a:gd name="T0" fmla="*/ 36 w 79"/>
                  <a:gd name="T1" fmla="*/ 120 h 76"/>
                  <a:gd name="T2" fmla="*/ 2 w 79"/>
                  <a:gd name="T3" fmla="*/ 83 h 76"/>
                  <a:gd name="T4" fmla="*/ 3 w 79"/>
                  <a:gd name="T5" fmla="*/ 76 h 76"/>
                  <a:gd name="T6" fmla="*/ 84 w 79"/>
                  <a:gd name="T7" fmla="*/ 2 h 76"/>
                  <a:gd name="T8" fmla="*/ 91 w 79"/>
                  <a:gd name="T9" fmla="*/ 2 h 76"/>
                  <a:gd name="T10" fmla="*/ 125 w 79"/>
                  <a:gd name="T11" fmla="*/ 39 h 76"/>
                  <a:gd name="T12" fmla="*/ 125 w 79"/>
                  <a:gd name="T13" fmla="*/ 47 h 76"/>
                  <a:gd name="T14" fmla="*/ 44 w 79"/>
                  <a:gd name="T15" fmla="*/ 120 h 76"/>
                  <a:gd name="T16" fmla="*/ 36 w 79"/>
                  <a:gd name="T17" fmla="*/ 120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9" h="76">
                    <a:moveTo>
                      <a:pt x="22" y="74"/>
                    </a:move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8"/>
                      <a:pt x="2" y="47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0"/>
                      <a:pt x="55" y="0"/>
                      <a:pt x="56" y="1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9" y="25"/>
                      <a:pt x="78" y="27"/>
                      <a:pt x="77" y="2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6" y="76"/>
                      <a:pt x="24" y="75"/>
                      <a:pt x="22" y="74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266">
                <a:extLst>
                  <a:ext uri="{FF2B5EF4-FFF2-40B4-BE49-F238E27FC236}">
                    <a16:creationId xmlns:a16="http://schemas.microsoft.com/office/drawing/2014/main" id="{1011070C-8077-4D6F-83B4-083D0FD6A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2" y="2667"/>
                <a:ext cx="23" cy="24"/>
              </a:xfrm>
              <a:custGeom>
                <a:avLst/>
                <a:gdLst>
                  <a:gd name="T0" fmla="*/ 23 w 14"/>
                  <a:gd name="T1" fmla="*/ 13 h 15"/>
                  <a:gd name="T2" fmla="*/ 10 w 14"/>
                  <a:gd name="T3" fmla="*/ 24 h 15"/>
                  <a:gd name="T4" fmla="*/ 2 w 14"/>
                  <a:gd name="T5" fmla="*/ 14 h 15"/>
                  <a:gd name="T6" fmla="*/ 2 w 14"/>
                  <a:gd name="T7" fmla="*/ 8 h 15"/>
                  <a:gd name="T8" fmla="*/ 12 w 14"/>
                  <a:gd name="T9" fmla="*/ 0 h 15"/>
                  <a:gd name="T10" fmla="*/ 23 w 14"/>
                  <a:gd name="T11" fmla="*/ 13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15">
                    <a:moveTo>
                      <a:pt x="14" y="8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8"/>
                      <a:pt x="0" y="6"/>
                      <a:pt x="1" y="5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267">
                <a:extLst>
                  <a:ext uri="{FF2B5EF4-FFF2-40B4-BE49-F238E27FC236}">
                    <a16:creationId xmlns:a16="http://schemas.microsoft.com/office/drawing/2014/main" id="{AFE4AD92-92DD-4213-B011-C10AF1D2C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" y="2654"/>
                <a:ext cx="23" cy="24"/>
              </a:xfrm>
              <a:custGeom>
                <a:avLst/>
                <a:gdLst>
                  <a:gd name="T0" fmla="*/ 23 w 23"/>
                  <a:gd name="T1" fmla="*/ 13 h 24"/>
                  <a:gd name="T2" fmla="*/ 12 w 23"/>
                  <a:gd name="T3" fmla="*/ 24 h 24"/>
                  <a:gd name="T4" fmla="*/ 0 w 23"/>
                  <a:gd name="T5" fmla="*/ 11 h 24"/>
                  <a:gd name="T6" fmla="*/ 13 w 23"/>
                  <a:gd name="T7" fmla="*/ 0 h 24"/>
                  <a:gd name="T8" fmla="*/ 23 w 23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13"/>
                    </a:moveTo>
                    <a:lnTo>
                      <a:pt x="12" y="24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268">
                <a:extLst>
                  <a:ext uri="{FF2B5EF4-FFF2-40B4-BE49-F238E27FC236}">
                    <a16:creationId xmlns:a16="http://schemas.microsoft.com/office/drawing/2014/main" id="{D96408DC-CCCB-4F6B-8F57-8599DD221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0" y="2641"/>
                <a:ext cx="23" cy="22"/>
              </a:xfrm>
              <a:custGeom>
                <a:avLst/>
                <a:gdLst>
                  <a:gd name="T0" fmla="*/ 23 w 23"/>
                  <a:gd name="T1" fmla="*/ 13 h 22"/>
                  <a:gd name="T2" fmla="*/ 11 w 23"/>
                  <a:gd name="T3" fmla="*/ 22 h 22"/>
                  <a:gd name="T4" fmla="*/ 0 w 23"/>
                  <a:gd name="T5" fmla="*/ 11 h 22"/>
                  <a:gd name="T6" fmla="*/ 11 w 23"/>
                  <a:gd name="T7" fmla="*/ 0 h 22"/>
                  <a:gd name="T8" fmla="*/ 23 w 23"/>
                  <a:gd name="T9" fmla="*/ 13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23" y="13"/>
                    </a:moveTo>
                    <a:lnTo>
                      <a:pt x="11" y="22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269">
                <a:extLst>
                  <a:ext uri="{FF2B5EF4-FFF2-40B4-BE49-F238E27FC236}">
                    <a16:creationId xmlns:a16="http://schemas.microsoft.com/office/drawing/2014/main" id="{3E72577A-204D-40A2-A80D-31590F925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2681"/>
                <a:ext cx="22" cy="23"/>
              </a:xfrm>
              <a:custGeom>
                <a:avLst/>
                <a:gdLst>
                  <a:gd name="T0" fmla="*/ 22 w 22"/>
                  <a:gd name="T1" fmla="*/ 12 h 23"/>
                  <a:gd name="T2" fmla="*/ 11 w 22"/>
                  <a:gd name="T3" fmla="*/ 23 h 23"/>
                  <a:gd name="T4" fmla="*/ 0 w 22"/>
                  <a:gd name="T5" fmla="*/ 10 h 23"/>
                  <a:gd name="T6" fmla="*/ 11 w 22"/>
                  <a:gd name="T7" fmla="*/ 0 h 23"/>
                  <a:gd name="T8" fmla="*/ 22 w 22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22" y="12"/>
                    </a:moveTo>
                    <a:lnTo>
                      <a:pt x="11" y="23"/>
                    </a:lnTo>
                    <a:lnTo>
                      <a:pt x="0" y="10"/>
                    </a:lnTo>
                    <a:lnTo>
                      <a:pt x="11" y="0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270">
                <a:extLst>
                  <a:ext uri="{FF2B5EF4-FFF2-40B4-BE49-F238E27FC236}">
                    <a16:creationId xmlns:a16="http://schemas.microsoft.com/office/drawing/2014/main" id="{8F487A8C-2C8B-4695-B183-73BE2605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2668"/>
                <a:ext cx="23" cy="23"/>
              </a:xfrm>
              <a:custGeom>
                <a:avLst/>
                <a:gdLst>
                  <a:gd name="T0" fmla="*/ 23 w 23"/>
                  <a:gd name="T1" fmla="*/ 12 h 23"/>
                  <a:gd name="T2" fmla="*/ 12 w 23"/>
                  <a:gd name="T3" fmla="*/ 23 h 23"/>
                  <a:gd name="T4" fmla="*/ 0 w 23"/>
                  <a:gd name="T5" fmla="*/ 10 h 23"/>
                  <a:gd name="T6" fmla="*/ 12 w 23"/>
                  <a:gd name="T7" fmla="*/ 0 h 23"/>
                  <a:gd name="T8" fmla="*/ 23 w 23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3" y="12"/>
                    </a:moveTo>
                    <a:lnTo>
                      <a:pt x="12" y="23"/>
                    </a:lnTo>
                    <a:lnTo>
                      <a:pt x="0" y="10"/>
                    </a:lnTo>
                    <a:lnTo>
                      <a:pt x="12" y="0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271">
                <a:extLst>
                  <a:ext uri="{FF2B5EF4-FFF2-40B4-BE49-F238E27FC236}">
                    <a16:creationId xmlns:a16="http://schemas.microsoft.com/office/drawing/2014/main" id="{FDE8E8DE-68FC-45B8-84D2-C2BF1170A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2654"/>
                <a:ext cx="23" cy="24"/>
              </a:xfrm>
              <a:custGeom>
                <a:avLst/>
                <a:gdLst>
                  <a:gd name="T0" fmla="*/ 23 w 23"/>
                  <a:gd name="T1" fmla="*/ 13 h 24"/>
                  <a:gd name="T2" fmla="*/ 10 w 23"/>
                  <a:gd name="T3" fmla="*/ 24 h 24"/>
                  <a:gd name="T4" fmla="*/ 0 w 23"/>
                  <a:gd name="T5" fmla="*/ 11 h 24"/>
                  <a:gd name="T6" fmla="*/ 11 w 23"/>
                  <a:gd name="T7" fmla="*/ 0 h 24"/>
                  <a:gd name="T8" fmla="*/ 23 w 23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13"/>
                    </a:moveTo>
                    <a:lnTo>
                      <a:pt x="10" y="24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272">
                <a:extLst>
                  <a:ext uri="{FF2B5EF4-FFF2-40B4-BE49-F238E27FC236}">
                    <a16:creationId xmlns:a16="http://schemas.microsoft.com/office/drawing/2014/main" id="{71F0BB53-D3F6-4B09-8002-75A8AB7AD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2628"/>
                <a:ext cx="23" cy="22"/>
              </a:xfrm>
              <a:custGeom>
                <a:avLst/>
                <a:gdLst>
                  <a:gd name="T0" fmla="*/ 23 w 23"/>
                  <a:gd name="T1" fmla="*/ 11 h 22"/>
                  <a:gd name="T2" fmla="*/ 12 w 23"/>
                  <a:gd name="T3" fmla="*/ 22 h 22"/>
                  <a:gd name="T4" fmla="*/ 0 w 23"/>
                  <a:gd name="T5" fmla="*/ 11 h 22"/>
                  <a:gd name="T6" fmla="*/ 12 w 23"/>
                  <a:gd name="T7" fmla="*/ 0 h 22"/>
                  <a:gd name="T8" fmla="*/ 23 w 23"/>
                  <a:gd name="T9" fmla="*/ 11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23" y="11"/>
                    </a:moveTo>
                    <a:lnTo>
                      <a:pt x="12" y="22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273">
                <a:extLst>
                  <a:ext uri="{FF2B5EF4-FFF2-40B4-BE49-F238E27FC236}">
                    <a16:creationId xmlns:a16="http://schemas.microsoft.com/office/drawing/2014/main" id="{CDA019E5-3981-485E-BDD8-F8769457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615"/>
                <a:ext cx="23" cy="22"/>
              </a:xfrm>
              <a:custGeom>
                <a:avLst/>
                <a:gdLst>
                  <a:gd name="T0" fmla="*/ 23 w 23"/>
                  <a:gd name="T1" fmla="*/ 11 h 22"/>
                  <a:gd name="T2" fmla="*/ 11 w 23"/>
                  <a:gd name="T3" fmla="*/ 22 h 22"/>
                  <a:gd name="T4" fmla="*/ 0 w 23"/>
                  <a:gd name="T5" fmla="*/ 11 h 22"/>
                  <a:gd name="T6" fmla="*/ 11 w 23"/>
                  <a:gd name="T7" fmla="*/ 0 h 22"/>
                  <a:gd name="T8" fmla="*/ 23 w 23"/>
                  <a:gd name="T9" fmla="*/ 11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2">
                    <a:moveTo>
                      <a:pt x="23" y="11"/>
                    </a:moveTo>
                    <a:lnTo>
                      <a:pt x="11" y="22"/>
                    </a:lnTo>
                    <a:lnTo>
                      <a:pt x="0" y="11"/>
                    </a:lnTo>
                    <a:lnTo>
                      <a:pt x="11" y="0"/>
                    </a:lnTo>
                    <a:lnTo>
                      <a:pt x="23" y="11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274">
                <a:extLst>
                  <a:ext uri="{FF2B5EF4-FFF2-40B4-BE49-F238E27FC236}">
                    <a16:creationId xmlns:a16="http://schemas.microsoft.com/office/drawing/2014/main" id="{144638AB-C2EC-432D-AEB8-EB5D68304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" y="2602"/>
                <a:ext cx="22" cy="22"/>
              </a:xfrm>
              <a:custGeom>
                <a:avLst/>
                <a:gdLst>
                  <a:gd name="T0" fmla="*/ 22 w 14"/>
                  <a:gd name="T1" fmla="*/ 11 h 14"/>
                  <a:gd name="T2" fmla="*/ 11 w 14"/>
                  <a:gd name="T3" fmla="*/ 22 h 14"/>
                  <a:gd name="T4" fmla="*/ 0 w 14"/>
                  <a:gd name="T5" fmla="*/ 11 h 14"/>
                  <a:gd name="T6" fmla="*/ 8 w 14"/>
                  <a:gd name="T7" fmla="*/ 3 h 14"/>
                  <a:gd name="T8" fmla="*/ 14 w 14"/>
                  <a:gd name="T9" fmla="*/ 3 h 14"/>
                  <a:gd name="T10" fmla="*/ 22 w 14"/>
                  <a:gd name="T11" fmla="*/ 1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14" y="7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0"/>
                      <a:pt x="8" y="1"/>
                      <a:pt x="9" y="2"/>
                    </a:cubicBez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275">
                <a:extLst>
                  <a:ext uri="{FF2B5EF4-FFF2-40B4-BE49-F238E27FC236}">
                    <a16:creationId xmlns:a16="http://schemas.microsoft.com/office/drawing/2014/main" id="{7D809E4B-8DB2-4152-9E7C-138CAC5F6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7" y="2641"/>
                <a:ext cx="23" cy="24"/>
              </a:xfrm>
              <a:custGeom>
                <a:avLst/>
                <a:gdLst>
                  <a:gd name="T0" fmla="*/ 23 w 23"/>
                  <a:gd name="T1" fmla="*/ 13 h 24"/>
                  <a:gd name="T2" fmla="*/ 12 w 23"/>
                  <a:gd name="T3" fmla="*/ 24 h 24"/>
                  <a:gd name="T4" fmla="*/ 0 w 23"/>
                  <a:gd name="T5" fmla="*/ 11 h 24"/>
                  <a:gd name="T6" fmla="*/ 12 w 23"/>
                  <a:gd name="T7" fmla="*/ 0 h 24"/>
                  <a:gd name="T8" fmla="*/ 23 w 23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" h="24">
                    <a:moveTo>
                      <a:pt x="23" y="13"/>
                    </a:moveTo>
                    <a:lnTo>
                      <a:pt x="12" y="24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276">
                <a:extLst>
                  <a:ext uri="{FF2B5EF4-FFF2-40B4-BE49-F238E27FC236}">
                    <a16:creationId xmlns:a16="http://schemas.microsoft.com/office/drawing/2014/main" id="{101F9421-ECB9-4876-9CC9-90D6FF965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2628"/>
                <a:ext cx="25" cy="24"/>
              </a:xfrm>
              <a:custGeom>
                <a:avLst/>
                <a:gdLst>
                  <a:gd name="T0" fmla="*/ 25 w 25"/>
                  <a:gd name="T1" fmla="*/ 13 h 24"/>
                  <a:gd name="T2" fmla="*/ 12 w 25"/>
                  <a:gd name="T3" fmla="*/ 24 h 24"/>
                  <a:gd name="T4" fmla="*/ 0 w 25"/>
                  <a:gd name="T5" fmla="*/ 11 h 24"/>
                  <a:gd name="T6" fmla="*/ 13 w 25"/>
                  <a:gd name="T7" fmla="*/ 0 h 24"/>
                  <a:gd name="T8" fmla="*/ 25 w 25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5" y="13"/>
                    </a:moveTo>
                    <a:lnTo>
                      <a:pt x="12" y="24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277">
                <a:extLst>
                  <a:ext uri="{FF2B5EF4-FFF2-40B4-BE49-F238E27FC236}">
                    <a16:creationId xmlns:a16="http://schemas.microsoft.com/office/drawing/2014/main" id="{4499A4D6-F99B-4801-A861-6F309667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" y="2615"/>
                <a:ext cx="24" cy="24"/>
              </a:xfrm>
              <a:custGeom>
                <a:avLst/>
                <a:gdLst>
                  <a:gd name="T0" fmla="*/ 24 w 24"/>
                  <a:gd name="T1" fmla="*/ 13 h 24"/>
                  <a:gd name="T2" fmla="*/ 11 w 24"/>
                  <a:gd name="T3" fmla="*/ 24 h 24"/>
                  <a:gd name="T4" fmla="*/ 0 w 24"/>
                  <a:gd name="T5" fmla="*/ 11 h 24"/>
                  <a:gd name="T6" fmla="*/ 13 w 24"/>
                  <a:gd name="T7" fmla="*/ 0 h 24"/>
                  <a:gd name="T8" fmla="*/ 24 w 24"/>
                  <a:gd name="T9" fmla="*/ 13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11" y="24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278">
                <a:extLst>
                  <a:ext uri="{FF2B5EF4-FFF2-40B4-BE49-F238E27FC236}">
                    <a16:creationId xmlns:a16="http://schemas.microsoft.com/office/drawing/2014/main" id="{D80284AC-DCDE-4043-A8C3-E67477F9E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7" y="2694"/>
                <a:ext cx="22" cy="23"/>
              </a:xfrm>
              <a:custGeom>
                <a:avLst/>
                <a:gdLst>
                  <a:gd name="T0" fmla="*/ 22 w 14"/>
                  <a:gd name="T1" fmla="*/ 13 h 14"/>
                  <a:gd name="T2" fmla="*/ 14 w 14"/>
                  <a:gd name="T3" fmla="*/ 21 h 14"/>
                  <a:gd name="T4" fmla="*/ 8 w 14"/>
                  <a:gd name="T5" fmla="*/ 20 h 14"/>
                  <a:gd name="T6" fmla="*/ 0 w 14"/>
                  <a:gd name="T7" fmla="*/ 12 h 14"/>
                  <a:gd name="T8" fmla="*/ 11 w 14"/>
                  <a:gd name="T9" fmla="*/ 0 h 14"/>
                  <a:gd name="T10" fmla="*/ 22 w 14"/>
                  <a:gd name="T11" fmla="*/ 1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14" y="8"/>
                    </a:moveTo>
                    <a:cubicBezTo>
                      <a:pt x="9" y="13"/>
                      <a:pt x="9" y="13"/>
                      <a:pt x="9" y="13"/>
                    </a:cubicBezTo>
                    <a:cubicBezTo>
                      <a:pt x="7" y="14"/>
                      <a:pt x="6" y="14"/>
                      <a:pt x="5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279">
                <a:extLst>
                  <a:ext uri="{FF2B5EF4-FFF2-40B4-BE49-F238E27FC236}">
                    <a16:creationId xmlns:a16="http://schemas.microsoft.com/office/drawing/2014/main" id="{62D115EF-3B12-4EED-9599-969C96A85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2681"/>
                <a:ext cx="24" cy="23"/>
              </a:xfrm>
              <a:custGeom>
                <a:avLst/>
                <a:gdLst>
                  <a:gd name="T0" fmla="*/ 24 w 24"/>
                  <a:gd name="T1" fmla="*/ 13 h 23"/>
                  <a:gd name="T2" fmla="*/ 11 w 24"/>
                  <a:gd name="T3" fmla="*/ 23 h 23"/>
                  <a:gd name="T4" fmla="*/ 0 w 24"/>
                  <a:gd name="T5" fmla="*/ 12 h 23"/>
                  <a:gd name="T6" fmla="*/ 13 w 24"/>
                  <a:gd name="T7" fmla="*/ 0 h 23"/>
                  <a:gd name="T8" fmla="*/ 24 w 24"/>
                  <a:gd name="T9" fmla="*/ 1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3"/>
                    </a:moveTo>
                    <a:lnTo>
                      <a:pt x="11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280">
                <a:extLst>
                  <a:ext uri="{FF2B5EF4-FFF2-40B4-BE49-F238E27FC236}">
                    <a16:creationId xmlns:a16="http://schemas.microsoft.com/office/drawing/2014/main" id="{3992E0D0-6ABF-4C3E-AC81-9A4A9FBCF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668"/>
                <a:ext cx="25" cy="23"/>
              </a:xfrm>
              <a:custGeom>
                <a:avLst/>
                <a:gdLst>
                  <a:gd name="T0" fmla="*/ 25 w 25"/>
                  <a:gd name="T1" fmla="*/ 12 h 23"/>
                  <a:gd name="T2" fmla="*/ 12 w 25"/>
                  <a:gd name="T3" fmla="*/ 23 h 23"/>
                  <a:gd name="T4" fmla="*/ 0 w 25"/>
                  <a:gd name="T5" fmla="*/ 12 h 23"/>
                  <a:gd name="T6" fmla="*/ 13 w 25"/>
                  <a:gd name="T7" fmla="*/ 0 h 23"/>
                  <a:gd name="T8" fmla="*/ 25 w 25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12"/>
                    </a:moveTo>
                    <a:lnTo>
                      <a:pt x="12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281">
                <a:extLst>
                  <a:ext uri="{FF2B5EF4-FFF2-40B4-BE49-F238E27FC236}">
                    <a16:creationId xmlns:a16="http://schemas.microsoft.com/office/drawing/2014/main" id="{7CAB8360-78C8-4EC3-97F2-0FDF53ADA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2655"/>
                <a:ext cx="24" cy="23"/>
              </a:xfrm>
              <a:custGeom>
                <a:avLst/>
                <a:gdLst>
                  <a:gd name="T0" fmla="*/ 24 w 24"/>
                  <a:gd name="T1" fmla="*/ 12 h 23"/>
                  <a:gd name="T2" fmla="*/ 11 w 24"/>
                  <a:gd name="T3" fmla="*/ 23 h 23"/>
                  <a:gd name="T4" fmla="*/ 0 w 24"/>
                  <a:gd name="T5" fmla="*/ 12 h 23"/>
                  <a:gd name="T6" fmla="*/ 13 w 24"/>
                  <a:gd name="T7" fmla="*/ 0 h 23"/>
                  <a:gd name="T8" fmla="*/ 24 w 24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lnTo>
                      <a:pt x="11" y="23"/>
                    </a:lnTo>
                    <a:lnTo>
                      <a:pt x="0" y="12"/>
                    </a:lnTo>
                    <a:lnTo>
                      <a:pt x="13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282">
                <a:extLst>
                  <a:ext uri="{FF2B5EF4-FFF2-40B4-BE49-F238E27FC236}">
                    <a16:creationId xmlns:a16="http://schemas.microsoft.com/office/drawing/2014/main" id="{8466C6A1-DC49-4B46-9612-0FB145D2A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2642"/>
                <a:ext cx="25" cy="23"/>
              </a:xfrm>
              <a:custGeom>
                <a:avLst/>
                <a:gdLst>
                  <a:gd name="T0" fmla="*/ 25 w 25"/>
                  <a:gd name="T1" fmla="*/ 12 h 23"/>
                  <a:gd name="T2" fmla="*/ 12 w 25"/>
                  <a:gd name="T3" fmla="*/ 23 h 23"/>
                  <a:gd name="T4" fmla="*/ 0 w 25"/>
                  <a:gd name="T5" fmla="*/ 10 h 23"/>
                  <a:gd name="T6" fmla="*/ 13 w 25"/>
                  <a:gd name="T7" fmla="*/ 0 h 23"/>
                  <a:gd name="T8" fmla="*/ 25 w 25"/>
                  <a:gd name="T9" fmla="*/ 1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12"/>
                    </a:moveTo>
                    <a:lnTo>
                      <a:pt x="12" y="23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283">
                <a:extLst>
                  <a:ext uri="{FF2B5EF4-FFF2-40B4-BE49-F238E27FC236}">
                    <a16:creationId xmlns:a16="http://schemas.microsoft.com/office/drawing/2014/main" id="{7E2CCE04-70B3-4707-AA1A-052F480C4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2629"/>
                <a:ext cx="23" cy="23"/>
              </a:xfrm>
              <a:custGeom>
                <a:avLst/>
                <a:gdLst>
                  <a:gd name="T0" fmla="*/ 20 w 14"/>
                  <a:gd name="T1" fmla="*/ 15 h 14"/>
                  <a:gd name="T2" fmla="*/ 12 w 14"/>
                  <a:gd name="T3" fmla="*/ 23 h 14"/>
                  <a:gd name="T4" fmla="*/ 0 w 14"/>
                  <a:gd name="T5" fmla="*/ 10 h 14"/>
                  <a:gd name="T6" fmla="*/ 13 w 14"/>
                  <a:gd name="T7" fmla="*/ 0 h 14"/>
                  <a:gd name="T8" fmla="*/ 21 w 14"/>
                  <a:gd name="T9" fmla="*/ 8 h 14"/>
                  <a:gd name="T10" fmla="*/ 20 w 14"/>
                  <a:gd name="T11" fmla="*/ 15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12" y="9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8"/>
                      <a:pt x="12" y="9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284">
                <a:extLst>
                  <a:ext uri="{FF2B5EF4-FFF2-40B4-BE49-F238E27FC236}">
                    <a16:creationId xmlns:a16="http://schemas.microsoft.com/office/drawing/2014/main" id="{3F69B970-F846-4792-AE05-CD34D1310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2" y="2688"/>
                <a:ext cx="75" cy="74"/>
              </a:xfrm>
              <a:custGeom>
                <a:avLst/>
                <a:gdLst>
                  <a:gd name="T0" fmla="*/ 62 w 46"/>
                  <a:gd name="T1" fmla="*/ 14 h 46"/>
                  <a:gd name="T2" fmla="*/ 60 w 46"/>
                  <a:gd name="T3" fmla="*/ 63 h 46"/>
                  <a:gd name="T4" fmla="*/ 11 w 46"/>
                  <a:gd name="T5" fmla="*/ 60 h 46"/>
                  <a:gd name="T6" fmla="*/ 15 w 46"/>
                  <a:gd name="T7" fmla="*/ 13 h 46"/>
                  <a:gd name="T8" fmla="*/ 62 w 46"/>
                  <a:gd name="T9" fmla="*/ 14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38" y="9"/>
                    </a:moveTo>
                    <a:cubicBezTo>
                      <a:pt x="46" y="18"/>
                      <a:pt x="45" y="31"/>
                      <a:pt x="37" y="39"/>
                    </a:cubicBezTo>
                    <a:cubicBezTo>
                      <a:pt x="28" y="46"/>
                      <a:pt x="15" y="46"/>
                      <a:pt x="7" y="37"/>
                    </a:cubicBezTo>
                    <a:cubicBezTo>
                      <a:pt x="0" y="29"/>
                      <a:pt x="0" y="16"/>
                      <a:pt x="9" y="8"/>
                    </a:cubicBezTo>
                    <a:cubicBezTo>
                      <a:pt x="17" y="0"/>
                      <a:pt x="30" y="1"/>
                      <a:pt x="38" y="9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285">
                <a:extLst>
                  <a:ext uri="{FF2B5EF4-FFF2-40B4-BE49-F238E27FC236}">
                    <a16:creationId xmlns:a16="http://schemas.microsoft.com/office/drawing/2014/main" id="{C3A8CB57-32D3-4BE6-8691-DBAA416E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7" y="2688"/>
                <a:ext cx="60" cy="63"/>
              </a:xfrm>
              <a:custGeom>
                <a:avLst/>
                <a:gdLst>
                  <a:gd name="T0" fmla="*/ 0 w 37"/>
                  <a:gd name="T1" fmla="*/ 13 h 39"/>
                  <a:gd name="T2" fmla="*/ 0 w 37"/>
                  <a:gd name="T3" fmla="*/ 13 h 39"/>
                  <a:gd name="T4" fmla="*/ 45 w 37"/>
                  <a:gd name="T5" fmla="*/ 63 h 39"/>
                  <a:gd name="T6" fmla="*/ 45 w 37"/>
                  <a:gd name="T7" fmla="*/ 63 h 39"/>
                  <a:gd name="T8" fmla="*/ 47 w 37"/>
                  <a:gd name="T9" fmla="*/ 15 h 39"/>
                  <a:gd name="T10" fmla="*/ 0 w 37"/>
                  <a:gd name="T11" fmla="*/ 13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" h="39"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36" y="31"/>
                      <a:pt x="37" y="18"/>
                      <a:pt x="29" y="9"/>
                    </a:cubicBezTo>
                    <a:cubicBezTo>
                      <a:pt x="21" y="1"/>
                      <a:pt x="8" y="0"/>
                      <a:pt x="0" y="8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286">
                <a:extLst>
                  <a:ext uri="{FF2B5EF4-FFF2-40B4-BE49-F238E27FC236}">
                    <a16:creationId xmlns:a16="http://schemas.microsoft.com/office/drawing/2014/main" id="{3E690EF5-C564-4E2B-9DD7-56F1FB898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1" y="3601"/>
                <a:ext cx="96" cy="78"/>
              </a:xfrm>
              <a:custGeom>
                <a:avLst/>
                <a:gdLst>
                  <a:gd name="T0" fmla="*/ 2 w 59"/>
                  <a:gd name="T1" fmla="*/ 34 h 48"/>
                  <a:gd name="T2" fmla="*/ 18 w 59"/>
                  <a:gd name="T3" fmla="*/ 3 h 48"/>
                  <a:gd name="T4" fmla="*/ 23 w 59"/>
                  <a:gd name="T5" fmla="*/ 2 h 48"/>
                  <a:gd name="T6" fmla="*/ 93 w 59"/>
                  <a:gd name="T7" fmla="*/ 37 h 48"/>
                  <a:gd name="T8" fmla="*/ 94 w 59"/>
                  <a:gd name="T9" fmla="*/ 42 h 48"/>
                  <a:gd name="T10" fmla="*/ 78 w 59"/>
                  <a:gd name="T11" fmla="*/ 75 h 48"/>
                  <a:gd name="T12" fmla="*/ 73 w 59"/>
                  <a:gd name="T13" fmla="*/ 76 h 48"/>
                  <a:gd name="T14" fmla="*/ 3 w 59"/>
                  <a:gd name="T15" fmla="*/ 39 h 48"/>
                  <a:gd name="T16" fmla="*/ 2 w 59"/>
                  <a:gd name="T17" fmla="*/ 3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48">
                    <a:moveTo>
                      <a:pt x="1" y="2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0"/>
                      <a:pt x="13" y="0"/>
                      <a:pt x="14" y="1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4"/>
                      <a:pt x="59" y="25"/>
                      <a:pt x="58" y="2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7" y="47"/>
                      <a:pt x="46" y="48"/>
                      <a:pt x="45" y="47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0" y="22"/>
                      <a:pt x="1" y="21"/>
                    </a:cubicBezTo>
                    <a:close/>
                  </a:path>
                </a:pathLst>
              </a:custGeom>
              <a:solidFill>
                <a:srgbClr val="F9E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287">
                <a:extLst>
                  <a:ext uri="{FF2B5EF4-FFF2-40B4-BE49-F238E27FC236}">
                    <a16:creationId xmlns:a16="http://schemas.microsoft.com/office/drawing/2014/main" id="{835CF211-98F9-4ABB-84ED-92296C3C8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" y="3604"/>
                <a:ext cx="16" cy="15"/>
              </a:xfrm>
              <a:custGeom>
                <a:avLst/>
                <a:gdLst>
                  <a:gd name="T0" fmla="*/ 11 w 10"/>
                  <a:gd name="T1" fmla="*/ 15 h 9"/>
                  <a:gd name="T2" fmla="*/ 0 w 10"/>
                  <a:gd name="T3" fmla="*/ 10 h 9"/>
                  <a:gd name="T4" fmla="*/ 5 w 10"/>
                  <a:gd name="T5" fmla="*/ 2 h 9"/>
                  <a:gd name="T6" fmla="*/ 10 w 10"/>
                  <a:gd name="T7" fmla="*/ 2 h 9"/>
                  <a:gd name="T8" fmla="*/ 16 w 10"/>
                  <a:gd name="T9" fmla="*/ 5 h 9"/>
                  <a:gd name="T10" fmla="*/ 11 w 10"/>
                  <a:gd name="T11" fmla="*/ 15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7" y="9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" y="3"/>
                      <a:pt x="10" y="3"/>
                      <a:pt x="10" y="3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288">
                <a:extLst>
                  <a:ext uri="{FF2B5EF4-FFF2-40B4-BE49-F238E27FC236}">
                    <a16:creationId xmlns:a16="http://schemas.microsoft.com/office/drawing/2014/main" id="{CD3DA12A-FF82-43C7-9B8D-190D46A49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9" y="3611"/>
                <a:ext cx="16" cy="14"/>
              </a:xfrm>
              <a:custGeom>
                <a:avLst/>
                <a:gdLst>
                  <a:gd name="T0" fmla="*/ 9 w 16"/>
                  <a:gd name="T1" fmla="*/ 14 h 14"/>
                  <a:gd name="T2" fmla="*/ 0 w 16"/>
                  <a:gd name="T3" fmla="*/ 9 h 14"/>
                  <a:gd name="T4" fmla="*/ 4 w 16"/>
                  <a:gd name="T5" fmla="*/ 0 h 14"/>
                  <a:gd name="T6" fmla="*/ 16 w 16"/>
                  <a:gd name="T7" fmla="*/ 5 h 14"/>
                  <a:gd name="T8" fmla="*/ 9 w 16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9" y="14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6" y="5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289">
                <a:extLst>
                  <a:ext uri="{FF2B5EF4-FFF2-40B4-BE49-F238E27FC236}">
                    <a16:creationId xmlns:a16="http://schemas.microsoft.com/office/drawing/2014/main" id="{05BB4C5F-5EAC-4ADB-A0F2-B9571FEDC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3617"/>
                <a:ext cx="14" cy="15"/>
              </a:xfrm>
              <a:custGeom>
                <a:avLst/>
                <a:gdLst>
                  <a:gd name="T0" fmla="*/ 9 w 14"/>
                  <a:gd name="T1" fmla="*/ 15 h 15"/>
                  <a:gd name="T2" fmla="*/ 0 w 14"/>
                  <a:gd name="T3" fmla="*/ 10 h 15"/>
                  <a:gd name="T4" fmla="*/ 4 w 14"/>
                  <a:gd name="T5" fmla="*/ 0 h 15"/>
                  <a:gd name="T6" fmla="*/ 14 w 14"/>
                  <a:gd name="T7" fmla="*/ 5 h 15"/>
                  <a:gd name="T8" fmla="*/ 9 w 1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9" y="15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14" y="5"/>
                    </a:lnTo>
                    <a:lnTo>
                      <a:pt x="9" y="15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290">
                <a:extLst>
                  <a:ext uri="{FF2B5EF4-FFF2-40B4-BE49-F238E27FC236}">
                    <a16:creationId xmlns:a16="http://schemas.microsoft.com/office/drawing/2014/main" id="{CEA6FBA9-91AB-4FC5-9977-E6D1F6D00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3616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9 h 16"/>
                  <a:gd name="T4" fmla="*/ 5 w 16"/>
                  <a:gd name="T5" fmla="*/ 0 h 16"/>
                  <a:gd name="T6" fmla="*/ 16 w 16"/>
                  <a:gd name="T7" fmla="*/ 4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16" y="4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291">
                <a:extLst>
                  <a:ext uri="{FF2B5EF4-FFF2-40B4-BE49-F238E27FC236}">
                    <a16:creationId xmlns:a16="http://schemas.microsoft.com/office/drawing/2014/main" id="{32A99461-7F7E-4955-B53F-5C905F39C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3622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10 h 16"/>
                  <a:gd name="T4" fmla="*/ 7 w 16"/>
                  <a:gd name="T5" fmla="*/ 0 h 16"/>
                  <a:gd name="T6" fmla="*/ 16 w 16"/>
                  <a:gd name="T7" fmla="*/ 5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6" y="5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292">
                <a:extLst>
                  <a:ext uri="{FF2B5EF4-FFF2-40B4-BE49-F238E27FC236}">
                    <a16:creationId xmlns:a16="http://schemas.microsoft.com/office/drawing/2014/main" id="{4C304201-A12F-49A2-BC27-A011422A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" y="3629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9 h 16"/>
                  <a:gd name="T4" fmla="*/ 5 w 16"/>
                  <a:gd name="T5" fmla="*/ 0 h 16"/>
                  <a:gd name="T6" fmla="*/ 16 w 16"/>
                  <a:gd name="T7" fmla="*/ 4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16" y="4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293">
                <a:extLst>
                  <a:ext uri="{FF2B5EF4-FFF2-40B4-BE49-F238E27FC236}">
                    <a16:creationId xmlns:a16="http://schemas.microsoft.com/office/drawing/2014/main" id="{83DDD40C-E874-416D-B75C-D6C013129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624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5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5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294">
                <a:extLst>
                  <a:ext uri="{FF2B5EF4-FFF2-40B4-BE49-F238E27FC236}">
                    <a16:creationId xmlns:a16="http://schemas.microsoft.com/office/drawing/2014/main" id="{C0FEFC68-4552-402D-9217-A1130CEF9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" y="3630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10 h 16"/>
                  <a:gd name="T4" fmla="*/ 5 w 16"/>
                  <a:gd name="T5" fmla="*/ 0 h 16"/>
                  <a:gd name="T6" fmla="*/ 16 w 16"/>
                  <a:gd name="T7" fmla="*/ 5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16" y="5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295">
                <a:extLst>
                  <a:ext uri="{FF2B5EF4-FFF2-40B4-BE49-F238E27FC236}">
                    <a16:creationId xmlns:a16="http://schemas.microsoft.com/office/drawing/2014/main" id="{9841CEEE-2392-4BB5-9668-CB6C09DAD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3637"/>
                <a:ext cx="16" cy="16"/>
              </a:xfrm>
              <a:custGeom>
                <a:avLst/>
                <a:gdLst>
                  <a:gd name="T0" fmla="*/ 11 w 10"/>
                  <a:gd name="T1" fmla="*/ 16 h 10"/>
                  <a:gd name="T2" fmla="*/ 0 w 10"/>
                  <a:gd name="T3" fmla="*/ 10 h 10"/>
                  <a:gd name="T4" fmla="*/ 6 w 10"/>
                  <a:gd name="T5" fmla="*/ 0 h 10"/>
                  <a:gd name="T6" fmla="*/ 13 w 10"/>
                  <a:gd name="T7" fmla="*/ 3 h 10"/>
                  <a:gd name="T8" fmla="*/ 14 w 10"/>
                  <a:gd name="T9" fmla="*/ 8 h 10"/>
                  <a:gd name="T10" fmla="*/ 11 w 10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7" y="1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10" y="4"/>
                      <a:pt x="9" y="5"/>
                    </a:cubicBez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296">
                <a:extLst>
                  <a:ext uri="{FF2B5EF4-FFF2-40B4-BE49-F238E27FC236}">
                    <a16:creationId xmlns:a16="http://schemas.microsoft.com/office/drawing/2014/main" id="{E8DB8922-1060-432D-98ED-5633C6D32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6" y="3635"/>
                <a:ext cx="17" cy="16"/>
              </a:xfrm>
              <a:custGeom>
                <a:avLst/>
                <a:gdLst>
                  <a:gd name="T0" fmla="*/ 12 w 17"/>
                  <a:gd name="T1" fmla="*/ 16 h 16"/>
                  <a:gd name="T2" fmla="*/ 0 w 17"/>
                  <a:gd name="T3" fmla="*/ 10 h 16"/>
                  <a:gd name="T4" fmla="*/ 7 w 17"/>
                  <a:gd name="T5" fmla="*/ 0 h 16"/>
                  <a:gd name="T6" fmla="*/ 17 w 17"/>
                  <a:gd name="T7" fmla="*/ 5 h 16"/>
                  <a:gd name="T8" fmla="*/ 12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2" y="16"/>
                    </a:moveTo>
                    <a:lnTo>
                      <a:pt x="0" y="10"/>
                    </a:lnTo>
                    <a:lnTo>
                      <a:pt x="7" y="0"/>
                    </a:lnTo>
                    <a:lnTo>
                      <a:pt x="17" y="5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297">
                <a:extLst>
                  <a:ext uri="{FF2B5EF4-FFF2-40B4-BE49-F238E27FC236}">
                    <a16:creationId xmlns:a16="http://schemas.microsoft.com/office/drawing/2014/main" id="{665D1C4A-5956-4E93-A088-A08AD5CB8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" y="3642"/>
                <a:ext cx="17" cy="16"/>
              </a:xfrm>
              <a:custGeom>
                <a:avLst/>
                <a:gdLst>
                  <a:gd name="T0" fmla="*/ 10 w 17"/>
                  <a:gd name="T1" fmla="*/ 16 h 16"/>
                  <a:gd name="T2" fmla="*/ 0 w 17"/>
                  <a:gd name="T3" fmla="*/ 9 h 16"/>
                  <a:gd name="T4" fmla="*/ 5 w 17"/>
                  <a:gd name="T5" fmla="*/ 0 h 16"/>
                  <a:gd name="T6" fmla="*/ 17 w 17"/>
                  <a:gd name="T7" fmla="*/ 4 h 16"/>
                  <a:gd name="T8" fmla="*/ 10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0" y="16"/>
                    </a:moveTo>
                    <a:lnTo>
                      <a:pt x="0" y="9"/>
                    </a:lnTo>
                    <a:lnTo>
                      <a:pt x="5" y="0"/>
                    </a:lnTo>
                    <a:lnTo>
                      <a:pt x="17" y="4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298">
                <a:extLst>
                  <a:ext uri="{FF2B5EF4-FFF2-40B4-BE49-F238E27FC236}">
                    <a16:creationId xmlns:a16="http://schemas.microsoft.com/office/drawing/2014/main" id="{28BF31C5-4B4B-4179-9C2A-9AC7296A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3648"/>
                <a:ext cx="15" cy="16"/>
              </a:xfrm>
              <a:custGeom>
                <a:avLst/>
                <a:gdLst>
                  <a:gd name="T0" fmla="*/ 10 w 15"/>
                  <a:gd name="T1" fmla="*/ 16 h 16"/>
                  <a:gd name="T2" fmla="*/ 0 w 15"/>
                  <a:gd name="T3" fmla="*/ 10 h 16"/>
                  <a:gd name="T4" fmla="*/ 5 w 15"/>
                  <a:gd name="T5" fmla="*/ 0 h 16"/>
                  <a:gd name="T6" fmla="*/ 15 w 15"/>
                  <a:gd name="T7" fmla="*/ 5 h 16"/>
                  <a:gd name="T8" fmla="*/ 10 w 15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0" y="16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15" y="5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299">
                <a:extLst>
                  <a:ext uri="{FF2B5EF4-FFF2-40B4-BE49-F238E27FC236}">
                    <a16:creationId xmlns:a16="http://schemas.microsoft.com/office/drawing/2014/main" id="{2D4F8EC2-E7B8-497C-896F-8B7774FD5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4" y="3627"/>
                <a:ext cx="16" cy="16"/>
              </a:xfrm>
              <a:custGeom>
                <a:avLst/>
                <a:gdLst>
                  <a:gd name="T0" fmla="*/ 10 w 10"/>
                  <a:gd name="T1" fmla="*/ 16 h 10"/>
                  <a:gd name="T2" fmla="*/ 3 w 10"/>
                  <a:gd name="T3" fmla="*/ 11 h 10"/>
                  <a:gd name="T4" fmla="*/ 2 w 10"/>
                  <a:gd name="T5" fmla="*/ 8 h 10"/>
                  <a:gd name="T6" fmla="*/ 5 w 10"/>
                  <a:gd name="T7" fmla="*/ 0 h 10"/>
                  <a:gd name="T8" fmla="*/ 16 w 10"/>
                  <a:gd name="T9" fmla="*/ 5 h 10"/>
                  <a:gd name="T10" fmla="*/ 10 w 10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1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3"/>
                      <a:pt x="10" y="3"/>
                      <a:pt x="10" y="3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300">
                <a:extLst>
                  <a:ext uri="{FF2B5EF4-FFF2-40B4-BE49-F238E27FC236}">
                    <a16:creationId xmlns:a16="http://schemas.microsoft.com/office/drawing/2014/main" id="{36076195-21AF-481C-8084-14B8DA63E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" y="3633"/>
                <a:ext cx="16" cy="17"/>
              </a:xfrm>
              <a:custGeom>
                <a:avLst/>
                <a:gdLst>
                  <a:gd name="T0" fmla="*/ 11 w 16"/>
                  <a:gd name="T1" fmla="*/ 17 h 17"/>
                  <a:gd name="T2" fmla="*/ 0 w 16"/>
                  <a:gd name="T3" fmla="*/ 10 h 17"/>
                  <a:gd name="T4" fmla="*/ 6 w 16"/>
                  <a:gd name="T5" fmla="*/ 0 h 17"/>
                  <a:gd name="T6" fmla="*/ 16 w 16"/>
                  <a:gd name="T7" fmla="*/ 5 h 17"/>
                  <a:gd name="T8" fmla="*/ 11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1" y="17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6" y="5"/>
                    </a:lnTo>
                    <a:lnTo>
                      <a:pt x="11" y="1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301">
                <a:extLst>
                  <a:ext uri="{FF2B5EF4-FFF2-40B4-BE49-F238E27FC236}">
                    <a16:creationId xmlns:a16="http://schemas.microsoft.com/office/drawing/2014/main" id="{226D8234-C4BF-4F7D-925F-871C4FE5B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9" y="3640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4 w 16"/>
                  <a:gd name="T5" fmla="*/ 0 h 16"/>
                  <a:gd name="T6" fmla="*/ 16 w 16"/>
                  <a:gd name="T7" fmla="*/ 5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16" y="5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302">
                <a:extLst>
                  <a:ext uri="{FF2B5EF4-FFF2-40B4-BE49-F238E27FC236}">
                    <a16:creationId xmlns:a16="http://schemas.microsoft.com/office/drawing/2014/main" id="{0B9127C9-DF6B-422D-8C13-F9161780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3646"/>
                <a:ext cx="16" cy="17"/>
              </a:xfrm>
              <a:custGeom>
                <a:avLst/>
                <a:gdLst>
                  <a:gd name="T0" fmla="*/ 9 w 16"/>
                  <a:gd name="T1" fmla="*/ 17 h 17"/>
                  <a:gd name="T2" fmla="*/ 0 w 16"/>
                  <a:gd name="T3" fmla="*/ 12 h 17"/>
                  <a:gd name="T4" fmla="*/ 4 w 16"/>
                  <a:gd name="T5" fmla="*/ 0 h 17"/>
                  <a:gd name="T6" fmla="*/ 16 w 16"/>
                  <a:gd name="T7" fmla="*/ 7 h 17"/>
                  <a:gd name="T8" fmla="*/ 9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9" y="17"/>
                    </a:moveTo>
                    <a:lnTo>
                      <a:pt x="0" y="12"/>
                    </a:lnTo>
                    <a:lnTo>
                      <a:pt x="4" y="0"/>
                    </a:lnTo>
                    <a:lnTo>
                      <a:pt x="16" y="7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303">
                <a:extLst>
                  <a:ext uri="{FF2B5EF4-FFF2-40B4-BE49-F238E27FC236}">
                    <a16:creationId xmlns:a16="http://schemas.microsoft.com/office/drawing/2014/main" id="{F494F9CD-8B45-49E0-9217-AE2EA3C8D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653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11 h 16"/>
                  <a:gd name="T4" fmla="*/ 6 w 16"/>
                  <a:gd name="T5" fmla="*/ 0 h 16"/>
                  <a:gd name="T6" fmla="*/ 16 w 16"/>
                  <a:gd name="T7" fmla="*/ 6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11"/>
                    </a:lnTo>
                    <a:lnTo>
                      <a:pt x="6" y="0"/>
                    </a:lnTo>
                    <a:lnTo>
                      <a:pt x="16" y="6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304">
                <a:extLst>
                  <a:ext uri="{FF2B5EF4-FFF2-40B4-BE49-F238E27FC236}">
                    <a16:creationId xmlns:a16="http://schemas.microsoft.com/office/drawing/2014/main" id="{BA80CDFC-AA74-4196-9271-D2567CF8D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" y="3659"/>
                <a:ext cx="16" cy="17"/>
              </a:xfrm>
              <a:custGeom>
                <a:avLst/>
                <a:gdLst>
                  <a:gd name="T0" fmla="*/ 6 w 10"/>
                  <a:gd name="T1" fmla="*/ 15 h 10"/>
                  <a:gd name="T2" fmla="*/ 0 w 10"/>
                  <a:gd name="T3" fmla="*/ 12 h 10"/>
                  <a:gd name="T4" fmla="*/ 5 w 10"/>
                  <a:gd name="T5" fmla="*/ 0 h 10"/>
                  <a:gd name="T6" fmla="*/ 16 w 10"/>
                  <a:gd name="T7" fmla="*/ 7 h 10"/>
                  <a:gd name="T8" fmla="*/ 11 w 10"/>
                  <a:gd name="T9" fmla="*/ 14 h 10"/>
                  <a:gd name="T10" fmla="*/ 6 w 10"/>
                  <a:gd name="T11" fmla="*/ 15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5" y="10"/>
                      <a:pt x="4" y="9"/>
                    </a:cubicBezTo>
                    <a:close/>
                  </a:path>
                </a:pathLst>
              </a:custGeom>
              <a:solidFill>
                <a:srgbClr val="3A7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305">
                <a:extLst>
                  <a:ext uri="{FF2B5EF4-FFF2-40B4-BE49-F238E27FC236}">
                    <a16:creationId xmlns:a16="http://schemas.microsoft.com/office/drawing/2014/main" id="{EF653D6A-9BEC-4A4F-BE30-E6BD165A6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4" y="3666"/>
                <a:ext cx="96" cy="78"/>
              </a:xfrm>
              <a:custGeom>
                <a:avLst/>
                <a:gdLst>
                  <a:gd name="T0" fmla="*/ 2 w 59"/>
                  <a:gd name="T1" fmla="*/ 34 h 48"/>
                  <a:gd name="T2" fmla="*/ 18 w 59"/>
                  <a:gd name="T3" fmla="*/ 3 h 48"/>
                  <a:gd name="T4" fmla="*/ 23 w 59"/>
                  <a:gd name="T5" fmla="*/ 2 h 48"/>
                  <a:gd name="T6" fmla="*/ 93 w 59"/>
                  <a:gd name="T7" fmla="*/ 39 h 48"/>
                  <a:gd name="T8" fmla="*/ 94 w 59"/>
                  <a:gd name="T9" fmla="*/ 44 h 48"/>
                  <a:gd name="T10" fmla="*/ 78 w 59"/>
                  <a:gd name="T11" fmla="*/ 75 h 48"/>
                  <a:gd name="T12" fmla="*/ 73 w 59"/>
                  <a:gd name="T13" fmla="*/ 76 h 48"/>
                  <a:gd name="T14" fmla="*/ 3 w 59"/>
                  <a:gd name="T15" fmla="*/ 41 h 48"/>
                  <a:gd name="T16" fmla="*/ 2 w 59"/>
                  <a:gd name="T17" fmla="*/ 3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9" h="48">
                    <a:moveTo>
                      <a:pt x="1" y="2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2" y="1"/>
                      <a:pt x="13" y="0"/>
                      <a:pt x="14" y="1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8" y="24"/>
                      <a:pt x="59" y="25"/>
                      <a:pt x="58" y="27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7" y="47"/>
                      <a:pt x="46" y="48"/>
                      <a:pt x="45" y="47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4"/>
                      <a:pt x="0" y="23"/>
                      <a:pt x="1" y="21"/>
                    </a:cubicBezTo>
                    <a:close/>
                  </a:path>
                </a:pathLst>
              </a:custGeom>
              <a:solidFill>
                <a:srgbClr val="FDB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Freeform 306">
                <a:extLst>
                  <a:ext uri="{FF2B5EF4-FFF2-40B4-BE49-F238E27FC236}">
                    <a16:creationId xmlns:a16="http://schemas.microsoft.com/office/drawing/2014/main" id="{6ADF6686-C848-4BF0-979A-E45FD5A2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0" y="3669"/>
                <a:ext cx="15" cy="16"/>
              </a:xfrm>
              <a:custGeom>
                <a:avLst/>
                <a:gdLst>
                  <a:gd name="T0" fmla="*/ 10 w 9"/>
                  <a:gd name="T1" fmla="*/ 16 h 10"/>
                  <a:gd name="T2" fmla="*/ 0 w 9"/>
                  <a:gd name="T3" fmla="*/ 10 h 10"/>
                  <a:gd name="T4" fmla="*/ 3 w 9"/>
                  <a:gd name="T5" fmla="*/ 3 h 10"/>
                  <a:gd name="T6" fmla="*/ 8 w 9"/>
                  <a:gd name="T7" fmla="*/ 2 h 10"/>
                  <a:gd name="T8" fmla="*/ 15 w 9"/>
                  <a:gd name="T9" fmla="*/ 5 h 10"/>
                  <a:gd name="T10" fmla="*/ 10 w 9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6" y="1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0"/>
                      <a:pt x="5" y="1"/>
                    </a:cubicBezTo>
                    <a:cubicBezTo>
                      <a:pt x="9" y="3"/>
                      <a:pt x="9" y="3"/>
                      <a:pt x="9" y="3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307">
                <a:extLst>
                  <a:ext uri="{FF2B5EF4-FFF2-40B4-BE49-F238E27FC236}">
                    <a16:creationId xmlns:a16="http://schemas.microsoft.com/office/drawing/2014/main" id="{D79854AA-42A9-4CAA-A5D9-856138969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" y="3676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4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4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308">
                <a:extLst>
                  <a:ext uri="{FF2B5EF4-FFF2-40B4-BE49-F238E27FC236}">
                    <a16:creationId xmlns:a16="http://schemas.microsoft.com/office/drawing/2014/main" id="{0AAC0B98-FBD6-4605-B0BB-37FFEC15F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3682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0 h 16"/>
                  <a:gd name="T4" fmla="*/ 5 w 16"/>
                  <a:gd name="T5" fmla="*/ 0 h 16"/>
                  <a:gd name="T6" fmla="*/ 16 w 16"/>
                  <a:gd name="T7" fmla="*/ 5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16" y="5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309">
                <a:extLst>
                  <a:ext uri="{FF2B5EF4-FFF2-40B4-BE49-F238E27FC236}">
                    <a16:creationId xmlns:a16="http://schemas.microsoft.com/office/drawing/2014/main" id="{3C70EC20-ED5C-4F79-8CE0-0CD32FBB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4" y="3680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12 h 17"/>
                  <a:gd name="T4" fmla="*/ 5 w 16"/>
                  <a:gd name="T5" fmla="*/ 0 h 17"/>
                  <a:gd name="T6" fmla="*/ 16 w 16"/>
                  <a:gd name="T7" fmla="*/ 5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310">
                <a:extLst>
                  <a:ext uri="{FF2B5EF4-FFF2-40B4-BE49-F238E27FC236}">
                    <a16:creationId xmlns:a16="http://schemas.microsoft.com/office/drawing/2014/main" id="{DE83578C-19C6-44F6-BF88-C38A91ECD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687"/>
                <a:ext cx="16" cy="16"/>
              </a:xfrm>
              <a:custGeom>
                <a:avLst/>
                <a:gdLst>
                  <a:gd name="T0" fmla="*/ 12 w 16"/>
                  <a:gd name="T1" fmla="*/ 16 h 16"/>
                  <a:gd name="T2" fmla="*/ 0 w 16"/>
                  <a:gd name="T3" fmla="*/ 11 h 16"/>
                  <a:gd name="T4" fmla="*/ 7 w 16"/>
                  <a:gd name="T5" fmla="*/ 0 h 16"/>
                  <a:gd name="T6" fmla="*/ 16 w 16"/>
                  <a:gd name="T7" fmla="*/ 5 h 16"/>
                  <a:gd name="T8" fmla="*/ 12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2" y="16"/>
                    </a:moveTo>
                    <a:lnTo>
                      <a:pt x="0" y="11"/>
                    </a:lnTo>
                    <a:lnTo>
                      <a:pt x="7" y="0"/>
                    </a:lnTo>
                    <a:lnTo>
                      <a:pt x="16" y="5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Freeform 311">
                <a:extLst>
                  <a:ext uri="{FF2B5EF4-FFF2-40B4-BE49-F238E27FC236}">
                    <a16:creationId xmlns:a16="http://schemas.microsoft.com/office/drawing/2014/main" id="{2E24EEE9-2058-4EED-BECA-DD20365A5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3693"/>
                <a:ext cx="16" cy="17"/>
              </a:xfrm>
              <a:custGeom>
                <a:avLst/>
                <a:gdLst>
                  <a:gd name="T0" fmla="*/ 10 w 16"/>
                  <a:gd name="T1" fmla="*/ 17 h 17"/>
                  <a:gd name="T2" fmla="*/ 0 w 16"/>
                  <a:gd name="T3" fmla="*/ 12 h 17"/>
                  <a:gd name="T4" fmla="*/ 5 w 16"/>
                  <a:gd name="T5" fmla="*/ 0 h 17"/>
                  <a:gd name="T6" fmla="*/ 16 w 16"/>
                  <a:gd name="T7" fmla="*/ 5 h 17"/>
                  <a:gd name="T8" fmla="*/ 10 w 16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0" y="17"/>
                    </a:moveTo>
                    <a:lnTo>
                      <a:pt x="0" y="12"/>
                    </a:lnTo>
                    <a:lnTo>
                      <a:pt x="5" y="0"/>
                    </a:lnTo>
                    <a:lnTo>
                      <a:pt x="16" y="5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Freeform 312">
                <a:extLst>
                  <a:ext uri="{FF2B5EF4-FFF2-40B4-BE49-F238E27FC236}">
                    <a16:creationId xmlns:a16="http://schemas.microsoft.com/office/drawing/2014/main" id="{1DBCC692-C91D-4448-8DEF-0F8742225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3689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9 h 16"/>
                  <a:gd name="T4" fmla="*/ 6 w 16"/>
                  <a:gd name="T5" fmla="*/ 0 h 16"/>
                  <a:gd name="T6" fmla="*/ 16 w 16"/>
                  <a:gd name="T7" fmla="*/ 4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16" y="4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Freeform 313">
                <a:extLst>
                  <a:ext uri="{FF2B5EF4-FFF2-40B4-BE49-F238E27FC236}">
                    <a16:creationId xmlns:a16="http://schemas.microsoft.com/office/drawing/2014/main" id="{65BDD5D7-1824-417B-ACD4-4089F3B8F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9" y="3695"/>
                <a:ext cx="16" cy="16"/>
              </a:xfrm>
              <a:custGeom>
                <a:avLst/>
                <a:gdLst>
                  <a:gd name="T0" fmla="*/ 10 w 16"/>
                  <a:gd name="T1" fmla="*/ 16 h 16"/>
                  <a:gd name="T2" fmla="*/ 0 w 16"/>
                  <a:gd name="T3" fmla="*/ 10 h 16"/>
                  <a:gd name="T4" fmla="*/ 5 w 16"/>
                  <a:gd name="T5" fmla="*/ 0 h 16"/>
                  <a:gd name="T6" fmla="*/ 16 w 16"/>
                  <a:gd name="T7" fmla="*/ 5 h 16"/>
                  <a:gd name="T8" fmla="*/ 10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0" y="16"/>
                    </a:moveTo>
                    <a:lnTo>
                      <a:pt x="0" y="10"/>
                    </a:lnTo>
                    <a:lnTo>
                      <a:pt x="5" y="0"/>
                    </a:lnTo>
                    <a:lnTo>
                      <a:pt x="16" y="5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Freeform 314">
                <a:extLst>
                  <a:ext uri="{FF2B5EF4-FFF2-40B4-BE49-F238E27FC236}">
                    <a16:creationId xmlns:a16="http://schemas.microsoft.com/office/drawing/2014/main" id="{ECF32FD1-DB87-4E68-A455-65FFA3201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3701"/>
                <a:ext cx="17" cy="17"/>
              </a:xfrm>
              <a:custGeom>
                <a:avLst/>
                <a:gdLst>
                  <a:gd name="T0" fmla="*/ 12 w 10"/>
                  <a:gd name="T1" fmla="*/ 17 h 10"/>
                  <a:gd name="T2" fmla="*/ 0 w 10"/>
                  <a:gd name="T3" fmla="*/ 10 h 10"/>
                  <a:gd name="T4" fmla="*/ 7 w 10"/>
                  <a:gd name="T5" fmla="*/ 0 h 10"/>
                  <a:gd name="T6" fmla="*/ 15 w 10"/>
                  <a:gd name="T7" fmla="*/ 3 h 10"/>
                  <a:gd name="T8" fmla="*/ 15 w 10"/>
                  <a:gd name="T9" fmla="*/ 9 h 10"/>
                  <a:gd name="T10" fmla="*/ 12 w 10"/>
                  <a:gd name="T11" fmla="*/ 17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7" y="1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0" y="4"/>
                      <a:pt x="9" y="5"/>
                    </a:cubicBez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Freeform 315">
                <a:extLst>
                  <a:ext uri="{FF2B5EF4-FFF2-40B4-BE49-F238E27FC236}">
                    <a16:creationId xmlns:a16="http://schemas.microsoft.com/office/drawing/2014/main" id="{E46DD4F8-4E13-4EAE-9445-5D1B61F46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" y="3700"/>
                <a:ext cx="15" cy="16"/>
              </a:xfrm>
              <a:custGeom>
                <a:avLst/>
                <a:gdLst>
                  <a:gd name="T0" fmla="*/ 10 w 15"/>
                  <a:gd name="T1" fmla="*/ 16 h 16"/>
                  <a:gd name="T2" fmla="*/ 0 w 15"/>
                  <a:gd name="T3" fmla="*/ 11 h 16"/>
                  <a:gd name="T4" fmla="*/ 5 w 15"/>
                  <a:gd name="T5" fmla="*/ 0 h 16"/>
                  <a:gd name="T6" fmla="*/ 15 w 15"/>
                  <a:gd name="T7" fmla="*/ 6 h 16"/>
                  <a:gd name="T8" fmla="*/ 10 w 15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0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15" y="6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316">
                <a:extLst>
                  <a:ext uri="{FF2B5EF4-FFF2-40B4-BE49-F238E27FC236}">
                    <a16:creationId xmlns:a16="http://schemas.microsoft.com/office/drawing/2014/main" id="{20E0B319-9AC9-4D06-88FE-245137A9F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" y="3706"/>
                <a:ext cx="17" cy="17"/>
              </a:xfrm>
              <a:custGeom>
                <a:avLst/>
                <a:gdLst>
                  <a:gd name="T0" fmla="*/ 12 w 17"/>
                  <a:gd name="T1" fmla="*/ 17 h 17"/>
                  <a:gd name="T2" fmla="*/ 0 w 17"/>
                  <a:gd name="T3" fmla="*/ 12 h 17"/>
                  <a:gd name="T4" fmla="*/ 7 w 17"/>
                  <a:gd name="T5" fmla="*/ 0 h 17"/>
                  <a:gd name="T6" fmla="*/ 17 w 17"/>
                  <a:gd name="T7" fmla="*/ 7 h 17"/>
                  <a:gd name="T8" fmla="*/ 12 w 17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17"/>
                    </a:moveTo>
                    <a:lnTo>
                      <a:pt x="0" y="12"/>
                    </a:lnTo>
                    <a:lnTo>
                      <a:pt x="7" y="0"/>
                    </a:lnTo>
                    <a:lnTo>
                      <a:pt x="17" y="7"/>
                    </a:lnTo>
                    <a:lnTo>
                      <a:pt x="12" y="17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317">
                <a:extLst>
                  <a:ext uri="{FF2B5EF4-FFF2-40B4-BE49-F238E27FC236}">
                    <a16:creationId xmlns:a16="http://schemas.microsoft.com/office/drawing/2014/main" id="{E71188A6-8D90-4BAF-95B9-845ADA008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" y="3713"/>
                <a:ext cx="17" cy="16"/>
              </a:xfrm>
              <a:custGeom>
                <a:avLst/>
                <a:gdLst>
                  <a:gd name="T0" fmla="*/ 10 w 17"/>
                  <a:gd name="T1" fmla="*/ 16 h 16"/>
                  <a:gd name="T2" fmla="*/ 0 w 17"/>
                  <a:gd name="T3" fmla="*/ 11 h 16"/>
                  <a:gd name="T4" fmla="*/ 5 w 17"/>
                  <a:gd name="T5" fmla="*/ 0 h 16"/>
                  <a:gd name="T6" fmla="*/ 17 w 17"/>
                  <a:gd name="T7" fmla="*/ 6 h 16"/>
                  <a:gd name="T8" fmla="*/ 10 w 17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0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17" y="6"/>
                    </a:lnTo>
                    <a:lnTo>
                      <a:pt x="10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318">
                <a:extLst>
                  <a:ext uri="{FF2B5EF4-FFF2-40B4-BE49-F238E27FC236}">
                    <a16:creationId xmlns:a16="http://schemas.microsoft.com/office/drawing/2014/main" id="{FAC413C6-D7EA-48FB-A6FA-6B2E1449B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" y="3692"/>
                <a:ext cx="17" cy="16"/>
              </a:xfrm>
              <a:custGeom>
                <a:avLst/>
                <a:gdLst>
                  <a:gd name="T0" fmla="*/ 10 w 10"/>
                  <a:gd name="T1" fmla="*/ 16 h 10"/>
                  <a:gd name="T2" fmla="*/ 3 w 10"/>
                  <a:gd name="T3" fmla="*/ 13 h 10"/>
                  <a:gd name="T4" fmla="*/ 2 w 10"/>
                  <a:gd name="T5" fmla="*/ 8 h 10"/>
                  <a:gd name="T6" fmla="*/ 5 w 10"/>
                  <a:gd name="T7" fmla="*/ 0 h 10"/>
                  <a:gd name="T8" fmla="*/ 17 w 10"/>
                  <a:gd name="T9" fmla="*/ 6 h 10"/>
                  <a:gd name="T10" fmla="*/ 10 w 10"/>
                  <a:gd name="T11" fmla="*/ 16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6" y="1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0" y="6"/>
                      <a:pt x="1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4"/>
                      <a:pt x="10" y="4"/>
                      <a:pt x="10" y="4"/>
                    </a:cubicBez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319">
                <a:extLst>
                  <a:ext uri="{FF2B5EF4-FFF2-40B4-BE49-F238E27FC236}">
                    <a16:creationId xmlns:a16="http://schemas.microsoft.com/office/drawing/2014/main" id="{5BF4BC53-612F-4D9F-858B-9BEE571D2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" y="3698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12 h 16"/>
                  <a:gd name="T4" fmla="*/ 6 w 16"/>
                  <a:gd name="T5" fmla="*/ 0 h 16"/>
                  <a:gd name="T6" fmla="*/ 16 w 16"/>
                  <a:gd name="T7" fmla="*/ 7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12"/>
                    </a:lnTo>
                    <a:lnTo>
                      <a:pt x="6" y="0"/>
                    </a:lnTo>
                    <a:lnTo>
                      <a:pt x="16" y="7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320">
                <a:extLst>
                  <a:ext uri="{FF2B5EF4-FFF2-40B4-BE49-F238E27FC236}">
                    <a16:creationId xmlns:a16="http://schemas.microsoft.com/office/drawing/2014/main" id="{16C41946-8EC7-4A0C-BBD4-EE0875033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" y="3705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1 h 16"/>
                  <a:gd name="T4" fmla="*/ 5 w 16"/>
                  <a:gd name="T5" fmla="*/ 0 h 16"/>
                  <a:gd name="T6" fmla="*/ 16 w 16"/>
                  <a:gd name="T7" fmla="*/ 6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1"/>
                    </a:lnTo>
                    <a:lnTo>
                      <a:pt x="5" y="0"/>
                    </a:lnTo>
                    <a:lnTo>
                      <a:pt x="16" y="6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321">
                <a:extLst>
                  <a:ext uri="{FF2B5EF4-FFF2-40B4-BE49-F238E27FC236}">
                    <a16:creationId xmlns:a16="http://schemas.microsoft.com/office/drawing/2014/main" id="{08CD0C0C-C878-441B-89A8-1B38569F0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3711"/>
                <a:ext cx="16" cy="16"/>
              </a:xfrm>
              <a:custGeom>
                <a:avLst/>
                <a:gdLst>
                  <a:gd name="T0" fmla="*/ 9 w 16"/>
                  <a:gd name="T1" fmla="*/ 16 h 16"/>
                  <a:gd name="T2" fmla="*/ 0 w 16"/>
                  <a:gd name="T3" fmla="*/ 12 h 16"/>
                  <a:gd name="T4" fmla="*/ 5 w 16"/>
                  <a:gd name="T5" fmla="*/ 0 h 16"/>
                  <a:gd name="T6" fmla="*/ 16 w 16"/>
                  <a:gd name="T7" fmla="*/ 7 h 16"/>
                  <a:gd name="T8" fmla="*/ 9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lnTo>
                      <a:pt x="0" y="12"/>
                    </a:lnTo>
                    <a:lnTo>
                      <a:pt x="5" y="0"/>
                    </a:lnTo>
                    <a:lnTo>
                      <a:pt x="16" y="7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322">
                <a:extLst>
                  <a:ext uri="{FF2B5EF4-FFF2-40B4-BE49-F238E27FC236}">
                    <a16:creationId xmlns:a16="http://schemas.microsoft.com/office/drawing/2014/main" id="{66D8B376-F99F-41F4-8CE2-8080572C9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3718"/>
                <a:ext cx="16" cy="16"/>
              </a:xfrm>
              <a:custGeom>
                <a:avLst/>
                <a:gdLst>
                  <a:gd name="T0" fmla="*/ 11 w 16"/>
                  <a:gd name="T1" fmla="*/ 16 h 16"/>
                  <a:gd name="T2" fmla="*/ 0 w 16"/>
                  <a:gd name="T3" fmla="*/ 11 h 16"/>
                  <a:gd name="T4" fmla="*/ 6 w 16"/>
                  <a:gd name="T5" fmla="*/ 0 h 16"/>
                  <a:gd name="T6" fmla="*/ 16 w 16"/>
                  <a:gd name="T7" fmla="*/ 6 h 16"/>
                  <a:gd name="T8" fmla="*/ 11 w 16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16"/>
                    </a:moveTo>
                    <a:lnTo>
                      <a:pt x="0" y="11"/>
                    </a:lnTo>
                    <a:lnTo>
                      <a:pt x="6" y="0"/>
                    </a:lnTo>
                    <a:lnTo>
                      <a:pt x="16" y="6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323">
                <a:extLst>
                  <a:ext uri="{FF2B5EF4-FFF2-40B4-BE49-F238E27FC236}">
                    <a16:creationId xmlns:a16="http://schemas.microsoft.com/office/drawing/2014/main" id="{78C808E2-42DA-47EA-B8A8-AD301D893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9" y="3724"/>
                <a:ext cx="16" cy="16"/>
              </a:xfrm>
              <a:custGeom>
                <a:avLst/>
                <a:gdLst>
                  <a:gd name="T0" fmla="*/ 6 w 10"/>
                  <a:gd name="T1" fmla="*/ 14 h 10"/>
                  <a:gd name="T2" fmla="*/ 0 w 10"/>
                  <a:gd name="T3" fmla="*/ 11 h 10"/>
                  <a:gd name="T4" fmla="*/ 5 w 10"/>
                  <a:gd name="T5" fmla="*/ 0 h 10"/>
                  <a:gd name="T6" fmla="*/ 16 w 10"/>
                  <a:gd name="T7" fmla="*/ 6 h 10"/>
                  <a:gd name="T8" fmla="*/ 11 w 10"/>
                  <a:gd name="T9" fmla="*/ 13 h 10"/>
                  <a:gd name="T10" fmla="*/ 6 w 10"/>
                  <a:gd name="T11" fmla="*/ 14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5" y="10"/>
                      <a:pt x="4" y="9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324">
                <a:extLst>
                  <a:ext uri="{FF2B5EF4-FFF2-40B4-BE49-F238E27FC236}">
                    <a16:creationId xmlns:a16="http://schemas.microsoft.com/office/drawing/2014/main" id="{4B5CC8F0-06E2-40C0-BBEC-40D770896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" y="3645"/>
                <a:ext cx="55" cy="55"/>
              </a:xfrm>
              <a:custGeom>
                <a:avLst/>
                <a:gdLst>
                  <a:gd name="T0" fmla="*/ 49 w 34"/>
                  <a:gd name="T1" fmla="*/ 39 h 34"/>
                  <a:gd name="T2" fmla="*/ 16 w 34"/>
                  <a:gd name="T3" fmla="*/ 49 h 34"/>
                  <a:gd name="T4" fmla="*/ 5 w 34"/>
                  <a:gd name="T5" fmla="*/ 16 h 34"/>
                  <a:gd name="T6" fmla="*/ 39 w 34"/>
                  <a:gd name="T7" fmla="*/ 6 h 34"/>
                  <a:gd name="T8" fmla="*/ 49 w 34"/>
                  <a:gd name="T9" fmla="*/ 39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30" y="24"/>
                    </a:moveTo>
                    <a:cubicBezTo>
                      <a:pt x="26" y="31"/>
                      <a:pt x="17" y="34"/>
                      <a:pt x="10" y="30"/>
                    </a:cubicBezTo>
                    <a:cubicBezTo>
                      <a:pt x="2" y="26"/>
                      <a:pt x="0" y="17"/>
                      <a:pt x="3" y="10"/>
                    </a:cubicBezTo>
                    <a:cubicBezTo>
                      <a:pt x="7" y="3"/>
                      <a:pt x="16" y="0"/>
                      <a:pt x="24" y="4"/>
                    </a:cubicBezTo>
                    <a:cubicBezTo>
                      <a:pt x="31" y="8"/>
                      <a:pt x="34" y="17"/>
                      <a:pt x="30" y="24"/>
                    </a:cubicBezTo>
                    <a:close/>
                  </a:path>
                </a:pathLst>
              </a:custGeom>
              <a:solidFill>
                <a:srgbClr val="4DA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325">
                <a:extLst>
                  <a:ext uri="{FF2B5EF4-FFF2-40B4-BE49-F238E27FC236}">
                    <a16:creationId xmlns:a16="http://schemas.microsoft.com/office/drawing/2014/main" id="{E9F35C81-451C-4874-9906-02F3B81A8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0" y="3651"/>
                <a:ext cx="39" cy="49"/>
              </a:xfrm>
              <a:custGeom>
                <a:avLst/>
                <a:gdLst>
                  <a:gd name="T0" fmla="*/ 23 w 24"/>
                  <a:gd name="T1" fmla="*/ 0 h 30"/>
                  <a:gd name="T2" fmla="*/ 23 w 24"/>
                  <a:gd name="T3" fmla="*/ 0 h 30"/>
                  <a:gd name="T4" fmla="*/ 0 w 24"/>
                  <a:gd name="T5" fmla="*/ 42 h 30"/>
                  <a:gd name="T6" fmla="*/ 0 w 24"/>
                  <a:gd name="T7" fmla="*/ 42 h 30"/>
                  <a:gd name="T8" fmla="*/ 33 w 24"/>
                  <a:gd name="T9" fmla="*/ 33 h 30"/>
                  <a:gd name="T10" fmla="*/ 23 w 24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30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7" y="30"/>
                      <a:pt x="16" y="27"/>
                      <a:pt x="20" y="20"/>
                    </a:cubicBezTo>
                    <a:cubicBezTo>
                      <a:pt x="24" y="13"/>
                      <a:pt x="21" y="4"/>
                      <a:pt x="14" y="0"/>
                    </a:cubicBezTo>
                    <a:close/>
                  </a:path>
                </a:pathLst>
              </a:cu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Oval 326">
                <a:extLst>
                  <a:ext uri="{FF2B5EF4-FFF2-40B4-BE49-F238E27FC236}">
                    <a16:creationId xmlns:a16="http://schemas.microsoft.com/office/drawing/2014/main" id="{52BFA6EF-B1E0-4075-B5AB-601C33A3D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" y="2263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2" name="Oval 327">
                <a:extLst>
                  <a:ext uri="{FF2B5EF4-FFF2-40B4-BE49-F238E27FC236}">
                    <a16:creationId xmlns:a16="http://schemas.microsoft.com/office/drawing/2014/main" id="{0A51E6B9-CDD6-48C4-B327-22ABE61F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35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" name="Oval 328">
                <a:extLst>
                  <a:ext uri="{FF2B5EF4-FFF2-40B4-BE49-F238E27FC236}">
                    <a16:creationId xmlns:a16="http://schemas.microsoft.com/office/drawing/2014/main" id="{9F4786A4-985C-4AFD-8F99-EB4CF4813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284"/>
                <a:ext cx="30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" name="Oval 329">
                <a:extLst>
                  <a:ext uri="{FF2B5EF4-FFF2-40B4-BE49-F238E27FC236}">
                    <a16:creationId xmlns:a16="http://schemas.microsoft.com/office/drawing/2014/main" id="{9B7A426A-242F-4504-9D31-3BA6014DA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327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5" name="Oval 330">
                <a:extLst>
                  <a:ext uri="{FF2B5EF4-FFF2-40B4-BE49-F238E27FC236}">
                    <a16:creationId xmlns:a16="http://schemas.microsoft.com/office/drawing/2014/main" id="{4707E012-1C90-4295-9FFF-5752A901A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2441"/>
                <a:ext cx="28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6" name="Oval 331">
                <a:extLst>
                  <a:ext uri="{FF2B5EF4-FFF2-40B4-BE49-F238E27FC236}">
                    <a16:creationId xmlns:a16="http://schemas.microsoft.com/office/drawing/2014/main" id="{2C8A8F3B-2D87-4154-8448-CB917153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2519"/>
                <a:ext cx="27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7" name="Oval 332">
                <a:extLst>
                  <a:ext uri="{FF2B5EF4-FFF2-40B4-BE49-F238E27FC236}">
                    <a16:creationId xmlns:a16="http://schemas.microsoft.com/office/drawing/2014/main" id="{DCF1AE18-6C61-4889-9B08-68449E638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47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8" name="Oval 333">
                <a:extLst>
                  <a:ext uri="{FF2B5EF4-FFF2-40B4-BE49-F238E27FC236}">
                    <a16:creationId xmlns:a16="http://schemas.microsoft.com/office/drawing/2014/main" id="{E8462A40-3762-40C8-BDB3-FD75AC63C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62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9" name="Oval 334">
                <a:extLst>
                  <a:ext uri="{FF2B5EF4-FFF2-40B4-BE49-F238E27FC236}">
                    <a16:creationId xmlns:a16="http://schemas.microsoft.com/office/drawing/2014/main" id="{9EA2CCAA-DB75-44C9-95D0-A0D9ED36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3" y="2569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0" name="Oval 335">
                <a:extLst>
                  <a:ext uri="{FF2B5EF4-FFF2-40B4-BE49-F238E27FC236}">
                    <a16:creationId xmlns:a16="http://schemas.microsoft.com/office/drawing/2014/main" id="{C31331DC-DBBB-4B57-970E-5CF5A864F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2650"/>
                <a:ext cx="29" cy="28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1" name="Oval 336">
                <a:extLst>
                  <a:ext uri="{FF2B5EF4-FFF2-40B4-BE49-F238E27FC236}">
                    <a16:creationId xmlns:a16="http://schemas.microsoft.com/office/drawing/2014/main" id="{1F1468AF-A979-4A1C-984F-95E55BA38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78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2" name="Oval 337">
                <a:extLst>
                  <a:ext uri="{FF2B5EF4-FFF2-40B4-BE49-F238E27FC236}">
                    <a16:creationId xmlns:a16="http://schemas.microsoft.com/office/drawing/2014/main" id="{45569533-39AC-46BC-AED3-1B84C896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290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3" name="Oval 338">
                <a:extLst>
                  <a:ext uri="{FF2B5EF4-FFF2-40B4-BE49-F238E27FC236}">
                    <a16:creationId xmlns:a16="http://schemas.microsoft.com/office/drawing/2014/main" id="{CBD4D6EE-908E-4B96-983F-5ACF9A551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90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" name="Oval 339">
                <a:extLst>
                  <a:ext uri="{FF2B5EF4-FFF2-40B4-BE49-F238E27FC236}">
                    <a16:creationId xmlns:a16="http://schemas.microsoft.com/office/drawing/2014/main" id="{80FA9E69-9FE9-49EB-B72B-C25F473B9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301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" name="Oval 340">
                <a:extLst>
                  <a:ext uri="{FF2B5EF4-FFF2-40B4-BE49-F238E27FC236}">
                    <a16:creationId xmlns:a16="http://schemas.microsoft.com/office/drawing/2014/main" id="{AD9F6304-7755-46AD-9F72-A8B13EB10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3104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341">
                <a:extLst>
                  <a:ext uri="{FF2B5EF4-FFF2-40B4-BE49-F238E27FC236}">
                    <a16:creationId xmlns:a16="http://schemas.microsoft.com/office/drawing/2014/main" id="{6D8FB0BF-89EF-4BCA-9326-33C5D23A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327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Oval 342">
                <a:extLst>
                  <a:ext uri="{FF2B5EF4-FFF2-40B4-BE49-F238E27FC236}">
                    <a16:creationId xmlns:a16="http://schemas.microsoft.com/office/drawing/2014/main" id="{3F643DED-5F0F-49B5-8A60-75CDC9280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6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Oval 343">
                <a:extLst>
                  <a:ext uri="{FF2B5EF4-FFF2-40B4-BE49-F238E27FC236}">
                    <a16:creationId xmlns:a16="http://schemas.microsoft.com/office/drawing/2014/main" id="{4BB43C78-B3F3-4BE9-92BF-AC4886C78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018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9" name="Oval 344">
                <a:extLst>
                  <a:ext uri="{FF2B5EF4-FFF2-40B4-BE49-F238E27FC236}">
                    <a16:creationId xmlns:a16="http://schemas.microsoft.com/office/drawing/2014/main" id="{57231A14-9CBE-473C-B869-583CBCE6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3081"/>
                <a:ext cx="29" cy="28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0" name="Oval 345">
                <a:extLst>
                  <a:ext uri="{FF2B5EF4-FFF2-40B4-BE49-F238E27FC236}">
                    <a16:creationId xmlns:a16="http://schemas.microsoft.com/office/drawing/2014/main" id="{D7B8FDA8-2071-484E-8F53-69AA135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5" y="3199"/>
                <a:ext cx="29" cy="28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1" name="Oval 346">
                <a:extLst>
                  <a:ext uri="{FF2B5EF4-FFF2-40B4-BE49-F238E27FC236}">
                    <a16:creationId xmlns:a16="http://schemas.microsoft.com/office/drawing/2014/main" id="{80892B39-23C1-4D7D-89E6-45BFC20E4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335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2" name="Oval 347">
                <a:extLst>
                  <a:ext uri="{FF2B5EF4-FFF2-40B4-BE49-F238E27FC236}">
                    <a16:creationId xmlns:a16="http://schemas.microsoft.com/office/drawing/2014/main" id="{BB9CD3E4-5C4A-4CCD-979D-6BFA463F6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425"/>
                <a:ext cx="28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3" name="Oval 348">
                <a:extLst>
                  <a:ext uri="{FF2B5EF4-FFF2-40B4-BE49-F238E27FC236}">
                    <a16:creationId xmlns:a16="http://schemas.microsoft.com/office/drawing/2014/main" id="{8E2BC534-40A3-4ED2-B04F-B9C6EFF8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32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" name="Oval 349">
                <a:extLst>
                  <a:ext uri="{FF2B5EF4-FFF2-40B4-BE49-F238E27FC236}">
                    <a16:creationId xmlns:a16="http://schemas.microsoft.com/office/drawing/2014/main" id="{713C16CA-30BB-4CF6-9821-B3FEB03CC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269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" name="Oval 350">
                <a:extLst>
                  <a:ext uri="{FF2B5EF4-FFF2-40B4-BE49-F238E27FC236}">
                    <a16:creationId xmlns:a16="http://schemas.microsoft.com/office/drawing/2014/main" id="{6FB5F2D2-55F0-4018-BFF0-7DA106EFD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489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6" name="Oval 351">
                <a:extLst>
                  <a:ext uri="{FF2B5EF4-FFF2-40B4-BE49-F238E27FC236}">
                    <a16:creationId xmlns:a16="http://schemas.microsoft.com/office/drawing/2014/main" id="{52468966-421D-4F3B-B3E8-E08FF563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3481"/>
                <a:ext cx="29" cy="28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7" name="Oval 352">
                <a:extLst>
                  <a:ext uri="{FF2B5EF4-FFF2-40B4-BE49-F238E27FC236}">
                    <a16:creationId xmlns:a16="http://schemas.microsoft.com/office/drawing/2014/main" id="{7479E35D-043D-439D-85CD-C17340857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9" y="3627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8" name="Oval 353">
                <a:extLst>
                  <a:ext uri="{FF2B5EF4-FFF2-40B4-BE49-F238E27FC236}">
                    <a16:creationId xmlns:a16="http://schemas.microsoft.com/office/drawing/2014/main" id="{EFC673CC-373F-4E68-B241-B163552DD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351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9" name="Oval 354">
                <a:extLst>
                  <a:ext uri="{FF2B5EF4-FFF2-40B4-BE49-F238E27FC236}">
                    <a16:creationId xmlns:a16="http://schemas.microsoft.com/office/drawing/2014/main" id="{133B2ACE-ACBA-41B7-9599-87DE560B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340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355">
                <a:extLst>
                  <a:ext uri="{FF2B5EF4-FFF2-40B4-BE49-F238E27FC236}">
                    <a16:creationId xmlns:a16="http://schemas.microsoft.com/office/drawing/2014/main" id="{78C7635D-3AC6-477E-8438-9D84CA66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46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356">
                <a:extLst>
                  <a:ext uri="{FF2B5EF4-FFF2-40B4-BE49-F238E27FC236}">
                    <a16:creationId xmlns:a16="http://schemas.microsoft.com/office/drawing/2014/main" id="{54E3BB7E-4E97-4AAA-B9D2-FFF007960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3522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357">
                <a:extLst>
                  <a:ext uri="{FF2B5EF4-FFF2-40B4-BE49-F238E27FC236}">
                    <a16:creationId xmlns:a16="http://schemas.microsoft.com/office/drawing/2014/main" id="{8A822FC8-3C1A-4657-8BCF-9D8E57DA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3671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3" name="Oval 358">
                <a:extLst>
                  <a:ext uri="{FF2B5EF4-FFF2-40B4-BE49-F238E27FC236}">
                    <a16:creationId xmlns:a16="http://schemas.microsoft.com/office/drawing/2014/main" id="{E432E40F-BBF1-40B5-8B06-7F20ECEA1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3719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" name="Oval 359">
                <a:extLst>
                  <a:ext uri="{FF2B5EF4-FFF2-40B4-BE49-F238E27FC236}">
                    <a16:creationId xmlns:a16="http://schemas.microsoft.com/office/drawing/2014/main" id="{D7ABBC88-C1C9-4622-858A-BC8C1259B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726"/>
                <a:ext cx="29" cy="27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5" name="Oval 360">
                <a:extLst>
                  <a:ext uri="{FF2B5EF4-FFF2-40B4-BE49-F238E27FC236}">
                    <a16:creationId xmlns:a16="http://schemas.microsoft.com/office/drawing/2014/main" id="{E07E14AF-B073-445C-B42F-E225694EE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593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6" name="Oval 361">
                <a:extLst>
                  <a:ext uri="{FF2B5EF4-FFF2-40B4-BE49-F238E27FC236}">
                    <a16:creationId xmlns:a16="http://schemas.microsoft.com/office/drawing/2014/main" id="{7D1E426B-3622-4FA2-BCFB-4E9C7E34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3565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7" name="Oval 362">
                <a:extLst>
                  <a:ext uri="{FF2B5EF4-FFF2-40B4-BE49-F238E27FC236}">
                    <a16:creationId xmlns:a16="http://schemas.microsoft.com/office/drawing/2014/main" id="{36C5DF96-2308-46DF-8AE7-C2383196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773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8" name="Oval 363">
                <a:extLst>
                  <a:ext uri="{FF2B5EF4-FFF2-40B4-BE49-F238E27FC236}">
                    <a16:creationId xmlns:a16="http://schemas.microsoft.com/office/drawing/2014/main" id="{F708DBF1-94CD-46CF-A3AB-E4578010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829"/>
                <a:ext cx="30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9" name="Oval 364">
                <a:extLst>
                  <a:ext uri="{FF2B5EF4-FFF2-40B4-BE49-F238E27FC236}">
                    <a16:creationId xmlns:a16="http://schemas.microsoft.com/office/drawing/2014/main" id="{2CA0F121-51B5-460D-BDCD-8EEE84E04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3800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0" name="Oval 365">
                <a:extLst>
                  <a:ext uri="{FF2B5EF4-FFF2-40B4-BE49-F238E27FC236}">
                    <a16:creationId xmlns:a16="http://schemas.microsoft.com/office/drawing/2014/main" id="{738C96B0-0CBC-427E-A08F-295620A4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800"/>
                <a:ext cx="27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1" name="Oval 366">
                <a:extLst>
                  <a:ext uri="{FF2B5EF4-FFF2-40B4-BE49-F238E27FC236}">
                    <a16:creationId xmlns:a16="http://schemas.microsoft.com/office/drawing/2014/main" id="{7F8C14D6-50FB-4BB3-94EC-21469FD1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8" y="371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2" name="Oval 367">
                <a:extLst>
                  <a:ext uri="{FF2B5EF4-FFF2-40B4-BE49-F238E27FC236}">
                    <a16:creationId xmlns:a16="http://schemas.microsoft.com/office/drawing/2014/main" id="{B7FF5B7A-E0A5-4877-8016-26B1DE67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71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3" name="Oval 368">
                <a:extLst>
                  <a:ext uri="{FF2B5EF4-FFF2-40B4-BE49-F238E27FC236}">
                    <a16:creationId xmlns:a16="http://schemas.microsoft.com/office/drawing/2014/main" id="{8108E192-2150-460E-A67A-F678AC4BE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632"/>
                <a:ext cx="29" cy="27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" name="Oval 369">
                <a:extLst>
                  <a:ext uri="{FF2B5EF4-FFF2-40B4-BE49-F238E27FC236}">
                    <a16:creationId xmlns:a16="http://schemas.microsoft.com/office/drawing/2014/main" id="{B4104BDD-8945-4F63-AE7C-C91054EC7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3633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" name="Oval 370">
                <a:extLst>
                  <a:ext uri="{FF2B5EF4-FFF2-40B4-BE49-F238E27FC236}">
                    <a16:creationId xmlns:a16="http://schemas.microsoft.com/office/drawing/2014/main" id="{ACDB3F9F-B085-44F3-9AA4-76E6F69E1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522"/>
                <a:ext cx="28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" name="Oval 371">
                <a:extLst>
                  <a:ext uri="{FF2B5EF4-FFF2-40B4-BE49-F238E27FC236}">
                    <a16:creationId xmlns:a16="http://schemas.microsoft.com/office/drawing/2014/main" id="{567588C9-4E62-4A68-AB01-9D85E3EA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3580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" name="Oval 372">
                <a:extLst>
                  <a:ext uri="{FF2B5EF4-FFF2-40B4-BE49-F238E27FC236}">
                    <a16:creationId xmlns:a16="http://schemas.microsoft.com/office/drawing/2014/main" id="{A86F0289-7CCF-4F19-98FE-AAEB890D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672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" name="Oval 373">
                <a:extLst>
                  <a:ext uri="{FF2B5EF4-FFF2-40B4-BE49-F238E27FC236}">
                    <a16:creationId xmlns:a16="http://schemas.microsoft.com/office/drawing/2014/main" id="{0036854E-C2C2-419A-84D6-61002C29D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360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" name="Oval 374">
                <a:extLst>
                  <a:ext uri="{FF2B5EF4-FFF2-40B4-BE49-F238E27FC236}">
                    <a16:creationId xmlns:a16="http://schemas.microsoft.com/office/drawing/2014/main" id="{43F22164-F63E-48B4-8581-043BF4144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44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0" name="Oval 375">
                <a:extLst>
                  <a:ext uri="{FF2B5EF4-FFF2-40B4-BE49-F238E27FC236}">
                    <a16:creationId xmlns:a16="http://schemas.microsoft.com/office/drawing/2014/main" id="{28CD6A09-3666-41CD-8C14-D27BDF3DA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3572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1" name="Oval 376">
                <a:extLst>
                  <a:ext uri="{FF2B5EF4-FFF2-40B4-BE49-F238E27FC236}">
                    <a16:creationId xmlns:a16="http://schemas.microsoft.com/office/drawing/2014/main" id="{1BAEC3CA-9DEE-4584-A678-6A01CB83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340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2" name="Oval 377">
                <a:extLst>
                  <a:ext uri="{FF2B5EF4-FFF2-40B4-BE49-F238E27FC236}">
                    <a16:creationId xmlns:a16="http://schemas.microsoft.com/office/drawing/2014/main" id="{2F7F0DF3-31AE-4F43-B6B6-2504D9975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5" y="3484"/>
                <a:ext cx="28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3" name="Oval 378">
                <a:extLst>
                  <a:ext uri="{FF2B5EF4-FFF2-40B4-BE49-F238E27FC236}">
                    <a16:creationId xmlns:a16="http://schemas.microsoft.com/office/drawing/2014/main" id="{7D9DE9C7-34EC-484E-A546-1300F4E11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240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" name="Oval 379">
                <a:extLst>
                  <a:ext uri="{FF2B5EF4-FFF2-40B4-BE49-F238E27FC236}">
                    <a16:creationId xmlns:a16="http://schemas.microsoft.com/office/drawing/2014/main" id="{381E356B-5ECE-4D45-A2B1-682D25040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3248"/>
                <a:ext cx="29" cy="28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" name="Oval 380">
                <a:extLst>
                  <a:ext uri="{FF2B5EF4-FFF2-40B4-BE49-F238E27FC236}">
                    <a16:creationId xmlns:a16="http://schemas.microsoft.com/office/drawing/2014/main" id="{54894D3A-4C1B-414C-B1C3-B951BC0F3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9" y="333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" name="Oval 381">
                <a:extLst>
                  <a:ext uri="{FF2B5EF4-FFF2-40B4-BE49-F238E27FC236}">
                    <a16:creationId xmlns:a16="http://schemas.microsoft.com/office/drawing/2014/main" id="{89092E8C-536D-4AD7-B160-0C330C4AB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3186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" name="Oval 382">
                <a:extLst>
                  <a:ext uri="{FF2B5EF4-FFF2-40B4-BE49-F238E27FC236}">
                    <a16:creationId xmlns:a16="http://schemas.microsoft.com/office/drawing/2014/main" id="{9BB33D20-6295-45C6-BA2D-DAC31F0C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3209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" name="Oval 383">
                <a:extLst>
                  <a:ext uri="{FF2B5EF4-FFF2-40B4-BE49-F238E27FC236}">
                    <a16:creationId xmlns:a16="http://schemas.microsoft.com/office/drawing/2014/main" id="{A9DE121E-90C9-4346-943C-D28E88737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307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" name="Oval 384">
                <a:extLst>
                  <a:ext uri="{FF2B5EF4-FFF2-40B4-BE49-F238E27FC236}">
                    <a16:creationId xmlns:a16="http://schemas.microsoft.com/office/drawing/2014/main" id="{E0165CE8-99D3-4ED9-90EA-20A15525A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067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" name="Oval 385">
                <a:extLst>
                  <a:ext uri="{FF2B5EF4-FFF2-40B4-BE49-F238E27FC236}">
                    <a16:creationId xmlns:a16="http://schemas.microsoft.com/office/drawing/2014/main" id="{A83867AE-E78B-42D9-AF49-EEC2DE81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3127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1" name="Oval 386">
                <a:extLst>
                  <a:ext uri="{FF2B5EF4-FFF2-40B4-BE49-F238E27FC236}">
                    <a16:creationId xmlns:a16="http://schemas.microsoft.com/office/drawing/2014/main" id="{B488D17A-1942-4F79-9097-908AECAED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" y="294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2" name="Oval 387">
                <a:extLst>
                  <a:ext uri="{FF2B5EF4-FFF2-40B4-BE49-F238E27FC236}">
                    <a16:creationId xmlns:a16="http://schemas.microsoft.com/office/drawing/2014/main" id="{8AA5678E-16D4-4030-84DE-2D19C2B1A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" y="2876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3" name="Oval 388">
                <a:extLst>
                  <a:ext uri="{FF2B5EF4-FFF2-40B4-BE49-F238E27FC236}">
                    <a16:creationId xmlns:a16="http://schemas.microsoft.com/office/drawing/2014/main" id="{20E59368-5F47-474A-AFF3-664692A5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2922"/>
                <a:ext cx="29" cy="30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4" name="Oval 389">
                <a:extLst>
                  <a:ext uri="{FF2B5EF4-FFF2-40B4-BE49-F238E27FC236}">
                    <a16:creationId xmlns:a16="http://schemas.microsoft.com/office/drawing/2014/main" id="{429C1488-E724-4691-B46E-6325B5A5D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8" y="2744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5" name="Oval 390">
                <a:extLst>
                  <a:ext uri="{FF2B5EF4-FFF2-40B4-BE49-F238E27FC236}">
                    <a16:creationId xmlns:a16="http://schemas.microsoft.com/office/drawing/2014/main" id="{BADBC35C-9656-41C6-B42E-4B4E6078E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2757"/>
                <a:ext cx="28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" name="Oval 391">
                <a:extLst>
                  <a:ext uri="{FF2B5EF4-FFF2-40B4-BE49-F238E27FC236}">
                    <a16:creationId xmlns:a16="http://schemas.microsoft.com/office/drawing/2014/main" id="{2553DBAA-14DD-497F-979D-1E26C40D7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2746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7" name="Oval 392">
                <a:extLst>
                  <a:ext uri="{FF2B5EF4-FFF2-40B4-BE49-F238E27FC236}">
                    <a16:creationId xmlns:a16="http://schemas.microsoft.com/office/drawing/2014/main" id="{469B1FED-CA9A-48A5-BA9F-140AA939A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825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8" name="Oval 393">
                <a:extLst>
                  <a:ext uri="{FF2B5EF4-FFF2-40B4-BE49-F238E27FC236}">
                    <a16:creationId xmlns:a16="http://schemas.microsoft.com/office/drawing/2014/main" id="{B919B089-3EA9-4E08-8CD1-4D2E58887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654"/>
                <a:ext cx="30" cy="27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9" name="Oval 394">
                <a:extLst>
                  <a:ext uri="{FF2B5EF4-FFF2-40B4-BE49-F238E27FC236}">
                    <a16:creationId xmlns:a16="http://schemas.microsoft.com/office/drawing/2014/main" id="{418BA662-F481-4E22-8019-7C82672AD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2654"/>
                <a:ext cx="28" cy="27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0" name="Oval 395">
                <a:extLst>
                  <a:ext uri="{FF2B5EF4-FFF2-40B4-BE49-F238E27FC236}">
                    <a16:creationId xmlns:a16="http://schemas.microsoft.com/office/drawing/2014/main" id="{FEC3297F-A878-4347-B838-5813888E2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2456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1" name="Oval 396">
                <a:extLst>
                  <a:ext uri="{FF2B5EF4-FFF2-40B4-BE49-F238E27FC236}">
                    <a16:creationId xmlns:a16="http://schemas.microsoft.com/office/drawing/2014/main" id="{D16270CB-9CD5-4C24-9893-7EEF974A5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380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2" name="Oval 397">
                <a:extLst>
                  <a:ext uri="{FF2B5EF4-FFF2-40B4-BE49-F238E27FC236}">
                    <a16:creationId xmlns:a16="http://schemas.microsoft.com/office/drawing/2014/main" id="{CA5737DA-0F9F-43D7-AD4C-CA3F3DE52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506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3" name="Oval 398">
                <a:extLst>
                  <a:ext uri="{FF2B5EF4-FFF2-40B4-BE49-F238E27FC236}">
                    <a16:creationId xmlns:a16="http://schemas.microsoft.com/office/drawing/2014/main" id="{8A57CDB3-E9A8-4341-AEE1-303A843A6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2398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4" name="Oval 399">
                <a:extLst>
                  <a:ext uri="{FF2B5EF4-FFF2-40B4-BE49-F238E27FC236}">
                    <a16:creationId xmlns:a16="http://schemas.microsoft.com/office/drawing/2014/main" id="{E12B1ACB-B06B-4044-A020-93B29946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493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" name="Oval 400">
                <a:extLst>
                  <a:ext uri="{FF2B5EF4-FFF2-40B4-BE49-F238E27FC236}">
                    <a16:creationId xmlns:a16="http://schemas.microsoft.com/office/drawing/2014/main" id="{9E1FE418-BC82-4230-8025-86DFFAF5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2427"/>
                <a:ext cx="28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" name="Oval 401">
                <a:extLst>
                  <a:ext uri="{FF2B5EF4-FFF2-40B4-BE49-F238E27FC236}">
                    <a16:creationId xmlns:a16="http://schemas.microsoft.com/office/drawing/2014/main" id="{857EF606-DD1B-4472-9320-05905BD13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8" y="2315"/>
                <a:ext cx="30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7" name="Oval 402">
                <a:extLst>
                  <a:ext uri="{FF2B5EF4-FFF2-40B4-BE49-F238E27FC236}">
                    <a16:creationId xmlns:a16="http://schemas.microsoft.com/office/drawing/2014/main" id="{5084E2B3-EBF5-4C73-938D-7B6EF0E02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2221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8" name="Oval 403">
                <a:extLst>
                  <a:ext uri="{FF2B5EF4-FFF2-40B4-BE49-F238E27FC236}">
                    <a16:creationId xmlns:a16="http://schemas.microsoft.com/office/drawing/2014/main" id="{318F0E1E-7AC5-46D9-AB32-C3E8A4A5A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2330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9" name="Oval 404">
                <a:extLst>
                  <a:ext uri="{FF2B5EF4-FFF2-40B4-BE49-F238E27FC236}">
                    <a16:creationId xmlns:a16="http://schemas.microsoft.com/office/drawing/2014/main" id="{8D0B0DE1-94A4-401C-8BA9-DDBE49D55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2233"/>
                <a:ext cx="27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0" name="Oval 405">
                <a:extLst>
                  <a:ext uri="{FF2B5EF4-FFF2-40B4-BE49-F238E27FC236}">
                    <a16:creationId xmlns:a16="http://schemas.microsoft.com/office/drawing/2014/main" id="{4C5B010C-AF15-4C9A-86C9-071E94B0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2163"/>
                <a:ext cx="29" cy="29"/>
              </a:xfrm>
              <a:prstGeom prst="ellipse">
                <a:avLst/>
              </a:prstGeom>
              <a:solidFill>
                <a:srgbClr val="275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41" name="组合 1042">
            <a:extLst>
              <a:ext uri="{FF2B5EF4-FFF2-40B4-BE49-F238E27FC236}">
                <a16:creationId xmlns:a16="http://schemas.microsoft.com/office/drawing/2014/main" id="{FA80C9D8-5368-4C04-8F15-C412D2431693}"/>
              </a:ext>
            </a:extLst>
          </p:cNvPr>
          <p:cNvGrpSpPr>
            <a:grpSpLocks/>
          </p:cNvGrpSpPr>
          <p:nvPr/>
        </p:nvGrpSpPr>
        <p:grpSpPr bwMode="auto">
          <a:xfrm>
            <a:off x="8984659" y="751688"/>
            <a:ext cx="2058988" cy="1927225"/>
            <a:chOff x="6037263" y="-95250"/>
            <a:chExt cx="5881688" cy="5503863"/>
          </a:xfrm>
        </p:grpSpPr>
        <p:sp>
          <p:nvSpPr>
            <p:cNvPr id="442" name="Freeform 932">
              <a:extLst>
                <a:ext uri="{FF2B5EF4-FFF2-40B4-BE49-F238E27FC236}">
                  <a16:creationId xmlns:a16="http://schemas.microsoft.com/office/drawing/2014/main" id="{6CD1D2D1-6D84-4A9C-8863-8C02B0F1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9238" y="1741488"/>
              <a:ext cx="950913" cy="1077913"/>
            </a:xfrm>
            <a:custGeom>
              <a:avLst/>
              <a:gdLst>
                <a:gd name="T0" fmla="*/ 623919 w 253"/>
                <a:gd name="T1" fmla="*/ 0 h 287"/>
                <a:gd name="T2" fmla="*/ 229272 w 253"/>
                <a:gd name="T3" fmla="*/ 405626 h 287"/>
                <a:gd name="T4" fmla="*/ 7517 w 253"/>
                <a:gd name="T5" fmla="*/ 1036599 h 287"/>
                <a:gd name="T6" fmla="*/ 48861 w 253"/>
                <a:gd name="T7" fmla="*/ 1059134 h 287"/>
                <a:gd name="T8" fmla="*/ 642712 w 253"/>
                <a:gd name="T9" fmla="*/ 600927 h 287"/>
                <a:gd name="T10" fmla="*/ 623919 w 253"/>
                <a:gd name="T11" fmla="*/ 0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" h="287">
                  <a:moveTo>
                    <a:pt x="166" y="0"/>
                  </a:moveTo>
                  <a:cubicBezTo>
                    <a:pt x="166" y="0"/>
                    <a:pt x="115" y="14"/>
                    <a:pt x="61" y="108"/>
                  </a:cubicBezTo>
                  <a:cubicBezTo>
                    <a:pt x="39" y="148"/>
                    <a:pt x="13" y="237"/>
                    <a:pt x="2" y="276"/>
                  </a:cubicBezTo>
                  <a:cubicBezTo>
                    <a:pt x="0" y="283"/>
                    <a:pt x="8" y="287"/>
                    <a:pt x="13" y="282"/>
                  </a:cubicBezTo>
                  <a:cubicBezTo>
                    <a:pt x="47" y="244"/>
                    <a:pt x="126" y="153"/>
                    <a:pt x="171" y="160"/>
                  </a:cubicBezTo>
                  <a:cubicBezTo>
                    <a:pt x="253" y="174"/>
                    <a:pt x="166" y="0"/>
                    <a:pt x="166" y="0"/>
                  </a:cubicBezTo>
                  <a:close/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Freeform 933">
              <a:extLst>
                <a:ext uri="{FF2B5EF4-FFF2-40B4-BE49-F238E27FC236}">
                  <a16:creationId xmlns:a16="http://schemas.microsoft.com/office/drawing/2014/main" id="{9BC1063D-5139-4074-8D41-7A48F1F1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350" y="1873250"/>
              <a:ext cx="766763" cy="1231900"/>
            </a:xfrm>
            <a:custGeom>
              <a:avLst/>
              <a:gdLst>
                <a:gd name="T0" fmla="*/ 575072 w 204"/>
                <a:gd name="T1" fmla="*/ 0 h 328"/>
                <a:gd name="T2" fmla="*/ 755487 w 204"/>
                <a:gd name="T3" fmla="*/ 540834 h 328"/>
                <a:gd name="T4" fmla="*/ 684073 w 204"/>
                <a:gd name="T5" fmla="*/ 1205609 h 328"/>
                <a:gd name="T6" fmla="*/ 635211 w 204"/>
                <a:gd name="T7" fmla="*/ 1209365 h 328"/>
                <a:gd name="T8" fmla="*/ 296933 w 204"/>
                <a:gd name="T9" fmla="*/ 537078 h 328"/>
                <a:gd name="T10" fmla="*/ 575072 w 204"/>
                <a:gd name="T11" fmla="*/ 0 h 3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328">
                  <a:moveTo>
                    <a:pt x="153" y="0"/>
                  </a:moveTo>
                  <a:cubicBezTo>
                    <a:pt x="153" y="0"/>
                    <a:pt x="193" y="35"/>
                    <a:pt x="201" y="144"/>
                  </a:cubicBezTo>
                  <a:cubicBezTo>
                    <a:pt x="204" y="190"/>
                    <a:pt x="189" y="281"/>
                    <a:pt x="182" y="321"/>
                  </a:cubicBezTo>
                  <a:cubicBezTo>
                    <a:pt x="181" y="328"/>
                    <a:pt x="171" y="328"/>
                    <a:pt x="169" y="322"/>
                  </a:cubicBezTo>
                  <a:cubicBezTo>
                    <a:pt x="155" y="273"/>
                    <a:pt x="123" y="156"/>
                    <a:pt x="79" y="143"/>
                  </a:cubicBezTo>
                  <a:cubicBezTo>
                    <a:pt x="0" y="121"/>
                    <a:pt x="153" y="0"/>
                    <a:pt x="153" y="0"/>
                  </a:cubicBezTo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Freeform 934">
              <a:extLst>
                <a:ext uri="{FF2B5EF4-FFF2-40B4-BE49-F238E27FC236}">
                  <a16:creationId xmlns:a16="http://schemas.microsoft.com/office/drawing/2014/main" id="{78D7D919-D1C1-4D16-B61B-3642C3366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925" y="2162175"/>
              <a:ext cx="800100" cy="401638"/>
            </a:xfrm>
            <a:custGeom>
              <a:avLst/>
              <a:gdLst>
                <a:gd name="T0" fmla="*/ 4763 w 504"/>
                <a:gd name="T1" fmla="*/ 0 h 253"/>
                <a:gd name="T2" fmla="*/ 0 w 504"/>
                <a:gd name="T3" fmla="*/ 26988 h 253"/>
                <a:gd name="T4" fmla="*/ 15875 w 504"/>
                <a:gd name="T5" fmla="*/ 128588 h 253"/>
                <a:gd name="T6" fmla="*/ 4763 w 504"/>
                <a:gd name="T7" fmla="*/ 173038 h 253"/>
                <a:gd name="T8" fmla="*/ 71438 w 504"/>
                <a:gd name="T9" fmla="*/ 228600 h 253"/>
                <a:gd name="T10" fmla="*/ 60325 w 504"/>
                <a:gd name="T11" fmla="*/ 269875 h 253"/>
                <a:gd name="T12" fmla="*/ 338138 w 504"/>
                <a:gd name="T13" fmla="*/ 371475 h 253"/>
                <a:gd name="T14" fmla="*/ 627063 w 504"/>
                <a:gd name="T15" fmla="*/ 401638 h 253"/>
                <a:gd name="T16" fmla="*/ 639763 w 504"/>
                <a:gd name="T17" fmla="*/ 357188 h 253"/>
                <a:gd name="T18" fmla="*/ 722313 w 504"/>
                <a:gd name="T19" fmla="*/ 334963 h 253"/>
                <a:gd name="T20" fmla="*/ 733425 w 504"/>
                <a:gd name="T21" fmla="*/ 293688 h 253"/>
                <a:gd name="T22" fmla="*/ 788988 w 504"/>
                <a:gd name="T23" fmla="*/ 206375 h 253"/>
                <a:gd name="T24" fmla="*/ 800100 w 504"/>
                <a:gd name="T25" fmla="*/ 180975 h 253"/>
                <a:gd name="T26" fmla="*/ 414338 w 504"/>
                <a:gd name="T27" fmla="*/ 38100 h 253"/>
                <a:gd name="T28" fmla="*/ 4763 w 504"/>
                <a:gd name="T29" fmla="*/ 0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4" h="253">
                  <a:moveTo>
                    <a:pt x="3" y="0"/>
                  </a:moveTo>
                  <a:lnTo>
                    <a:pt x="0" y="17"/>
                  </a:lnTo>
                  <a:lnTo>
                    <a:pt x="10" y="81"/>
                  </a:lnTo>
                  <a:lnTo>
                    <a:pt x="3" y="109"/>
                  </a:lnTo>
                  <a:lnTo>
                    <a:pt x="45" y="144"/>
                  </a:lnTo>
                  <a:lnTo>
                    <a:pt x="38" y="170"/>
                  </a:lnTo>
                  <a:lnTo>
                    <a:pt x="213" y="234"/>
                  </a:lnTo>
                  <a:lnTo>
                    <a:pt x="395" y="253"/>
                  </a:lnTo>
                  <a:lnTo>
                    <a:pt x="403" y="225"/>
                  </a:lnTo>
                  <a:lnTo>
                    <a:pt x="455" y="211"/>
                  </a:lnTo>
                  <a:lnTo>
                    <a:pt x="462" y="185"/>
                  </a:lnTo>
                  <a:lnTo>
                    <a:pt x="497" y="130"/>
                  </a:lnTo>
                  <a:lnTo>
                    <a:pt x="504" y="114"/>
                  </a:lnTo>
                  <a:lnTo>
                    <a:pt x="261" y="2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Freeform 935">
              <a:extLst>
                <a:ext uri="{FF2B5EF4-FFF2-40B4-BE49-F238E27FC236}">
                  <a16:creationId xmlns:a16="http://schemas.microsoft.com/office/drawing/2014/main" id="{8B23053E-6E43-44B9-89D9-B28357D5F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9925" y="2162175"/>
              <a:ext cx="800100" cy="401638"/>
            </a:xfrm>
            <a:custGeom>
              <a:avLst/>
              <a:gdLst>
                <a:gd name="T0" fmla="*/ 4763 w 504"/>
                <a:gd name="T1" fmla="*/ 0 h 253"/>
                <a:gd name="T2" fmla="*/ 0 w 504"/>
                <a:gd name="T3" fmla="*/ 26988 h 253"/>
                <a:gd name="T4" fmla="*/ 15875 w 504"/>
                <a:gd name="T5" fmla="*/ 128588 h 253"/>
                <a:gd name="T6" fmla="*/ 4763 w 504"/>
                <a:gd name="T7" fmla="*/ 173038 h 253"/>
                <a:gd name="T8" fmla="*/ 71438 w 504"/>
                <a:gd name="T9" fmla="*/ 228600 h 253"/>
                <a:gd name="T10" fmla="*/ 60325 w 504"/>
                <a:gd name="T11" fmla="*/ 269875 h 253"/>
                <a:gd name="T12" fmla="*/ 338138 w 504"/>
                <a:gd name="T13" fmla="*/ 371475 h 253"/>
                <a:gd name="T14" fmla="*/ 627063 w 504"/>
                <a:gd name="T15" fmla="*/ 401638 h 253"/>
                <a:gd name="T16" fmla="*/ 639763 w 504"/>
                <a:gd name="T17" fmla="*/ 357188 h 253"/>
                <a:gd name="T18" fmla="*/ 722313 w 504"/>
                <a:gd name="T19" fmla="*/ 334963 h 253"/>
                <a:gd name="T20" fmla="*/ 733425 w 504"/>
                <a:gd name="T21" fmla="*/ 293688 h 253"/>
                <a:gd name="T22" fmla="*/ 788988 w 504"/>
                <a:gd name="T23" fmla="*/ 206375 h 253"/>
                <a:gd name="T24" fmla="*/ 800100 w 504"/>
                <a:gd name="T25" fmla="*/ 180975 h 253"/>
                <a:gd name="T26" fmla="*/ 414338 w 504"/>
                <a:gd name="T27" fmla="*/ 38100 h 253"/>
                <a:gd name="T28" fmla="*/ 4763 w 504"/>
                <a:gd name="T29" fmla="*/ 0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4" h="253">
                  <a:moveTo>
                    <a:pt x="3" y="0"/>
                  </a:moveTo>
                  <a:lnTo>
                    <a:pt x="0" y="17"/>
                  </a:lnTo>
                  <a:lnTo>
                    <a:pt x="10" y="81"/>
                  </a:lnTo>
                  <a:lnTo>
                    <a:pt x="3" y="109"/>
                  </a:lnTo>
                  <a:lnTo>
                    <a:pt x="45" y="144"/>
                  </a:lnTo>
                  <a:lnTo>
                    <a:pt x="38" y="170"/>
                  </a:lnTo>
                  <a:lnTo>
                    <a:pt x="213" y="234"/>
                  </a:lnTo>
                  <a:lnTo>
                    <a:pt x="395" y="253"/>
                  </a:lnTo>
                  <a:lnTo>
                    <a:pt x="403" y="225"/>
                  </a:lnTo>
                  <a:lnTo>
                    <a:pt x="455" y="211"/>
                  </a:lnTo>
                  <a:lnTo>
                    <a:pt x="462" y="185"/>
                  </a:lnTo>
                  <a:lnTo>
                    <a:pt x="497" y="130"/>
                  </a:lnTo>
                  <a:lnTo>
                    <a:pt x="504" y="114"/>
                  </a:lnTo>
                  <a:lnTo>
                    <a:pt x="261" y="2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Freeform 936">
              <a:extLst>
                <a:ext uri="{FF2B5EF4-FFF2-40B4-BE49-F238E27FC236}">
                  <a16:creationId xmlns:a16="http://schemas.microsoft.com/office/drawing/2014/main" id="{D94DC8F7-A37B-4D23-8269-267D69465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4688" y="182563"/>
              <a:ext cx="1084263" cy="2160588"/>
            </a:xfrm>
            <a:custGeom>
              <a:avLst/>
              <a:gdLst>
                <a:gd name="T0" fmla="*/ 795376 w 289"/>
                <a:gd name="T1" fmla="*/ 2160588 h 575"/>
                <a:gd name="T2" fmla="*/ 900426 w 289"/>
                <a:gd name="T3" fmla="*/ 1792349 h 575"/>
                <a:gd name="T4" fmla="*/ 855405 w 289"/>
                <a:gd name="T5" fmla="*/ 52606 h 575"/>
                <a:gd name="T6" fmla="*/ 63780 w 289"/>
                <a:gd name="T7" fmla="*/ 1604471 h 575"/>
                <a:gd name="T8" fmla="*/ 0 w 289"/>
                <a:gd name="T9" fmla="*/ 1980226 h 575"/>
                <a:gd name="T10" fmla="*/ 795376 w 289"/>
                <a:gd name="T11" fmla="*/ 2160588 h 5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9" h="575">
                  <a:moveTo>
                    <a:pt x="212" y="575"/>
                  </a:moveTo>
                  <a:cubicBezTo>
                    <a:pt x="223" y="544"/>
                    <a:pt x="232" y="512"/>
                    <a:pt x="240" y="477"/>
                  </a:cubicBezTo>
                  <a:cubicBezTo>
                    <a:pt x="280" y="300"/>
                    <a:pt x="289" y="28"/>
                    <a:pt x="228" y="14"/>
                  </a:cubicBezTo>
                  <a:cubicBezTo>
                    <a:pt x="166" y="0"/>
                    <a:pt x="57" y="249"/>
                    <a:pt x="17" y="427"/>
                  </a:cubicBezTo>
                  <a:cubicBezTo>
                    <a:pt x="9" y="461"/>
                    <a:pt x="3" y="495"/>
                    <a:pt x="0" y="527"/>
                  </a:cubicBezTo>
                  <a:cubicBezTo>
                    <a:pt x="212" y="575"/>
                    <a:pt x="212" y="575"/>
                    <a:pt x="212" y="575"/>
                  </a:cubicBezTo>
                </a:path>
              </a:pathLst>
            </a:custGeom>
            <a:solidFill>
              <a:srgbClr val="60C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Freeform 937">
              <a:extLst>
                <a:ext uri="{FF2B5EF4-FFF2-40B4-BE49-F238E27FC236}">
                  <a16:creationId xmlns:a16="http://schemas.microsoft.com/office/drawing/2014/main" id="{8F632961-10B4-4FEB-BC90-54C77C71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4688" y="2335213"/>
              <a:ext cx="717550" cy="209550"/>
            </a:xfrm>
            <a:custGeom>
              <a:avLst/>
              <a:gdLst>
                <a:gd name="T0" fmla="*/ 695009 w 191"/>
                <a:gd name="T1" fmla="*/ 209550 h 56"/>
                <a:gd name="T2" fmla="*/ 717550 w 191"/>
                <a:gd name="T3" fmla="*/ 160904 h 56"/>
                <a:gd name="T4" fmla="*/ 0 w 191"/>
                <a:gd name="T5" fmla="*/ 0 h 56"/>
                <a:gd name="T6" fmla="*/ 0 w 191"/>
                <a:gd name="T7" fmla="*/ 52388 h 56"/>
                <a:gd name="T8" fmla="*/ 695009 w 191"/>
                <a:gd name="T9" fmla="*/ 20955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56">
                  <a:moveTo>
                    <a:pt x="185" y="56"/>
                  </a:moveTo>
                  <a:cubicBezTo>
                    <a:pt x="187" y="52"/>
                    <a:pt x="189" y="48"/>
                    <a:pt x="191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85" y="56"/>
                    <a:pt x="185" y="56"/>
                    <a:pt x="185" y="56"/>
                  </a:cubicBezTo>
                </a:path>
              </a:pathLst>
            </a:custGeom>
            <a:solidFill>
              <a:srgbClr val="A6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Freeform 938">
              <a:extLst>
                <a:ext uri="{FF2B5EF4-FFF2-40B4-BE49-F238E27FC236}">
                  <a16:creationId xmlns:a16="http://schemas.microsoft.com/office/drawing/2014/main" id="{9E98C36B-FF26-45B5-AD44-704B3F7D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0" y="2432050"/>
              <a:ext cx="566738" cy="222250"/>
            </a:xfrm>
            <a:custGeom>
              <a:avLst/>
              <a:gdLst>
                <a:gd name="T0" fmla="*/ 502933 w 151"/>
                <a:gd name="T1" fmla="*/ 222250 h 59"/>
                <a:gd name="T2" fmla="*/ 566738 w 151"/>
                <a:gd name="T3" fmla="*/ 131843 h 59"/>
                <a:gd name="T4" fmla="*/ 0 w 151"/>
                <a:gd name="T5" fmla="*/ 0 h 59"/>
                <a:gd name="T6" fmla="*/ 22519 w 151"/>
                <a:gd name="T7" fmla="*/ 109242 h 59"/>
                <a:gd name="T8" fmla="*/ 502933 w 151"/>
                <a:gd name="T9" fmla="*/ 22225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" h="59">
                  <a:moveTo>
                    <a:pt x="134" y="59"/>
                  </a:moveTo>
                  <a:cubicBezTo>
                    <a:pt x="140" y="51"/>
                    <a:pt x="146" y="43"/>
                    <a:pt x="151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3" y="20"/>
                    <a:pt x="6" y="29"/>
                  </a:cubicBezTo>
                  <a:cubicBezTo>
                    <a:pt x="134" y="59"/>
                    <a:pt x="134" y="59"/>
                    <a:pt x="134" y="59"/>
                  </a:cubicBezTo>
                </a:path>
              </a:pathLst>
            </a:custGeom>
            <a:solidFill>
              <a:srgbClr val="4DA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939">
              <a:extLst>
                <a:ext uri="{FF2B5EF4-FFF2-40B4-BE49-F238E27FC236}">
                  <a16:creationId xmlns:a16="http://schemas.microsoft.com/office/drawing/2014/main" id="{F7ACE6D4-86C1-4551-A1D6-61E11182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75" y="2189163"/>
              <a:ext cx="795338" cy="288925"/>
            </a:xfrm>
            <a:custGeom>
              <a:avLst/>
              <a:gdLst>
                <a:gd name="T0" fmla="*/ 754070 w 212"/>
                <a:gd name="T1" fmla="*/ 288925 h 77"/>
                <a:gd name="T2" fmla="*/ 795338 w 212"/>
                <a:gd name="T3" fmla="*/ 180109 h 77"/>
                <a:gd name="T4" fmla="*/ 7503 w 212"/>
                <a:gd name="T5" fmla="*/ 0 h 77"/>
                <a:gd name="T6" fmla="*/ 0 w 212"/>
                <a:gd name="T7" fmla="*/ 116320 h 77"/>
                <a:gd name="T8" fmla="*/ 754070 w 212"/>
                <a:gd name="T9" fmla="*/ 288925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2" h="77">
                  <a:moveTo>
                    <a:pt x="201" y="77"/>
                  </a:moveTo>
                  <a:cubicBezTo>
                    <a:pt x="205" y="67"/>
                    <a:pt x="209" y="58"/>
                    <a:pt x="212" y="4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1"/>
                    <a:pt x="0" y="21"/>
                    <a:pt x="0" y="31"/>
                  </a:cubicBezTo>
                  <a:cubicBezTo>
                    <a:pt x="201" y="77"/>
                    <a:pt x="201" y="77"/>
                    <a:pt x="201" y="77"/>
                  </a:cubicBezTo>
                </a:path>
              </a:pathLst>
            </a:custGeom>
            <a:solidFill>
              <a:srgbClr val="3A7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940">
              <a:extLst>
                <a:ext uri="{FF2B5EF4-FFF2-40B4-BE49-F238E27FC236}">
                  <a16:creationId xmlns:a16="http://schemas.microsoft.com/office/drawing/2014/main" id="{F56DED3D-CC15-47FA-9409-A6A1AD4A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7963" y="-95250"/>
              <a:ext cx="131763" cy="344488"/>
            </a:xfrm>
            <a:custGeom>
              <a:avLst/>
              <a:gdLst>
                <a:gd name="T0" fmla="*/ 101646 w 35"/>
                <a:gd name="T1" fmla="*/ 344488 h 92"/>
                <a:gd name="T2" fmla="*/ 127998 w 35"/>
                <a:gd name="T3" fmla="*/ 0 h 92"/>
                <a:gd name="T4" fmla="*/ 0 w 35"/>
                <a:gd name="T5" fmla="*/ 318277 h 92"/>
                <a:gd name="T6" fmla="*/ 101646 w 35"/>
                <a:gd name="T7" fmla="*/ 344488 h 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92">
                  <a:moveTo>
                    <a:pt x="27" y="92"/>
                  </a:moveTo>
                  <a:cubicBezTo>
                    <a:pt x="34" y="37"/>
                    <a:pt x="35" y="1"/>
                    <a:pt x="34" y="0"/>
                  </a:cubicBezTo>
                  <a:cubicBezTo>
                    <a:pt x="32" y="0"/>
                    <a:pt x="17" y="33"/>
                    <a:pt x="0" y="85"/>
                  </a:cubicBezTo>
                  <a:cubicBezTo>
                    <a:pt x="27" y="92"/>
                    <a:pt x="27" y="92"/>
                    <a:pt x="27" y="92"/>
                  </a:cubicBezTo>
                </a:path>
              </a:pathLst>
            </a:custGeom>
            <a:solidFill>
              <a:srgbClr val="94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941">
              <a:extLst>
                <a:ext uri="{FF2B5EF4-FFF2-40B4-BE49-F238E27FC236}">
                  <a16:creationId xmlns:a16="http://schemas.microsoft.com/office/drawing/2014/main" id="{E2DCE9E3-37BD-4A47-B782-77663A2C2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4438" y="65088"/>
              <a:ext cx="474663" cy="560388"/>
            </a:xfrm>
            <a:custGeom>
              <a:avLst/>
              <a:gdLst>
                <a:gd name="T0" fmla="*/ 474663 w 126"/>
                <a:gd name="T1" fmla="*/ 560388 h 149"/>
                <a:gd name="T2" fmla="*/ 350347 w 126"/>
                <a:gd name="T3" fmla="*/ 3761 h 149"/>
                <a:gd name="T4" fmla="*/ 0 w 126"/>
                <a:gd name="T5" fmla="*/ 451319 h 149"/>
                <a:gd name="T6" fmla="*/ 474663 w 126"/>
                <a:gd name="T7" fmla="*/ 560388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" h="149">
                  <a:moveTo>
                    <a:pt x="126" y="149"/>
                  </a:moveTo>
                  <a:cubicBezTo>
                    <a:pt x="121" y="63"/>
                    <a:pt x="101" y="3"/>
                    <a:pt x="93" y="1"/>
                  </a:cubicBezTo>
                  <a:cubicBezTo>
                    <a:pt x="86" y="0"/>
                    <a:pt x="43" y="45"/>
                    <a:pt x="0" y="120"/>
                  </a:cubicBezTo>
                  <a:cubicBezTo>
                    <a:pt x="126" y="149"/>
                    <a:pt x="126" y="149"/>
                    <a:pt x="126" y="149"/>
                  </a:cubicBezTo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942">
              <a:extLst>
                <a:ext uri="{FF2B5EF4-FFF2-40B4-BE49-F238E27FC236}">
                  <a16:creationId xmlns:a16="http://schemas.microsoft.com/office/drawing/2014/main" id="{48EAC321-2200-4EED-8BD5-88AF63DE8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600" y="836613"/>
              <a:ext cx="446088" cy="446088"/>
            </a:xfrm>
            <a:custGeom>
              <a:avLst/>
              <a:gdLst>
                <a:gd name="T0" fmla="*/ 423596 w 119"/>
                <a:gd name="T1" fmla="*/ 266153 h 119"/>
                <a:gd name="T2" fmla="*/ 179935 w 119"/>
                <a:gd name="T3" fmla="*/ 419848 h 119"/>
                <a:gd name="T4" fmla="*/ 26240 w 119"/>
                <a:gd name="T5" fmla="*/ 176186 h 119"/>
                <a:gd name="T6" fmla="*/ 269902 w 119"/>
                <a:gd name="T7" fmla="*/ 26240 h 119"/>
                <a:gd name="T8" fmla="*/ 423596 w 119"/>
                <a:gd name="T9" fmla="*/ 266153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" h="119">
                  <a:moveTo>
                    <a:pt x="113" y="71"/>
                  </a:moveTo>
                  <a:cubicBezTo>
                    <a:pt x="106" y="100"/>
                    <a:pt x="77" y="119"/>
                    <a:pt x="48" y="112"/>
                  </a:cubicBezTo>
                  <a:cubicBezTo>
                    <a:pt x="19" y="105"/>
                    <a:pt x="0" y="76"/>
                    <a:pt x="7" y="47"/>
                  </a:cubicBezTo>
                  <a:cubicBezTo>
                    <a:pt x="14" y="18"/>
                    <a:pt x="43" y="0"/>
                    <a:pt x="72" y="7"/>
                  </a:cubicBezTo>
                  <a:cubicBezTo>
                    <a:pt x="101" y="13"/>
                    <a:pt x="119" y="42"/>
                    <a:pt x="113" y="71"/>
                  </a:cubicBezTo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Freeform 943">
              <a:extLst>
                <a:ext uri="{FF2B5EF4-FFF2-40B4-BE49-F238E27FC236}">
                  <a16:creationId xmlns:a16="http://schemas.microsoft.com/office/drawing/2014/main" id="{BBD5EE3C-B6F8-46E8-B1E1-F04AABF29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8875" y="877888"/>
              <a:ext cx="363538" cy="363538"/>
            </a:xfrm>
            <a:custGeom>
              <a:avLst/>
              <a:gdLst>
                <a:gd name="T0" fmla="*/ 56217 w 97"/>
                <a:gd name="T1" fmla="*/ 82452 h 97"/>
                <a:gd name="T2" fmla="*/ 281086 w 97"/>
                <a:gd name="T3" fmla="*/ 56217 h 97"/>
                <a:gd name="T4" fmla="*/ 307321 w 97"/>
                <a:gd name="T5" fmla="*/ 281086 h 97"/>
                <a:gd name="T6" fmla="*/ 82452 w 97"/>
                <a:gd name="T7" fmla="*/ 307321 h 97"/>
                <a:gd name="T8" fmla="*/ 56217 w 97"/>
                <a:gd name="T9" fmla="*/ 82452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97">
                  <a:moveTo>
                    <a:pt x="15" y="22"/>
                  </a:moveTo>
                  <a:cubicBezTo>
                    <a:pt x="30" y="3"/>
                    <a:pt x="57" y="0"/>
                    <a:pt x="75" y="15"/>
                  </a:cubicBezTo>
                  <a:cubicBezTo>
                    <a:pt x="94" y="29"/>
                    <a:pt x="97" y="56"/>
                    <a:pt x="82" y="75"/>
                  </a:cubicBezTo>
                  <a:cubicBezTo>
                    <a:pt x="68" y="93"/>
                    <a:pt x="41" y="97"/>
                    <a:pt x="22" y="82"/>
                  </a:cubicBezTo>
                  <a:cubicBezTo>
                    <a:pt x="4" y="67"/>
                    <a:pt x="0" y="40"/>
                    <a:pt x="15" y="22"/>
                  </a:cubicBezTo>
                </a:path>
              </a:pathLst>
            </a:custGeom>
            <a:solidFill>
              <a:srgbClr val="F9E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Freeform 944">
              <a:extLst>
                <a:ext uri="{FF2B5EF4-FFF2-40B4-BE49-F238E27FC236}">
                  <a16:creationId xmlns:a16="http://schemas.microsoft.com/office/drawing/2014/main" id="{78A4CAAE-1936-4458-83F2-9F8EA49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1100" y="895350"/>
              <a:ext cx="222250" cy="260350"/>
            </a:xfrm>
            <a:custGeom>
              <a:avLst/>
              <a:gdLst>
                <a:gd name="T0" fmla="*/ 199648 w 59"/>
                <a:gd name="T1" fmla="*/ 7546 h 69"/>
                <a:gd name="T2" fmla="*/ 222250 w 59"/>
                <a:gd name="T3" fmla="*/ 15093 h 69"/>
                <a:gd name="T4" fmla="*/ 30136 w 59"/>
                <a:gd name="T5" fmla="*/ 260350 h 69"/>
                <a:gd name="T6" fmla="*/ 18835 w 59"/>
                <a:gd name="T7" fmla="*/ 237711 h 69"/>
                <a:gd name="T8" fmla="*/ 199648 w 59"/>
                <a:gd name="T9" fmla="*/ 7546 h 69"/>
                <a:gd name="T10" fmla="*/ 11301 w 59"/>
                <a:gd name="T11" fmla="*/ 222618 h 69"/>
                <a:gd name="T12" fmla="*/ 184581 w 59"/>
                <a:gd name="T13" fmla="*/ 3773 h 69"/>
                <a:gd name="T14" fmla="*/ 135610 w 59"/>
                <a:gd name="T15" fmla="*/ 3773 h 69"/>
                <a:gd name="T16" fmla="*/ 0 w 59"/>
                <a:gd name="T17" fmla="*/ 173567 h 69"/>
                <a:gd name="T18" fmla="*/ 11301 w 59"/>
                <a:gd name="T19" fmla="*/ 222618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" h="69">
                  <a:moveTo>
                    <a:pt x="53" y="2"/>
                  </a:moveTo>
                  <a:cubicBezTo>
                    <a:pt x="55" y="2"/>
                    <a:pt x="57" y="3"/>
                    <a:pt x="59" y="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7"/>
                    <a:pt x="6" y="65"/>
                    <a:pt x="5" y="63"/>
                  </a:cubicBezTo>
                  <a:cubicBezTo>
                    <a:pt x="53" y="2"/>
                    <a:pt x="53" y="2"/>
                    <a:pt x="53" y="2"/>
                  </a:cubicBezTo>
                  <a:moveTo>
                    <a:pt x="3" y="59"/>
                  </a:moveTo>
                  <a:cubicBezTo>
                    <a:pt x="49" y="1"/>
                    <a:pt x="49" y="1"/>
                    <a:pt x="49" y="1"/>
                  </a:cubicBezTo>
                  <a:cubicBezTo>
                    <a:pt x="44" y="0"/>
                    <a:pt x="40" y="0"/>
                    <a:pt x="36" y="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1" y="55"/>
                    <a:pt x="3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Freeform 945">
              <a:extLst>
                <a:ext uri="{FF2B5EF4-FFF2-40B4-BE49-F238E27FC236}">
                  <a16:creationId xmlns:a16="http://schemas.microsoft.com/office/drawing/2014/main" id="{64924F20-A66D-49F8-8E45-2467B128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1914525"/>
              <a:ext cx="379413" cy="1066800"/>
            </a:xfrm>
            <a:custGeom>
              <a:avLst/>
              <a:gdLst>
                <a:gd name="T0" fmla="*/ 26296 w 101"/>
                <a:gd name="T1" fmla="*/ 1063044 h 284"/>
                <a:gd name="T2" fmla="*/ 60105 w 101"/>
                <a:gd name="T3" fmla="*/ 1040506 h 284"/>
                <a:gd name="T4" fmla="*/ 353117 w 101"/>
                <a:gd name="T5" fmla="*/ 176548 h 284"/>
                <a:gd name="T6" fmla="*/ 262960 w 101"/>
                <a:gd name="T7" fmla="*/ 15025 h 284"/>
                <a:gd name="T8" fmla="*/ 112697 w 101"/>
                <a:gd name="T9" fmla="*/ 120203 h 284"/>
                <a:gd name="T10" fmla="*/ 3757 w 101"/>
                <a:gd name="T11" fmla="*/ 1029237 h 284"/>
                <a:gd name="T12" fmla="*/ 26296 w 101"/>
                <a:gd name="T13" fmla="*/ 1063044 h 2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1" h="284">
                  <a:moveTo>
                    <a:pt x="7" y="283"/>
                  </a:moveTo>
                  <a:cubicBezTo>
                    <a:pt x="11" y="284"/>
                    <a:pt x="15" y="281"/>
                    <a:pt x="16" y="27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101" y="28"/>
                    <a:pt x="89" y="8"/>
                    <a:pt x="70" y="4"/>
                  </a:cubicBezTo>
                  <a:cubicBezTo>
                    <a:pt x="51" y="0"/>
                    <a:pt x="32" y="13"/>
                    <a:pt x="30" y="32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0" y="278"/>
                    <a:pt x="3" y="282"/>
                    <a:pt x="7" y="283"/>
                  </a:cubicBezTo>
                </a:path>
              </a:pathLst>
            </a:custGeom>
            <a:solidFill>
              <a:srgbClr val="D3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Freeform 946">
              <a:extLst>
                <a:ext uri="{FF2B5EF4-FFF2-40B4-BE49-F238E27FC236}">
                  <a16:creationId xmlns:a16="http://schemas.microsoft.com/office/drawing/2014/main" id="{95B00CE4-BAAB-4286-8B3A-5A45C5EB1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3975" y="2022475"/>
              <a:ext cx="327025" cy="1079500"/>
            </a:xfrm>
            <a:custGeom>
              <a:avLst/>
              <a:gdLst>
                <a:gd name="T0" fmla="*/ 240570 w 87"/>
                <a:gd name="T1" fmla="*/ 0 h 287"/>
                <a:gd name="T2" fmla="*/ 146597 w 87"/>
                <a:gd name="T3" fmla="*/ 319713 h 287"/>
                <a:gd name="T4" fmla="*/ 146597 w 87"/>
                <a:gd name="T5" fmla="*/ 319713 h 287"/>
                <a:gd name="T6" fmla="*/ 135321 w 87"/>
                <a:gd name="T7" fmla="*/ 346042 h 287"/>
                <a:gd name="T8" fmla="*/ 93973 w 87"/>
                <a:gd name="T9" fmla="*/ 455120 h 287"/>
                <a:gd name="T10" fmla="*/ 93973 w 87"/>
                <a:gd name="T11" fmla="*/ 455120 h 287"/>
                <a:gd name="T12" fmla="*/ 75178 w 87"/>
                <a:gd name="T13" fmla="*/ 447598 h 287"/>
                <a:gd name="T14" fmla="*/ 67660 w 87"/>
                <a:gd name="T15" fmla="*/ 473927 h 287"/>
                <a:gd name="T16" fmla="*/ 45107 w 87"/>
                <a:gd name="T17" fmla="*/ 522824 h 287"/>
                <a:gd name="T18" fmla="*/ 45107 w 87"/>
                <a:gd name="T19" fmla="*/ 522824 h 287"/>
                <a:gd name="T20" fmla="*/ 0 w 87"/>
                <a:gd name="T21" fmla="*/ 511540 h 287"/>
                <a:gd name="T22" fmla="*/ 206740 w 87"/>
                <a:gd name="T23" fmla="*/ 1060693 h 287"/>
                <a:gd name="T24" fmla="*/ 229293 w 87"/>
                <a:gd name="T25" fmla="*/ 1079500 h 287"/>
                <a:gd name="T26" fmla="*/ 255606 w 87"/>
                <a:gd name="T27" fmla="*/ 1056932 h 287"/>
                <a:gd name="T28" fmla="*/ 327025 w 87"/>
                <a:gd name="T29" fmla="*/ 443836 h 287"/>
                <a:gd name="T30" fmla="*/ 327025 w 87"/>
                <a:gd name="T31" fmla="*/ 391178 h 287"/>
                <a:gd name="T32" fmla="*/ 240570 w 87"/>
                <a:gd name="T33" fmla="*/ 0 h 2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287">
                  <a:moveTo>
                    <a:pt x="64" y="0"/>
                  </a:moveTo>
                  <a:cubicBezTo>
                    <a:pt x="57" y="30"/>
                    <a:pt x="48" y="58"/>
                    <a:pt x="39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3" y="102"/>
                    <a:pt x="29" y="11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6" y="131"/>
                    <a:pt x="14" y="135"/>
                    <a:pt x="12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6" y="178"/>
                    <a:pt x="45" y="247"/>
                    <a:pt x="55" y="282"/>
                  </a:cubicBezTo>
                  <a:cubicBezTo>
                    <a:pt x="56" y="285"/>
                    <a:pt x="59" y="287"/>
                    <a:pt x="61" y="287"/>
                  </a:cubicBezTo>
                  <a:cubicBezTo>
                    <a:pt x="64" y="287"/>
                    <a:pt x="67" y="285"/>
                    <a:pt x="68" y="281"/>
                  </a:cubicBezTo>
                  <a:cubicBezTo>
                    <a:pt x="74" y="245"/>
                    <a:pt x="87" y="167"/>
                    <a:pt x="87" y="118"/>
                  </a:cubicBezTo>
                  <a:cubicBezTo>
                    <a:pt x="87" y="113"/>
                    <a:pt x="87" y="108"/>
                    <a:pt x="87" y="104"/>
                  </a:cubicBezTo>
                  <a:cubicBezTo>
                    <a:pt x="83" y="56"/>
                    <a:pt x="73" y="23"/>
                    <a:pt x="64" y="0"/>
                  </a:cubicBezTo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Freeform 947">
              <a:extLst>
                <a:ext uri="{FF2B5EF4-FFF2-40B4-BE49-F238E27FC236}">
                  <a16:creationId xmlns:a16="http://schemas.microsoft.com/office/drawing/2014/main" id="{F6B8B7CF-E0C7-4786-8560-3DE0DC574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0" y="2274888"/>
              <a:ext cx="307975" cy="93663"/>
            </a:xfrm>
            <a:custGeom>
              <a:avLst/>
              <a:gdLst>
                <a:gd name="T0" fmla="*/ 11113 w 194"/>
                <a:gd name="T1" fmla="*/ 0 h 59"/>
                <a:gd name="T2" fmla="*/ 0 w 194"/>
                <a:gd name="T3" fmla="*/ 26988 h 59"/>
                <a:gd name="T4" fmla="*/ 296863 w 194"/>
                <a:gd name="T5" fmla="*/ 93663 h 59"/>
                <a:gd name="T6" fmla="*/ 296863 w 194"/>
                <a:gd name="T7" fmla="*/ 93663 h 59"/>
                <a:gd name="T8" fmla="*/ 307975 w 194"/>
                <a:gd name="T9" fmla="*/ 68263 h 59"/>
                <a:gd name="T10" fmla="*/ 11113 w 19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4" h="59">
                  <a:moveTo>
                    <a:pt x="7" y="0"/>
                  </a:moveTo>
                  <a:lnTo>
                    <a:pt x="0" y="17"/>
                  </a:lnTo>
                  <a:lnTo>
                    <a:pt x="187" y="59"/>
                  </a:lnTo>
                  <a:lnTo>
                    <a:pt x="194" y="4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Freeform 948">
              <a:extLst>
                <a:ext uri="{FF2B5EF4-FFF2-40B4-BE49-F238E27FC236}">
                  <a16:creationId xmlns:a16="http://schemas.microsoft.com/office/drawing/2014/main" id="{1D92DDF0-DFE0-49C8-9225-3C5C7B072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0" y="2274888"/>
              <a:ext cx="307975" cy="93663"/>
            </a:xfrm>
            <a:custGeom>
              <a:avLst/>
              <a:gdLst>
                <a:gd name="T0" fmla="*/ 11113 w 194"/>
                <a:gd name="T1" fmla="*/ 0 h 59"/>
                <a:gd name="T2" fmla="*/ 0 w 194"/>
                <a:gd name="T3" fmla="*/ 26988 h 59"/>
                <a:gd name="T4" fmla="*/ 296863 w 194"/>
                <a:gd name="T5" fmla="*/ 93663 h 59"/>
                <a:gd name="T6" fmla="*/ 296863 w 194"/>
                <a:gd name="T7" fmla="*/ 93663 h 59"/>
                <a:gd name="T8" fmla="*/ 307975 w 194"/>
                <a:gd name="T9" fmla="*/ 68263 h 59"/>
                <a:gd name="T10" fmla="*/ 11113 w 19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4" h="59">
                  <a:moveTo>
                    <a:pt x="7" y="0"/>
                  </a:moveTo>
                  <a:lnTo>
                    <a:pt x="0" y="17"/>
                  </a:lnTo>
                  <a:lnTo>
                    <a:pt x="187" y="59"/>
                  </a:lnTo>
                  <a:lnTo>
                    <a:pt x="194" y="43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Freeform 949">
              <a:extLst>
                <a:ext uri="{FF2B5EF4-FFF2-40B4-BE49-F238E27FC236}">
                  <a16:creationId xmlns:a16="http://schemas.microsoft.com/office/drawing/2014/main" id="{FC1F43DD-0F34-4679-803C-5E7FB4CB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2274888"/>
              <a:ext cx="296863" cy="68263"/>
            </a:xfrm>
            <a:custGeom>
              <a:avLst/>
              <a:gdLst>
                <a:gd name="T0" fmla="*/ 0 w 187"/>
                <a:gd name="T1" fmla="*/ 0 h 43"/>
                <a:gd name="T2" fmla="*/ 0 w 187"/>
                <a:gd name="T3" fmla="*/ 0 h 43"/>
                <a:gd name="T4" fmla="*/ 296863 w 187"/>
                <a:gd name="T5" fmla="*/ 68263 h 43"/>
                <a:gd name="T6" fmla="*/ 0 w 18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" h="43">
                  <a:moveTo>
                    <a:pt x="0" y="0"/>
                  </a:moveTo>
                  <a:lnTo>
                    <a:pt x="0" y="0"/>
                  </a:lnTo>
                  <a:lnTo>
                    <a:pt x="187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0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Freeform 950">
              <a:extLst>
                <a:ext uri="{FF2B5EF4-FFF2-40B4-BE49-F238E27FC236}">
                  <a16:creationId xmlns:a16="http://schemas.microsoft.com/office/drawing/2014/main" id="{7685DCCB-5CA2-4A0F-AB86-B1A22B56A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3163" y="2274888"/>
              <a:ext cx="296863" cy="68263"/>
            </a:xfrm>
            <a:custGeom>
              <a:avLst/>
              <a:gdLst>
                <a:gd name="T0" fmla="*/ 0 w 187"/>
                <a:gd name="T1" fmla="*/ 0 h 43"/>
                <a:gd name="T2" fmla="*/ 0 w 187"/>
                <a:gd name="T3" fmla="*/ 0 h 43"/>
                <a:gd name="T4" fmla="*/ 296863 w 187"/>
                <a:gd name="T5" fmla="*/ 68263 h 43"/>
                <a:gd name="T6" fmla="*/ 0 w 187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" h="43">
                  <a:moveTo>
                    <a:pt x="0" y="0"/>
                  </a:moveTo>
                  <a:lnTo>
                    <a:pt x="0" y="0"/>
                  </a:lnTo>
                  <a:lnTo>
                    <a:pt x="187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Freeform 951">
              <a:extLst>
                <a:ext uri="{FF2B5EF4-FFF2-40B4-BE49-F238E27FC236}">
                  <a16:creationId xmlns:a16="http://schemas.microsoft.com/office/drawing/2014/main" id="{1E069704-F191-48BE-8EC7-F3698DBB4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0" y="2274888"/>
              <a:ext cx="11113" cy="26988"/>
            </a:xfrm>
            <a:custGeom>
              <a:avLst/>
              <a:gdLst>
                <a:gd name="T0" fmla="*/ 11113 w 7"/>
                <a:gd name="T1" fmla="*/ 0 h 17"/>
                <a:gd name="T2" fmla="*/ 0 w 7"/>
                <a:gd name="T3" fmla="*/ 26988 h 17"/>
                <a:gd name="T4" fmla="*/ 0 w 7"/>
                <a:gd name="T5" fmla="*/ 26988 h 17"/>
                <a:gd name="T6" fmla="*/ 11113 w 7"/>
                <a:gd name="T7" fmla="*/ 0 h 17"/>
                <a:gd name="T8" fmla="*/ 11113 w 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7">
                  <a:moveTo>
                    <a:pt x="7" y="0"/>
                  </a:moveTo>
                  <a:lnTo>
                    <a:pt x="0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Freeform 952">
              <a:extLst>
                <a:ext uri="{FF2B5EF4-FFF2-40B4-BE49-F238E27FC236}">
                  <a16:creationId xmlns:a16="http://schemas.microsoft.com/office/drawing/2014/main" id="{77AAC12C-EFD5-4565-BB21-D0F012068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0" y="2274888"/>
              <a:ext cx="11113" cy="26988"/>
            </a:xfrm>
            <a:custGeom>
              <a:avLst/>
              <a:gdLst>
                <a:gd name="T0" fmla="*/ 11113 w 7"/>
                <a:gd name="T1" fmla="*/ 0 h 17"/>
                <a:gd name="T2" fmla="*/ 0 w 7"/>
                <a:gd name="T3" fmla="*/ 26988 h 17"/>
                <a:gd name="T4" fmla="*/ 0 w 7"/>
                <a:gd name="T5" fmla="*/ 26988 h 17"/>
                <a:gd name="T6" fmla="*/ 11113 w 7"/>
                <a:gd name="T7" fmla="*/ 0 h 17"/>
                <a:gd name="T8" fmla="*/ 11113 w 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7">
                  <a:moveTo>
                    <a:pt x="7" y="0"/>
                  </a:move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Freeform 953">
              <a:extLst>
                <a:ext uri="{FF2B5EF4-FFF2-40B4-BE49-F238E27FC236}">
                  <a16:creationId xmlns:a16="http://schemas.microsoft.com/office/drawing/2014/main" id="{AF1F2944-6B6C-4169-924F-CE414366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600" y="2409825"/>
              <a:ext cx="280988" cy="87313"/>
            </a:xfrm>
            <a:custGeom>
              <a:avLst/>
              <a:gdLst>
                <a:gd name="T0" fmla="*/ 11113 w 177"/>
                <a:gd name="T1" fmla="*/ 0 h 55"/>
                <a:gd name="T2" fmla="*/ 0 w 177"/>
                <a:gd name="T3" fmla="*/ 26988 h 55"/>
                <a:gd name="T4" fmla="*/ 274638 w 177"/>
                <a:gd name="T5" fmla="*/ 87313 h 55"/>
                <a:gd name="T6" fmla="*/ 274638 w 177"/>
                <a:gd name="T7" fmla="*/ 87313 h 55"/>
                <a:gd name="T8" fmla="*/ 280988 w 177"/>
                <a:gd name="T9" fmla="*/ 60325 h 55"/>
                <a:gd name="T10" fmla="*/ 11113 w 177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55">
                  <a:moveTo>
                    <a:pt x="7" y="0"/>
                  </a:moveTo>
                  <a:lnTo>
                    <a:pt x="0" y="17"/>
                  </a:lnTo>
                  <a:lnTo>
                    <a:pt x="173" y="55"/>
                  </a:lnTo>
                  <a:lnTo>
                    <a:pt x="177" y="3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Freeform 954">
              <a:extLst>
                <a:ext uri="{FF2B5EF4-FFF2-40B4-BE49-F238E27FC236}">
                  <a16:creationId xmlns:a16="http://schemas.microsoft.com/office/drawing/2014/main" id="{C5E2D7A4-BA60-472E-8FD8-5046AA77C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600" y="2409825"/>
              <a:ext cx="280988" cy="87313"/>
            </a:xfrm>
            <a:custGeom>
              <a:avLst/>
              <a:gdLst>
                <a:gd name="T0" fmla="*/ 11113 w 177"/>
                <a:gd name="T1" fmla="*/ 0 h 55"/>
                <a:gd name="T2" fmla="*/ 0 w 177"/>
                <a:gd name="T3" fmla="*/ 26988 h 55"/>
                <a:gd name="T4" fmla="*/ 274638 w 177"/>
                <a:gd name="T5" fmla="*/ 87313 h 55"/>
                <a:gd name="T6" fmla="*/ 274638 w 177"/>
                <a:gd name="T7" fmla="*/ 87313 h 55"/>
                <a:gd name="T8" fmla="*/ 280988 w 177"/>
                <a:gd name="T9" fmla="*/ 60325 h 55"/>
                <a:gd name="T10" fmla="*/ 11113 w 177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55">
                  <a:moveTo>
                    <a:pt x="7" y="0"/>
                  </a:moveTo>
                  <a:lnTo>
                    <a:pt x="0" y="17"/>
                  </a:lnTo>
                  <a:lnTo>
                    <a:pt x="173" y="55"/>
                  </a:lnTo>
                  <a:lnTo>
                    <a:pt x="177" y="38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Freeform 955">
              <a:extLst>
                <a:ext uri="{FF2B5EF4-FFF2-40B4-BE49-F238E27FC236}">
                  <a16:creationId xmlns:a16="http://schemas.microsoft.com/office/drawing/2014/main" id="{9A313A25-BBE2-4905-A517-4CD1C583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600" y="2436813"/>
              <a:ext cx="274638" cy="60325"/>
            </a:xfrm>
            <a:custGeom>
              <a:avLst/>
              <a:gdLst>
                <a:gd name="T0" fmla="*/ 0 w 173"/>
                <a:gd name="T1" fmla="*/ 0 h 38"/>
                <a:gd name="T2" fmla="*/ 0 w 173"/>
                <a:gd name="T3" fmla="*/ 0 h 38"/>
                <a:gd name="T4" fmla="*/ 274638 w 173"/>
                <a:gd name="T5" fmla="*/ 60325 h 38"/>
                <a:gd name="T6" fmla="*/ 0 w 173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38">
                  <a:moveTo>
                    <a:pt x="0" y="0"/>
                  </a:moveTo>
                  <a:lnTo>
                    <a:pt x="0" y="0"/>
                  </a:lnTo>
                  <a:lnTo>
                    <a:pt x="173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11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Freeform 956">
              <a:extLst>
                <a:ext uri="{FF2B5EF4-FFF2-40B4-BE49-F238E27FC236}">
                  <a16:creationId xmlns:a16="http://schemas.microsoft.com/office/drawing/2014/main" id="{D63D22E2-A9E4-4139-916A-3FC1941C0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7600" y="2436813"/>
              <a:ext cx="274638" cy="60325"/>
            </a:xfrm>
            <a:custGeom>
              <a:avLst/>
              <a:gdLst>
                <a:gd name="T0" fmla="*/ 0 w 173"/>
                <a:gd name="T1" fmla="*/ 0 h 38"/>
                <a:gd name="T2" fmla="*/ 0 w 173"/>
                <a:gd name="T3" fmla="*/ 0 h 38"/>
                <a:gd name="T4" fmla="*/ 274638 w 173"/>
                <a:gd name="T5" fmla="*/ 60325 h 38"/>
                <a:gd name="T6" fmla="*/ 0 w 173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" h="38">
                  <a:moveTo>
                    <a:pt x="0" y="0"/>
                  </a:moveTo>
                  <a:lnTo>
                    <a:pt x="0" y="0"/>
                  </a:lnTo>
                  <a:lnTo>
                    <a:pt x="173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Freeform 957">
              <a:extLst>
                <a:ext uri="{FF2B5EF4-FFF2-40B4-BE49-F238E27FC236}">
                  <a16:creationId xmlns:a16="http://schemas.microsoft.com/office/drawing/2014/main" id="{B3339625-B994-4CB9-9111-9BFECEFB5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2409825"/>
              <a:ext cx="120650" cy="123825"/>
            </a:xfrm>
            <a:custGeom>
              <a:avLst/>
              <a:gdLst>
                <a:gd name="T0" fmla="*/ 19050 w 76"/>
                <a:gd name="T1" fmla="*/ 34925 h 78"/>
                <a:gd name="T2" fmla="*/ 0 w 76"/>
                <a:gd name="T3" fmla="*/ 123825 h 78"/>
                <a:gd name="T4" fmla="*/ 19050 w 76"/>
                <a:gd name="T5" fmla="*/ 38100 h 78"/>
                <a:gd name="T6" fmla="*/ 19050 w 76"/>
                <a:gd name="T7" fmla="*/ 34925 h 78"/>
                <a:gd name="T8" fmla="*/ 120650 w 76"/>
                <a:gd name="T9" fmla="*/ 0 h 78"/>
                <a:gd name="T10" fmla="*/ 109538 w 76"/>
                <a:gd name="T11" fmla="*/ 26988 h 78"/>
                <a:gd name="T12" fmla="*/ 109538 w 76"/>
                <a:gd name="T13" fmla="*/ 26988 h 78"/>
                <a:gd name="T14" fmla="*/ 120650 w 76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6" h="78">
                  <a:moveTo>
                    <a:pt x="12" y="22"/>
                  </a:moveTo>
                  <a:lnTo>
                    <a:pt x="0" y="78"/>
                  </a:lnTo>
                  <a:lnTo>
                    <a:pt x="12" y="24"/>
                  </a:lnTo>
                  <a:lnTo>
                    <a:pt x="12" y="22"/>
                  </a:lnTo>
                  <a:close/>
                  <a:moveTo>
                    <a:pt x="76" y="0"/>
                  </a:moveTo>
                  <a:lnTo>
                    <a:pt x="69" y="1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C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Freeform 958">
              <a:extLst>
                <a:ext uri="{FF2B5EF4-FFF2-40B4-BE49-F238E27FC236}">
                  <a16:creationId xmlns:a16="http://schemas.microsoft.com/office/drawing/2014/main" id="{10160BEF-4ACF-4067-B7D4-BA4424361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2409825"/>
              <a:ext cx="120650" cy="123825"/>
            </a:xfrm>
            <a:custGeom>
              <a:avLst/>
              <a:gdLst>
                <a:gd name="T0" fmla="*/ 19050 w 76"/>
                <a:gd name="T1" fmla="*/ 34925 h 78"/>
                <a:gd name="T2" fmla="*/ 0 w 76"/>
                <a:gd name="T3" fmla="*/ 123825 h 78"/>
                <a:gd name="T4" fmla="*/ 19050 w 76"/>
                <a:gd name="T5" fmla="*/ 38100 h 78"/>
                <a:gd name="T6" fmla="*/ 19050 w 76"/>
                <a:gd name="T7" fmla="*/ 34925 h 78"/>
                <a:gd name="T8" fmla="*/ 120650 w 76"/>
                <a:gd name="T9" fmla="*/ 0 h 78"/>
                <a:gd name="T10" fmla="*/ 109538 w 76"/>
                <a:gd name="T11" fmla="*/ 26988 h 78"/>
                <a:gd name="T12" fmla="*/ 109538 w 76"/>
                <a:gd name="T13" fmla="*/ 26988 h 78"/>
                <a:gd name="T14" fmla="*/ 120650 w 76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6" h="78">
                  <a:moveTo>
                    <a:pt x="12" y="22"/>
                  </a:moveTo>
                  <a:lnTo>
                    <a:pt x="0" y="78"/>
                  </a:lnTo>
                  <a:lnTo>
                    <a:pt x="12" y="24"/>
                  </a:lnTo>
                  <a:lnTo>
                    <a:pt x="12" y="22"/>
                  </a:lnTo>
                  <a:moveTo>
                    <a:pt x="76" y="0"/>
                  </a:moveTo>
                  <a:lnTo>
                    <a:pt x="69" y="17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Freeform 959">
              <a:extLst>
                <a:ext uri="{FF2B5EF4-FFF2-40B4-BE49-F238E27FC236}">
                  <a16:creationId xmlns:a16="http://schemas.microsoft.com/office/drawing/2014/main" id="{11B681A3-6A49-4F7F-A160-484591CA9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486025"/>
              <a:ext cx="214313" cy="77788"/>
            </a:xfrm>
            <a:custGeom>
              <a:avLst/>
              <a:gdLst>
                <a:gd name="T0" fmla="*/ 11113 w 135"/>
                <a:gd name="T1" fmla="*/ 0 h 49"/>
                <a:gd name="T2" fmla="*/ 0 w 135"/>
                <a:gd name="T3" fmla="*/ 30163 h 49"/>
                <a:gd name="T4" fmla="*/ 206375 w 135"/>
                <a:gd name="T5" fmla="*/ 77788 h 49"/>
                <a:gd name="T6" fmla="*/ 206375 w 135"/>
                <a:gd name="T7" fmla="*/ 77788 h 49"/>
                <a:gd name="T8" fmla="*/ 214313 w 135"/>
                <a:gd name="T9" fmla="*/ 44450 h 49"/>
                <a:gd name="T10" fmla="*/ 11113 w 135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" h="49">
                  <a:moveTo>
                    <a:pt x="7" y="0"/>
                  </a:moveTo>
                  <a:lnTo>
                    <a:pt x="0" y="19"/>
                  </a:lnTo>
                  <a:lnTo>
                    <a:pt x="130" y="49"/>
                  </a:lnTo>
                  <a:lnTo>
                    <a:pt x="135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Freeform 960">
              <a:extLst>
                <a:ext uri="{FF2B5EF4-FFF2-40B4-BE49-F238E27FC236}">
                  <a16:creationId xmlns:a16="http://schemas.microsoft.com/office/drawing/2014/main" id="{E0A5B12B-D646-4D23-963B-6976C3B2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486025"/>
              <a:ext cx="214313" cy="77788"/>
            </a:xfrm>
            <a:custGeom>
              <a:avLst/>
              <a:gdLst>
                <a:gd name="T0" fmla="*/ 11113 w 135"/>
                <a:gd name="T1" fmla="*/ 0 h 49"/>
                <a:gd name="T2" fmla="*/ 0 w 135"/>
                <a:gd name="T3" fmla="*/ 30163 h 49"/>
                <a:gd name="T4" fmla="*/ 206375 w 135"/>
                <a:gd name="T5" fmla="*/ 77788 h 49"/>
                <a:gd name="T6" fmla="*/ 206375 w 135"/>
                <a:gd name="T7" fmla="*/ 77788 h 49"/>
                <a:gd name="T8" fmla="*/ 214313 w 135"/>
                <a:gd name="T9" fmla="*/ 44450 h 49"/>
                <a:gd name="T10" fmla="*/ 11113 w 135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" h="49">
                  <a:moveTo>
                    <a:pt x="7" y="0"/>
                  </a:moveTo>
                  <a:lnTo>
                    <a:pt x="0" y="19"/>
                  </a:lnTo>
                  <a:lnTo>
                    <a:pt x="130" y="49"/>
                  </a:lnTo>
                  <a:lnTo>
                    <a:pt x="135" y="28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Freeform 961">
              <a:extLst>
                <a:ext uri="{FF2B5EF4-FFF2-40B4-BE49-F238E27FC236}">
                  <a16:creationId xmlns:a16="http://schemas.microsoft.com/office/drawing/2014/main" id="{12CAA06E-37CC-4E9E-BB30-39193C92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486025"/>
              <a:ext cx="11113" cy="30163"/>
            </a:xfrm>
            <a:custGeom>
              <a:avLst/>
              <a:gdLst>
                <a:gd name="T0" fmla="*/ 11113 w 7"/>
                <a:gd name="T1" fmla="*/ 0 h 19"/>
                <a:gd name="T2" fmla="*/ 0 w 7"/>
                <a:gd name="T3" fmla="*/ 30163 h 19"/>
                <a:gd name="T4" fmla="*/ 0 w 7"/>
                <a:gd name="T5" fmla="*/ 30163 h 19"/>
                <a:gd name="T6" fmla="*/ 11113 w 7"/>
                <a:gd name="T7" fmla="*/ 0 h 19"/>
                <a:gd name="T8" fmla="*/ 11113 w 7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Freeform 962">
              <a:extLst>
                <a:ext uri="{FF2B5EF4-FFF2-40B4-BE49-F238E27FC236}">
                  <a16:creationId xmlns:a16="http://schemas.microsoft.com/office/drawing/2014/main" id="{A9D23C89-EC65-4492-95DE-72D2B927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486025"/>
              <a:ext cx="11113" cy="30163"/>
            </a:xfrm>
            <a:custGeom>
              <a:avLst/>
              <a:gdLst>
                <a:gd name="T0" fmla="*/ 11113 w 7"/>
                <a:gd name="T1" fmla="*/ 0 h 19"/>
                <a:gd name="T2" fmla="*/ 0 w 7"/>
                <a:gd name="T3" fmla="*/ 30163 h 19"/>
                <a:gd name="T4" fmla="*/ 0 w 7"/>
                <a:gd name="T5" fmla="*/ 30163 h 19"/>
                <a:gd name="T6" fmla="*/ 11113 w 7"/>
                <a:gd name="T7" fmla="*/ 0 h 19"/>
                <a:gd name="T8" fmla="*/ 11113 w 7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lnTo>
                    <a:pt x="0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Freeform 963">
              <a:extLst>
                <a:ext uri="{FF2B5EF4-FFF2-40B4-BE49-F238E27FC236}">
                  <a16:creationId xmlns:a16="http://schemas.microsoft.com/office/drawing/2014/main" id="{CE60FF3D-2C48-4C78-8769-C508C7DB7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763" y="573088"/>
              <a:ext cx="569913" cy="1770063"/>
            </a:xfrm>
            <a:custGeom>
              <a:avLst/>
              <a:gdLst>
                <a:gd name="T0" fmla="*/ 239963 w 152"/>
                <a:gd name="T1" fmla="*/ 289373 h 471"/>
                <a:gd name="T2" fmla="*/ 393690 w 152"/>
                <a:gd name="T3" fmla="*/ 511101 h 471"/>
                <a:gd name="T4" fmla="*/ 393690 w 152"/>
                <a:gd name="T5" fmla="*/ 511101 h 471"/>
                <a:gd name="T6" fmla="*/ 393690 w 152"/>
                <a:gd name="T7" fmla="*/ 511101 h 471"/>
                <a:gd name="T8" fmla="*/ 393690 w 152"/>
                <a:gd name="T9" fmla="*/ 511101 h 471"/>
                <a:gd name="T10" fmla="*/ 393690 w 152"/>
                <a:gd name="T11" fmla="*/ 511101 h 471"/>
                <a:gd name="T12" fmla="*/ 393690 w 152"/>
                <a:gd name="T13" fmla="*/ 514859 h 471"/>
                <a:gd name="T14" fmla="*/ 393690 w 152"/>
                <a:gd name="T15" fmla="*/ 514859 h 471"/>
                <a:gd name="T16" fmla="*/ 393690 w 152"/>
                <a:gd name="T17" fmla="*/ 514859 h 471"/>
                <a:gd name="T18" fmla="*/ 393690 w 152"/>
                <a:gd name="T19" fmla="*/ 514859 h 471"/>
                <a:gd name="T20" fmla="*/ 393690 w 152"/>
                <a:gd name="T21" fmla="*/ 514859 h 471"/>
                <a:gd name="T22" fmla="*/ 393690 w 152"/>
                <a:gd name="T23" fmla="*/ 514859 h 471"/>
                <a:gd name="T24" fmla="*/ 393690 w 152"/>
                <a:gd name="T25" fmla="*/ 518617 h 471"/>
                <a:gd name="T26" fmla="*/ 393690 w 152"/>
                <a:gd name="T27" fmla="*/ 518617 h 471"/>
                <a:gd name="T28" fmla="*/ 393690 w 152"/>
                <a:gd name="T29" fmla="*/ 518617 h 471"/>
                <a:gd name="T30" fmla="*/ 393690 w 152"/>
                <a:gd name="T31" fmla="*/ 518617 h 471"/>
                <a:gd name="T32" fmla="*/ 393690 w 152"/>
                <a:gd name="T33" fmla="*/ 518617 h 471"/>
                <a:gd name="T34" fmla="*/ 393690 w 152"/>
                <a:gd name="T35" fmla="*/ 518617 h 471"/>
                <a:gd name="T36" fmla="*/ 393690 w 152"/>
                <a:gd name="T37" fmla="*/ 522375 h 471"/>
                <a:gd name="T38" fmla="*/ 393690 w 152"/>
                <a:gd name="T39" fmla="*/ 522375 h 471"/>
                <a:gd name="T40" fmla="*/ 393690 w 152"/>
                <a:gd name="T41" fmla="*/ 522375 h 471"/>
                <a:gd name="T42" fmla="*/ 393690 w 152"/>
                <a:gd name="T43" fmla="*/ 522375 h 471"/>
                <a:gd name="T44" fmla="*/ 393690 w 152"/>
                <a:gd name="T45" fmla="*/ 529891 h 471"/>
                <a:gd name="T46" fmla="*/ 393690 w 152"/>
                <a:gd name="T47" fmla="*/ 529891 h 471"/>
                <a:gd name="T48" fmla="*/ 194970 w 152"/>
                <a:gd name="T49" fmla="*/ 687731 h 471"/>
                <a:gd name="T50" fmla="*/ 0 w 152"/>
                <a:gd name="T51" fmla="*/ 1356672 h 471"/>
                <a:gd name="T52" fmla="*/ 89986 w 152"/>
                <a:gd name="T53" fmla="*/ 1506996 h 471"/>
                <a:gd name="T54" fmla="*/ 89986 w 152"/>
                <a:gd name="T55" fmla="*/ 1506996 h 471"/>
                <a:gd name="T56" fmla="*/ 89986 w 152"/>
                <a:gd name="T57" fmla="*/ 1506996 h 471"/>
                <a:gd name="T58" fmla="*/ 89986 w 152"/>
                <a:gd name="T59" fmla="*/ 1506996 h 471"/>
                <a:gd name="T60" fmla="*/ 89986 w 152"/>
                <a:gd name="T61" fmla="*/ 1506996 h 471"/>
                <a:gd name="T62" fmla="*/ 89986 w 152"/>
                <a:gd name="T63" fmla="*/ 1506996 h 471"/>
                <a:gd name="T64" fmla="*/ 89986 w 152"/>
                <a:gd name="T65" fmla="*/ 1506996 h 471"/>
                <a:gd name="T66" fmla="*/ 89986 w 152"/>
                <a:gd name="T67" fmla="*/ 1506996 h 471"/>
                <a:gd name="T68" fmla="*/ 89986 w 152"/>
                <a:gd name="T69" fmla="*/ 1506996 h 471"/>
                <a:gd name="T70" fmla="*/ 89986 w 152"/>
                <a:gd name="T71" fmla="*/ 1510754 h 471"/>
                <a:gd name="T72" fmla="*/ 89986 w 152"/>
                <a:gd name="T73" fmla="*/ 1510754 h 471"/>
                <a:gd name="T74" fmla="*/ 89986 w 152"/>
                <a:gd name="T75" fmla="*/ 1510754 h 471"/>
                <a:gd name="T76" fmla="*/ 89986 w 152"/>
                <a:gd name="T77" fmla="*/ 1510754 h 471"/>
                <a:gd name="T78" fmla="*/ 89986 w 152"/>
                <a:gd name="T79" fmla="*/ 1510754 h 471"/>
                <a:gd name="T80" fmla="*/ 89986 w 152"/>
                <a:gd name="T81" fmla="*/ 1510754 h 471"/>
                <a:gd name="T82" fmla="*/ 89986 w 152"/>
                <a:gd name="T83" fmla="*/ 1510754 h 471"/>
                <a:gd name="T84" fmla="*/ 89986 w 152"/>
                <a:gd name="T85" fmla="*/ 1510754 h 471"/>
                <a:gd name="T86" fmla="*/ 89986 w 152"/>
                <a:gd name="T87" fmla="*/ 1510754 h 471"/>
                <a:gd name="T88" fmla="*/ 89986 w 152"/>
                <a:gd name="T89" fmla="*/ 1514513 h 471"/>
                <a:gd name="T90" fmla="*/ 89986 w 152"/>
                <a:gd name="T91" fmla="*/ 1514513 h 471"/>
                <a:gd name="T92" fmla="*/ 89986 w 152"/>
                <a:gd name="T93" fmla="*/ 1514513 h 471"/>
                <a:gd name="T94" fmla="*/ 89986 w 152"/>
                <a:gd name="T95" fmla="*/ 1514513 h 471"/>
                <a:gd name="T96" fmla="*/ 89986 w 152"/>
                <a:gd name="T97" fmla="*/ 1514513 h 471"/>
                <a:gd name="T98" fmla="*/ 89986 w 152"/>
                <a:gd name="T99" fmla="*/ 1514513 h 471"/>
                <a:gd name="T100" fmla="*/ 89986 w 152"/>
                <a:gd name="T101" fmla="*/ 1514513 h 471"/>
                <a:gd name="T102" fmla="*/ 89986 w 152"/>
                <a:gd name="T103" fmla="*/ 1514513 h 471"/>
                <a:gd name="T104" fmla="*/ 89986 w 152"/>
                <a:gd name="T105" fmla="*/ 1518271 h 471"/>
                <a:gd name="T106" fmla="*/ 86237 w 152"/>
                <a:gd name="T107" fmla="*/ 1518271 h 471"/>
                <a:gd name="T108" fmla="*/ 86237 w 152"/>
                <a:gd name="T109" fmla="*/ 1518271 h 471"/>
                <a:gd name="T110" fmla="*/ 86237 w 152"/>
                <a:gd name="T111" fmla="*/ 1518271 h 471"/>
                <a:gd name="T112" fmla="*/ 26246 w 152"/>
                <a:gd name="T113" fmla="*/ 1702417 h 471"/>
                <a:gd name="T114" fmla="*/ 416186 w 152"/>
                <a:gd name="T115" fmla="*/ 1450625 h 471"/>
                <a:gd name="T116" fmla="*/ 536168 w 152"/>
                <a:gd name="T117" fmla="*/ 52613 h 47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2" h="471">
                  <a:moveTo>
                    <a:pt x="82" y="0"/>
                  </a:moveTo>
                  <a:cubicBezTo>
                    <a:pt x="64" y="77"/>
                    <a:pt x="64" y="77"/>
                    <a:pt x="64" y="77"/>
                  </a:cubicBezTo>
                  <a:cubicBezTo>
                    <a:pt x="91" y="83"/>
                    <a:pt x="109" y="109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5" y="136"/>
                    <a:pt x="105" y="136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40"/>
                    <a:pt x="105" y="141"/>
                    <a:pt x="105" y="141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1"/>
                    <a:pt x="105" y="141"/>
                    <a:pt x="104" y="141"/>
                  </a:cubicBezTo>
                  <a:cubicBezTo>
                    <a:pt x="99" y="166"/>
                    <a:pt x="76" y="183"/>
                    <a:pt x="52" y="183"/>
                  </a:cubicBezTo>
                  <a:cubicBezTo>
                    <a:pt x="48" y="183"/>
                    <a:pt x="44" y="183"/>
                    <a:pt x="40" y="18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17" y="365"/>
                    <a:pt x="28" y="383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24" y="401"/>
                    <a:pt x="24" y="401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2"/>
                    <a:pt x="24" y="402"/>
                    <a:pt x="24" y="402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3"/>
                    <a:pt x="24" y="403"/>
                  </a:cubicBezTo>
                  <a:cubicBezTo>
                    <a:pt x="24" y="403"/>
                    <a:pt x="24" y="404"/>
                    <a:pt x="24" y="404"/>
                  </a:cubicBezTo>
                  <a:cubicBezTo>
                    <a:pt x="24" y="404"/>
                    <a:pt x="24" y="404"/>
                    <a:pt x="24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23" y="404"/>
                    <a:pt x="23" y="404"/>
                    <a:pt x="23" y="404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86" y="471"/>
                    <a:pt x="86" y="471"/>
                    <a:pt x="86" y="471"/>
                  </a:cubicBezTo>
                  <a:cubicBezTo>
                    <a:pt x="95" y="444"/>
                    <a:pt x="104" y="416"/>
                    <a:pt x="111" y="386"/>
                  </a:cubicBezTo>
                  <a:cubicBezTo>
                    <a:pt x="112" y="382"/>
                    <a:pt x="113" y="378"/>
                    <a:pt x="114" y="373"/>
                  </a:cubicBezTo>
                  <a:cubicBezTo>
                    <a:pt x="139" y="262"/>
                    <a:pt x="152" y="112"/>
                    <a:pt x="143" y="14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249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Freeform 964">
              <a:extLst>
                <a:ext uri="{FF2B5EF4-FFF2-40B4-BE49-F238E27FC236}">
                  <a16:creationId xmlns:a16="http://schemas.microsoft.com/office/drawing/2014/main" id="{EF9483AB-DFE7-4A64-A91D-554D4ECFB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234950"/>
              <a:ext cx="228600" cy="390525"/>
            </a:xfrm>
            <a:custGeom>
              <a:avLst/>
              <a:gdLst>
                <a:gd name="T0" fmla="*/ 74951 w 61"/>
                <a:gd name="T1" fmla="*/ 0 h 104"/>
                <a:gd name="T2" fmla="*/ 0 w 61"/>
                <a:gd name="T3" fmla="*/ 337954 h 104"/>
                <a:gd name="T4" fmla="*/ 228600 w 61"/>
                <a:gd name="T5" fmla="*/ 390525 h 104"/>
                <a:gd name="T6" fmla="*/ 228600 w 61"/>
                <a:gd name="T7" fmla="*/ 390525 h 104"/>
                <a:gd name="T8" fmla="*/ 0 w 61"/>
                <a:gd name="T9" fmla="*/ 337954 h 104"/>
                <a:gd name="T10" fmla="*/ 74951 w 61"/>
                <a:gd name="T11" fmla="*/ 0 h 104"/>
                <a:gd name="T12" fmla="*/ 74951 w 61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" h="104">
                  <a:moveTo>
                    <a:pt x="2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70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Freeform 965">
              <a:extLst>
                <a:ext uri="{FF2B5EF4-FFF2-40B4-BE49-F238E27FC236}">
                  <a16:creationId xmlns:a16="http://schemas.microsoft.com/office/drawing/2014/main" id="{4BB64779-8481-4FD3-8709-806A2F464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6988" y="862013"/>
              <a:ext cx="260350" cy="398463"/>
            </a:xfrm>
            <a:custGeom>
              <a:avLst/>
              <a:gdLst>
                <a:gd name="T0" fmla="*/ 45278 w 69"/>
                <a:gd name="T1" fmla="*/ 398463 h 106"/>
                <a:gd name="T2" fmla="*/ 0 w 69"/>
                <a:gd name="T3" fmla="*/ 394704 h 106"/>
                <a:gd name="T4" fmla="*/ 241484 w 69"/>
                <a:gd name="T5" fmla="*/ 240581 h 106"/>
                <a:gd name="T6" fmla="*/ 245257 w 69"/>
                <a:gd name="T7" fmla="*/ 233063 h 106"/>
                <a:gd name="T8" fmla="*/ 245257 w 69"/>
                <a:gd name="T9" fmla="*/ 233063 h 106"/>
                <a:gd name="T10" fmla="*/ 245257 w 69"/>
                <a:gd name="T11" fmla="*/ 233063 h 106"/>
                <a:gd name="T12" fmla="*/ 245257 w 69"/>
                <a:gd name="T13" fmla="*/ 233063 h 106"/>
                <a:gd name="T14" fmla="*/ 245257 w 69"/>
                <a:gd name="T15" fmla="*/ 233063 h 106"/>
                <a:gd name="T16" fmla="*/ 245257 w 69"/>
                <a:gd name="T17" fmla="*/ 233063 h 106"/>
                <a:gd name="T18" fmla="*/ 245257 w 69"/>
                <a:gd name="T19" fmla="*/ 233063 h 106"/>
                <a:gd name="T20" fmla="*/ 245257 w 69"/>
                <a:gd name="T21" fmla="*/ 229304 h 106"/>
                <a:gd name="T22" fmla="*/ 245257 w 69"/>
                <a:gd name="T23" fmla="*/ 229304 h 106"/>
                <a:gd name="T24" fmla="*/ 245257 w 69"/>
                <a:gd name="T25" fmla="*/ 229304 h 106"/>
                <a:gd name="T26" fmla="*/ 245257 w 69"/>
                <a:gd name="T27" fmla="*/ 229304 h 106"/>
                <a:gd name="T28" fmla="*/ 245257 w 69"/>
                <a:gd name="T29" fmla="*/ 229304 h 106"/>
                <a:gd name="T30" fmla="*/ 245257 w 69"/>
                <a:gd name="T31" fmla="*/ 229304 h 106"/>
                <a:gd name="T32" fmla="*/ 245257 w 69"/>
                <a:gd name="T33" fmla="*/ 229304 h 106"/>
                <a:gd name="T34" fmla="*/ 245257 w 69"/>
                <a:gd name="T35" fmla="*/ 229304 h 106"/>
                <a:gd name="T36" fmla="*/ 245257 w 69"/>
                <a:gd name="T37" fmla="*/ 229304 h 106"/>
                <a:gd name="T38" fmla="*/ 245257 w 69"/>
                <a:gd name="T39" fmla="*/ 225545 h 106"/>
                <a:gd name="T40" fmla="*/ 245257 w 69"/>
                <a:gd name="T41" fmla="*/ 225545 h 106"/>
                <a:gd name="T42" fmla="*/ 245257 w 69"/>
                <a:gd name="T43" fmla="*/ 225545 h 106"/>
                <a:gd name="T44" fmla="*/ 245257 w 69"/>
                <a:gd name="T45" fmla="*/ 225545 h 106"/>
                <a:gd name="T46" fmla="*/ 245257 w 69"/>
                <a:gd name="T47" fmla="*/ 225545 h 106"/>
                <a:gd name="T48" fmla="*/ 245257 w 69"/>
                <a:gd name="T49" fmla="*/ 225545 h 106"/>
                <a:gd name="T50" fmla="*/ 245257 w 69"/>
                <a:gd name="T51" fmla="*/ 225545 h 106"/>
                <a:gd name="T52" fmla="*/ 245257 w 69"/>
                <a:gd name="T53" fmla="*/ 225545 h 106"/>
                <a:gd name="T54" fmla="*/ 245257 w 69"/>
                <a:gd name="T55" fmla="*/ 225545 h 106"/>
                <a:gd name="T56" fmla="*/ 245257 w 69"/>
                <a:gd name="T57" fmla="*/ 221786 h 106"/>
                <a:gd name="T58" fmla="*/ 245257 w 69"/>
                <a:gd name="T59" fmla="*/ 221786 h 106"/>
                <a:gd name="T60" fmla="*/ 245257 w 69"/>
                <a:gd name="T61" fmla="*/ 221786 h 106"/>
                <a:gd name="T62" fmla="*/ 245257 w 69"/>
                <a:gd name="T63" fmla="*/ 221786 h 106"/>
                <a:gd name="T64" fmla="*/ 245257 w 69"/>
                <a:gd name="T65" fmla="*/ 221786 h 106"/>
                <a:gd name="T66" fmla="*/ 245257 w 69"/>
                <a:gd name="T67" fmla="*/ 221786 h 106"/>
                <a:gd name="T68" fmla="*/ 90557 w 69"/>
                <a:gd name="T69" fmla="*/ 0 h 106"/>
                <a:gd name="T70" fmla="*/ 83010 w 69"/>
                <a:gd name="T71" fmla="*/ 41350 h 106"/>
                <a:gd name="T72" fmla="*/ 245257 w 69"/>
                <a:gd name="T73" fmla="*/ 221786 h 10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9" h="106">
                  <a:moveTo>
                    <a:pt x="64" y="64"/>
                  </a:moveTo>
                  <a:cubicBezTo>
                    <a:pt x="59" y="89"/>
                    <a:pt x="36" y="106"/>
                    <a:pt x="12" y="106"/>
                  </a:cubicBezTo>
                  <a:cubicBezTo>
                    <a:pt x="8" y="106"/>
                    <a:pt x="4" y="106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" y="106"/>
                    <a:pt x="8" y="106"/>
                    <a:pt x="12" y="106"/>
                  </a:cubicBezTo>
                  <a:cubicBezTo>
                    <a:pt x="36" y="106"/>
                    <a:pt x="59" y="89"/>
                    <a:pt x="64" y="64"/>
                  </a:cubicBezTo>
                  <a:moveTo>
                    <a:pt x="65" y="62"/>
                  </a:move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moveTo>
                    <a:pt x="65" y="62"/>
                  </a:move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moveTo>
                    <a:pt x="65" y="62"/>
                  </a:move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moveTo>
                    <a:pt x="65" y="62"/>
                  </a:move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moveTo>
                    <a:pt x="65" y="61"/>
                  </a:move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1"/>
                  </a:cubicBezTo>
                  <a:moveTo>
                    <a:pt x="65" y="61"/>
                  </a:move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moveTo>
                    <a:pt x="65" y="61"/>
                  </a:move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moveTo>
                    <a:pt x="65" y="61"/>
                  </a:move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moveTo>
                    <a:pt x="65" y="61"/>
                  </a:move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moveTo>
                    <a:pt x="65" y="61"/>
                  </a:move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1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60"/>
                  </a:move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moveTo>
                    <a:pt x="65" y="59"/>
                  </a:moveTo>
                  <a:cubicBezTo>
                    <a:pt x="65" y="59"/>
                    <a:pt x="65" y="59"/>
                    <a:pt x="65" y="60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65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65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65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65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moveTo>
                    <a:pt x="24" y="0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1" y="6"/>
                    <a:pt x="69" y="32"/>
                    <a:pt x="65" y="59"/>
                  </a:cubicBezTo>
                  <a:cubicBezTo>
                    <a:pt x="69" y="32"/>
                    <a:pt x="51" y="6"/>
                    <a:pt x="24" y="0"/>
                  </a:cubicBezTo>
                </a:path>
              </a:pathLst>
            </a:custGeom>
            <a:solidFill>
              <a:srgbClr val="470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Freeform 966">
              <a:extLst>
                <a:ext uri="{FF2B5EF4-FFF2-40B4-BE49-F238E27FC236}">
                  <a16:creationId xmlns:a16="http://schemas.microsoft.com/office/drawing/2014/main" id="{E7DBBC54-0C78-463A-AFB0-6793D7869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8263" y="903288"/>
              <a:ext cx="41275" cy="169863"/>
            </a:xfrm>
            <a:custGeom>
              <a:avLst/>
              <a:gdLst>
                <a:gd name="T0" fmla="*/ 26988 w 26"/>
                <a:gd name="T1" fmla="*/ 57150 h 107"/>
                <a:gd name="T2" fmla="*/ 26988 w 26"/>
                <a:gd name="T3" fmla="*/ 57150 h 107"/>
                <a:gd name="T4" fmla="*/ 0 w 26"/>
                <a:gd name="T5" fmla="*/ 169863 h 107"/>
                <a:gd name="T6" fmla="*/ 15875 w 26"/>
                <a:gd name="T7" fmla="*/ 112713 h 107"/>
                <a:gd name="T8" fmla="*/ 26988 w 26"/>
                <a:gd name="T9" fmla="*/ 57150 h 107"/>
                <a:gd name="T10" fmla="*/ 41275 w 26"/>
                <a:gd name="T11" fmla="*/ 0 h 107"/>
                <a:gd name="T12" fmla="*/ 38100 w 26"/>
                <a:gd name="T13" fmla="*/ 3175 h 107"/>
                <a:gd name="T14" fmla="*/ 38100 w 26"/>
                <a:gd name="T15" fmla="*/ 3175 h 107"/>
                <a:gd name="T16" fmla="*/ 41275 w 26"/>
                <a:gd name="T17" fmla="*/ 0 h 107"/>
                <a:gd name="T18" fmla="*/ 41275 w 26"/>
                <a:gd name="T19" fmla="*/ 0 h 107"/>
                <a:gd name="T20" fmla="*/ 41275 w 26"/>
                <a:gd name="T21" fmla="*/ 0 h 107"/>
                <a:gd name="T22" fmla="*/ 41275 w 26"/>
                <a:gd name="T23" fmla="*/ 0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107">
                  <a:moveTo>
                    <a:pt x="17" y="36"/>
                  </a:moveTo>
                  <a:lnTo>
                    <a:pt x="17" y="36"/>
                  </a:lnTo>
                  <a:lnTo>
                    <a:pt x="0" y="107"/>
                  </a:lnTo>
                  <a:lnTo>
                    <a:pt x="10" y="71"/>
                  </a:lnTo>
                  <a:lnTo>
                    <a:pt x="17" y="36"/>
                  </a:lnTo>
                  <a:close/>
                  <a:moveTo>
                    <a:pt x="26" y="0"/>
                  </a:moveTo>
                  <a:lnTo>
                    <a:pt x="24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E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Freeform 967">
              <a:extLst>
                <a:ext uri="{FF2B5EF4-FFF2-40B4-BE49-F238E27FC236}">
                  <a16:creationId xmlns:a16="http://schemas.microsoft.com/office/drawing/2014/main" id="{9C3FCEED-3BB3-428D-9B5D-73779EA00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8263" y="903288"/>
              <a:ext cx="41275" cy="169863"/>
            </a:xfrm>
            <a:custGeom>
              <a:avLst/>
              <a:gdLst>
                <a:gd name="T0" fmla="*/ 26988 w 26"/>
                <a:gd name="T1" fmla="*/ 57150 h 107"/>
                <a:gd name="T2" fmla="*/ 26988 w 26"/>
                <a:gd name="T3" fmla="*/ 57150 h 107"/>
                <a:gd name="T4" fmla="*/ 0 w 26"/>
                <a:gd name="T5" fmla="*/ 169863 h 107"/>
                <a:gd name="T6" fmla="*/ 15875 w 26"/>
                <a:gd name="T7" fmla="*/ 112713 h 107"/>
                <a:gd name="T8" fmla="*/ 26988 w 26"/>
                <a:gd name="T9" fmla="*/ 57150 h 107"/>
                <a:gd name="T10" fmla="*/ 41275 w 26"/>
                <a:gd name="T11" fmla="*/ 0 h 107"/>
                <a:gd name="T12" fmla="*/ 38100 w 26"/>
                <a:gd name="T13" fmla="*/ 3175 h 107"/>
                <a:gd name="T14" fmla="*/ 38100 w 26"/>
                <a:gd name="T15" fmla="*/ 3175 h 107"/>
                <a:gd name="T16" fmla="*/ 41275 w 26"/>
                <a:gd name="T17" fmla="*/ 0 h 107"/>
                <a:gd name="T18" fmla="*/ 41275 w 26"/>
                <a:gd name="T19" fmla="*/ 0 h 107"/>
                <a:gd name="T20" fmla="*/ 41275 w 26"/>
                <a:gd name="T21" fmla="*/ 0 h 107"/>
                <a:gd name="T22" fmla="*/ 41275 w 26"/>
                <a:gd name="T23" fmla="*/ 0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" h="107">
                  <a:moveTo>
                    <a:pt x="17" y="36"/>
                  </a:moveTo>
                  <a:lnTo>
                    <a:pt x="17" y="36"/>
                  </a:lnTo>
                  <a:lnTo>
                    <a:pt x="0" y="107"/>
                  </a:lnTo>
                  <a:lnTo>
                    <a:pt x="10" y="71"/>
                  </a:lnTo>
                  <a:lnTo>
                    <a:pt x="17" y="36"/>
                  </a:lnTo>
                  <a:moveTo>
                    <a:pt x="26" y="0"/>
                  </a:moveTo>
                  <a:lnTo>
                    <a:pt x="24" y="2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Freeform 968">
              <a:extLst>
                <a:ext uri="{FF2B5EF4-FFF2-40B4-BE49-F238E27FC236}">
                  <a16:creationId xmlns:a16="http://schemas.microsoft.com/office/drawing/2014/main" id="{400CF418-D540-4A4C-9D8E-FFF3C6FA6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906463"/>
              <a:ext cx="11113" cy="53975"/>
            </a:xfrm>
            <a:custGeom>
              <a:avLst/>
              <a:gdLst>
                <a:gd name="T0" fmla="*/ 11113 w 7"/>
                <a:gd name="T1" fmla="*/ 0 h 34"/>
                <a:gd name="T2" fmla="*/ 11113 w 7"/>
                <a:gd name="T3" fmla="*/ 0 h 34"/>
                <a:gd name="T4" fmla="*/ 0 w 7"/>
                <a:gd name="T5" fmla="*/ 53975 h 34"/>
                <a:gd name="T6" fmla="*/ 0 w 7"/>
                <a:gd name="T7" fmla="*/ 53975 h 34"/>
                <a:gd name="T8" fmla="*/ 11113 w 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4">
                  <a:moveTo>
                    <a:pt x="7" y="0"/>
                  </a:moveTo>
                  <a:lnTo>
                    <a:pt x="7" y="0"/>
                  </a:lnTo>
                  <a:lnTo>
                    <a:pt x="0" y="3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0C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Freeform 969">
              <a:extLst>
                <a:ext uri="{FF2B5EF4-FFF2-40B4-BE49-F238E27FC236}">
                  <a16:creationId xmlns:a16="http://schemas.microsoft.com/office/drawing/2014/main" id="{D0A90904-E0AA-4462-A980-5BB0A8067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906463"/>
              <a:ext cx="11113" cy="53975"/>
            </a:xfrm>
            <a:custGeom>
              <a:avLst/>
              <a:gdLst>
                <a:gd name="T0" fmla="*/ 11113 w 7"/>
                <a:gd name="T1" fmla="*/ 0 h 34"/>
                <a:gd name="T2" fmla="*/ 11113 w 7"/>
                <a:gd name="T3" fmla="*/ 0 h 34"/>
                <a:gd name="T4" fmla="*/ 0 w 7"/>
                <a:gd name="T5" fmla="*/ 53975 h 34"/>
                <a:gd name="T6" fmla="*/ 0 w 7"/>
                <a:gd name="T7" fmla="*/ 53975 h 34"/>
                <a:gd name="T8" fmla="*/ 11113 w 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34">
                  <a:moveTo>
                    <a:pt x="7" y="0"/>
                  </a:moveTo>
                  <a:lnTo>
                    <a:pt x="7" y="0"/>
                  </a:lnTo>
                  <a:lnTo>
                    <a:pt x="0" y="3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Freeform 970">
              <a:extLst>
                <a:ext uri="{FF2B5EF4-FFF2-40B4-BE49-F238E27FC236}">
                  <a16:creationId xmlns:a16="http://schemas.microsoft.com/office/drawing/2014/main" id="{E75E346F-4F6A-4D2C-9219-536095A29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07763" y="1928813"/>
              <a:ext cx="104775" cy="346075"/>
            </a:xfrm>
            <a:custGeom>
              <a:avLst/>
              <a:gdLst>
                <a:gd name="T0" fmla="*/ 86065 w 28"/>
                <a:gd name="T1" fmla="*/ 161752 h 92"/>
                <a:gd name="T2" fmla="*/ 86065 w 28"/>
                <a:gd name="T3" fmla="*/ 161752 h 92"/>
                <a:gd name="T4" fmla="*/ 86065 w 28"/>
                <a:gd name="T5" fmla="*/ 161752 h 92"/>
                <a:gd name="T6" fmla="*/ 86065 w 28"/>
                <a:gd name="T7" fmla="*/ 161752 h 92"/>
                <a:gd name="T8" fmla="*/ 86065 w 28"/>
                <a:gd name="T9" fmla="*/ 161752 h 92"/>
                <a:gd name="T10" fmla="*/ 89807 w 28"/>
                <a:gd name="T11" fmla="*/ 161752 h 92"/>
                <a:gd name="T12" fmla="*/ 89807 w 28"/>
                <a:gd name="T13" fmla="*/ 161752 h 92"/>
                <a:gd name="T14" fmla="*/ 89807 w 28"/>
                <a:gd name="T15" fmla="*/ 157991 h 92"/>
                <a:gd name="T16" fmla="*/ 89807 w 28"/>
                <a:gd name="T17" fmla="*/ 157991 h 92"/>
                <a:gd name="T18" fmla="*/ 89807 w 28"/>
                <a:gd name="T19" fmla="*/ 157991 h 92"/>
                <a:gd name="T20" fmla="*/ 89807 w 28"/>
                <a:gd name="T21" fmla="*/ 157991 h 92"/>
                <a:gd name="T22" fmla="*/ 89807 w 28"/>
                <a:gd name="T23" fmla="*/ 157991 h 92"/>
                <a:gd name="T24" fmla="*/ 89807 w 28"/>
                <a:gd name="T25" fmla="*/ 157991 h 92"/>
                <a:gd name="T26" fmla="*/ 89807 w 28"/>
                <a:gd name="T27" fmla="*/ 157991 h 92"/>
                <a:gd name="T28" fmla="*/ 89807 w 28"/>
                <a:gd name="T29" fmla="*/ 157991 h 92"/>
                <a:gd name="T30" fmla="*/ 89807 w 28"/>
                <a:gd name="T31" fmla="*/ 157991 h 92"/>
                <a:gd name="T32" fmla="*/ 89807 w 28"/>
                <a:gd name="T33" fmla="*/ 157991 h 92"/>
                <a:gd name="T34" fmla="*/ 89807 w 28"/>
                <a:gd name="T35" fmla="*/ 157991 h 92"/>
                <a:gd name="T36" fmla="*/ 89807 w 28"/>
                <a:gd name="T37" fmla="*/ 157991 h 92"/>
                <a:gd name="T38" fmla="*/ 89807 w 28"/>
                <a:gd name="T39" fmla="*/ 154229 h 92"/>
                <a:gd name="T40" fmla="*/ 89807 w 28"/>
                <a:gd name="T41" fmla="*/ 154229 h 92"/>
                <a:gd name="T42" fmla="*/ 89807 w 28"/>
                <a:gd name="T43" fmla="*/ 154229 h 92"/>
                <a:gd name="T44" fmla="*/ 89807 w 28"/>
                <a:gd name="T45" fmla="*/ 154229 h 92"/>
                <a:gd name="T46" fmla="*/ 89807 w 28"/>
                <a:gd name="T47" fmla="*/ 154229 h 92"/>
                <a:gd name="T48" fmla="*/ 89807 w 28"/>
                <a:gd name="T49" fmla="*/ 154229 h 92"/>
                <a:gd name="T50" fmla="*/ 89807 w 28"/>
                <a:gd name="T51" fmla="*/ 154229 h 92"/>
                <a:gd name="T52" fmla="*/ 89807 w 28"/>
                <a:gd name="T53" fmla="*/ 154229 h 92"/>
                <a:gd name="T54" fmla="*/ 89807 w 28"/>
                <a:gd name="T55" fmla="*/ 154229 h 92"/>
                <a:gd name="T56" fmla="*/ 89807 w 28"/>
                <a:gd name="T57" fmla="*/ 154229 h 92"/>
                <a:gd name="T58" fmla="*/ 89807 w 28"/>
                <a:gd name="T59" fmla="*/ 154229 h 92"/>
                <a:gd name="T60" fmla="*/ 89807 w 28"/>
                <a:gd name="T61" fmla="*/ 154229 h 92"/>
                <a:gd name="T62" fmla="*/ 89807 w 28"/>
                <a:gd name="T63" fmla="*/ 154229 h 92"/>
                <a:gd name="T64" fmla="*/ 89807 w 28"/>
                <a:gd name="T65" fmla="*/ 150467 h 92"/>
                <a:gd name="T66" fmla="*/ 89807 w 28"/>
                <a:gd name="T67" fmla="*/ 150467 h 92"/>
                <a:gd name="T68" fmla="*/ 89807 w 28"/>
                <a:gd name="T69" fmla="*/ 150467 h 92"/>
                <a:gd name="T70" fmla="*/ 89807 w 28"/>
                <a:gd name="T71" fmla="*/ 150467 h 92"/>
                <a:gd name="T72" fmla="*/ 89807 w 28"/>
                <a:gd name="T73" fmla="*/ 150467 h 92"/>
                <a:gd name="T74" fmla="*/ 89807 w 28"/>
                <a:gd name="T75" fmla="*/ 150467 h 92"/>
                <a:gd name="T76" fmla="*/ 89807 w 28"/>
                <a:gd name="T77" fmla="*/ 150467 h 92"/>
                <a:gd name="T78" fmla="*/ 89807 w 28"/>
                <a:gd name="T79" fmla="*/ 150467 h 92"/>
                <a:gd name="T80" fmla="*/ 89807 w 28"/>
                <a:gd name="T81" fmla="*/ 150467 h 92"/>
                <a:gd name="T82" fmla="*/ 89807 w 28"/>
                <a:gd name="T83" fmla="*/ 150467 h 92"/>
                <a:gd name="T84" fmla="*/ 89807 w 28"/>
                <a:gd name="T85" fmla="*/ 150467 h 92"/>
                <a:gd name="T86" fmla="*/ 89807 w 28"/>
                <a:gd name="T87" fmla="*/ 150467 h 92"/>
                <a:gd name="T88" fmla="*/ 89807 w 28"/>
                <a:gd name="T89" fmla="*/ 150467 h 92"/>
                <a:gd name="T90" fmla="*/ 89807 w 28"/>
                <a:gd name="T91" fmla="*/ 150467 h 92"/>
                <a:gd name="T92" fmla="*/ 0 w 28"/>
                <a:gd name="T93" fmla="*/ 0 h 92"/>
                <a:gd name="T94" fmla="*/ 0 w 28"/>
                <a:gd name="T95" fmla="*/ 0 h 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" h="92"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3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24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4"/>
                    <a:pt x="28" y="22"/>
                    <a:pt x="24" y="40"/>
                  </a:cubicBezTo>
                  <a:cubicBezTo>
                    <a:pt x="28" y="22"/>
                    <a:pt x="17" y="4"/>
                    <a:pt x="0" y="0"/>
                  </a:cubicBezTo>
                </a:path>
              </a:pathLst>
            </a:custGeom>
            <a:solidFill>
              <a:srgbClr val="4F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Freeform 971">
              <a:extLst>
                <a:ext uri="{FF2B5EF4-FFF2-40B4-BE49-F238E27FC236}">
                  <a16:creationId xmlns:a16="http://schemas.microsoft.com/office/drawing/2014/main" id="{A7849B3A-1EC9-4017-9DAD-B56531BE5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2417763"/>
              <a:ext cx="7938" cy="30163"/>
            </a:xfrm>
            <a:custGeom>
              <a:avLst/>
              <a:gdLst>
                <a:gd name="T0" fmla="*/ 7938 w 5"/>
                <a:gd name="T1" fmla="*/ 0 h 19"/>
                <a:gd name="T2" fmla="*/ 0 w 5"/>
                <a:gd name="T3" fmla="*/ 26988 h 19"/>
                <a:gd name="T4" fmla="*/ 0 w 5"/>
                <a:gd name="T5" fmla="*/ 30163 h 19"/>
                <a:gd name="T6" fmla="*/ 7938 w 5"/>
                <a:gd name="T7" fmla="*/ 0 h 19"/>
                <a:gd name="T8" fmla="*/ 7938 w 5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9">
                  <a:moveTo>
                    <a:pt x="5" y="0"/>
                  </a:moveTo>
                  <a:lnTo>
                    <a:pt x="0" y="17"/>
                  </a:ln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9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Freeform 972">
              <a:extLst>
                <a:ext uri="{FF2B5EF4-FFF2-40B4-BE49-F238E27FC236}">
                  <a16:creationId xmlns:a16="http://schemas.microsoft.com/office/drawing/2014/main" id="{309CD847-0321-4908-AE40-2071EF99B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7113" y="2417763"/>
              <a:ext cx="7938" cy="30163"/>
            </a:xfrm>
            <a:custGeom>
              <a:avLst/>
              <a:gdLst>
                <a:gd name="T0" fmla="*/ 7938 w 5"/>
                <a:gd name="T1" fmla="*/ 0 h 19"/>
                <a:gd name="T2" fmla="*/ 0 w 5"/>
                <a:gd name="T3" fmla="*/ 26988 h 19"/>
                <a:gd name="T4" fmla="*/ 0 w 5"/>
                <a:gd name="T5" fmla="*/ 30163 h 19"/>
                <a:gd name="T6" fmla="*/ 7938 w 5"/>
                <a:gd name="T7" fmla="*/ 0 h 19"/>
                <a:gd name="T8" fmla="*/ 7938 w 5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9">
                  <a:moveTo>
                    <a:pt x="5" y="0"/>
                  </a:moveTo>
                  <a:lnTo>
                    <a:pt x="0" y="17"/>
                  </a:lnTo>
                  <a:lnTo>
                    <a:pt x="0" y="19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Freeform 973">
              <a:extLst>
                <a:ext uri="{FF2B5EF4-FFF2-40B4-BE49-F238E27FC236}">
                  <a16:creationId xmlns:a16="http://schemas.microsoft.com/office/drawing/2014/main" id="{FF914566-81F0-4EC9-888A-95CBCC1C2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925" y="2530475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9050 w 12"/>
                <a:gd name="T5" fmla="*/ 3175 h 2"/>
                <a:gd name="T6" fmla="*/ 19050 w 12"/>
                <a:gd name="T7" fmla="*/ 3175 h 2"/>
                <a:gd name="T8" fmla="*/ 0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Freeform 974">
              <a:extLst>
                <a:ext uri="{FF2B5EF4-FFF2-40B4-BE49-F238E27FC236}">
                  <a16:creationId xmlns:a16="http://schemas.microsoft.com/office/drawing/2014/main" id="{6763BEF2-E6BE-49A0-BF19-E841FC6C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925" y="2530475"/>
              <a:ext cx="19050" cy="3175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0 h 2"/>
                <a:gd name="T4" fmla="*/ 19050 w 12"/>
                <a:gd name="T5" fmla="*/ 3175 h 2"/>
                <a:gd name="T6" fmla="*/ 19050 w 12"/>
                <a:gd name="T7" fmla="*/ 3175 h 2"/>
                <a:gd name="T8" fmla="*/ 0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Freeform 975">
              <a:extLst>
                <a:ext uri="{FF2B5EF4-FFF2-40B4-BE49-F238E27FC236}">
                  <a16:creationId xmlns:a16="http://schemas.microsoft.com/office/drawing/2014/main" id="{334A88DC-A74F-4EBD-8BB7-EA4A41EE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3975" y="2533650"/>
              <a:ext cx="44450" cy="11113"/>
            </a:xfrm>
            <a:custGeom>
              <a:avLst/>
              <a:gdLst>
                <a:gd name="T0" fmla="*/ 0 w 28"/>
                <a:gd name="T1" fmla="*/ 0 h 7"/>
                <a:gd name="T2" fmla="*/ 0 w 28"/>
                <a:gd name="T3" fmla="*/ 0 h 7"/>
                <a:gd name="T4" fmla="*/ 44450 w 28"/>
                <a:gd name="T5" fmla="*/ 11113 h 7"/>
                <a:gd name="T6" fmla="*/ 0 w 2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7">
                  <a:moveTo>
                    <a:pt x="0" y="0"/>
                  </a:moveTo>
                  <a:lnTo>
                    <a:pt x="0" y="0"/>
                  </a:lnTo>
                  <a:lnTo>
                    <a:pt x="2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11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Freeform 976">
              <a:extLst>
                <a:ext uri="{FF2B5EF4-FFF2-40B4-BE49-F238E27FC236}">
                  <a16:creationId xmlns:a16="http://schemas.microsoft.com/office/drawing/2014/main" id="{1D5CC711-52A6-4F1F-A653-4A5E801A4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3975" y="2533650"/>
              <a:ext cx="44450" cy="11113"/>
            </a:xfrm>
            <a:custGeom>
              <a:avLst/>
              <a:gdLst>
                <a:gd name="T0" fmla="*/ 0 w 28"/>
                <a:gd name="T1" fmla="*/ 0 h 7"/>
                <a:gd name="T2" fmla="*/ 0 w 28"/>
                <a:gd name="T3" fmla="*/ 0 h 7"/>
                <a:gd name="T4" fmla="*/ 44450 w 28"/>
                <a:gd name="T5" fmla="*/ 11113 h 7"/>
                <a:gd name="T6" fmla="*/ 0 w 2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7">
                  <a:moveTo>
                    <a:pt x="0" y="0"/>
                  </a:moveTo>
                  <a:lnTo>
                    <a:pt x="0" y="0"/>
                  </a:lnTo>
                  <a:lnTo>
                    <a:pt x="2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Freeform 977">
              <a:extLst>
                <a:ext uri="{FF2B5EF4-FFF2-40B4-BE49-F238E27FC236}">
                  <a16:creationId xmlns:a16="http://schemas.microsoft.com/office/drawing/2014/main" id="{BFD36AC5-8E16-451E-BA9D-3BFC3CB3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725" y="2436813"/>
              <a:ext cx="290513" cy="107950"/>
            </a:xfrm>
            <a:custGeom>
              <a:avLst/>
              <a:gdLst>
                <a:gd name="T0" fmla="*/ 15092 w 77"/>
                <a:gd name="T1" fmla="*/ 0 h 29"/>
                <a:gd name="T2" fmla="*/ 0 w 77"/>
                <a:gd name="T3" fmla="*/ 48391 h 29"/>
                <a:gd name="T4" fmla="*/ 203736 w 77"/>
                <a:gd name="T5" fmla="*/ 93060 h 29"/>
                <a:gd name="T6" fmla="*/ 222601 w 77"/>
                <a:gd name="T7" fmla="*/ 96783 h 29"/>
                <a:gd name="T8" fmla="*/ 267876 w 77"/>
                <a:gd name="T9" fmla="*/ 107950 h 29"/>
                <a:gd name="T10" fmla="*/ 290513 w 77"/>
                <a:gd name="T11" fmla="*/ 59559 h 29"/>
                <a:gd name="T12" fmla="*/ 290513 w 77"/>
                <a:gd name="T13" fmla="*/ 59559 h 29"/>
                <a:gd name="T14" fmla="*/ 15092 w 77"/>
                <a:gd name="T15" fmla="*/ 0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7" h="29">
                  <a:moveTo>
                    <a:pt x="4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3" y="25"/>
                    <a:pt x="75" y="21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6C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Freeform 978">
              <a:extLst>
                <a:ext uri="{FF2B5EF4-FFF2-40B4-BE49-F238E27FC236}">
                  <a16:creationId xmlns:a16="http://schemas.microsoft.com/office/drawing/2014/main" id="{49C68480-94B3-4A42-8F2F-CACAA2433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725" y="2436813"/>
              <a:ext cx="15875" cy="49213"/>
            </a:xfrm>
            <a:custGeom>
              <a:avLst/>
              <a:gdLst>
                <a:gd name="T0" fmla="*/ 15875 w 10"/>
                <a:gd name="T1" fmla="*/ 0 h 31"/>
                <a:gd name="T2" fmla="*/ 0 w 10"/>
                <a:gd name="T3" fmla="*/ 49213 h 31"/>
                <a:gd name="T4" fmla="*/ 0 w 10"/>
                <a:gd name="T5" fmla="*/ 49213 h 31"/>
                <a:gd name="T6" fmla="*/ 15875 w 1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1">
                  <a:moveTo>
                    <a:pt x="10" y="0"/>
                  </a:moveTo>
                  <a:lnTo>
                    <a:pt x="0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92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Freeform 979">
              <a:extLst>
                <a:ext uri="{FF2B5EF4-FFF2-40B4-BE49-F238E27FC236}">
                  <a16:creationId xmlns:a16="http://schemas.microsoft.com/office/drawing/2014/main" id="{C20319F4-2C8B-43A7-AC54-E9EBFC91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725" y="2436813"/>
              <a:ext cx="15875" cy="49213"/>
            </a:xfrm>
            <a:custGeom>
              <a:avLst/>
              <a:gdLst>
                <a:gd name="T0" fmla="*/ 15875 w 10"/>
                <a:gd name="T1" fmla="*/ 0 h 31"/>
                <a:gd name="T2" fmla="*/ 0 w 10"/>
                <a:gd name="T3" fmla="*/ 49213 h 31"/>
                <a:gd name="T4" fmla="*/ 0 w 10"/>
                <a:gd name="T5" fmla="*/ 49213 h 31"/>
                <a:gd name="T6" fmla="*/ 15875 w 1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1">
                  <a:moveTo>
                    <a:pt x="10" y="0"/>
                  </a:moveTo>
                  <a:lnTo>
                    <a:pt x="0" y="3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Freeform 980">
              <a:extLst>
                <a:ext uri="{FF2B5EF4-FFF2-40B4-BE49-F238E27FC236}">
                  <a16:creationId xmlns:a16="http://schemas.microsoft.com/office/drawing/2014/main" id="{71148630-9E88-4A93-9C7B-8D035174E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516188"/>
              <a:ext cx="206375" cy="47625"/>
            </a:xfrm>
            <a:custGeom>
              <a:avLst/>
              <a:gdLst>
                <a:gd name="T0" fmla="*/ 0 w 130"/>
                <a:gd name="T1" fmla="*/ 0 h 30"/>
                <a:gd name="T2" fmla="*/ 0 w 130"/>
                <a:gd name="T3" fmla="*/ 0 h 30"/>
                <a:gd name="T4" fmla="*/ 206375 w 130"/>
                <a:gd name="T5" fmla="*/ 47625 h 30"/>
                <a:gd name="T6" fmla="*/ 206375 w 130"/>
                <a:gd name="T7" fmla="*/ 47625 h 30"/>
                <a:gd name="T8" fmla="*/ 0 w 13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30">
                  <a:moveTo>
                    <a:pt x="0" y="0"/>
                  </a:moveTo>
                  <a:lnTo>
                    <a:pt x="0" y="0"/>
                  </a:lnTo>
                  <a:lnTo>
                    <a:pt x="13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0C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Freeform 981">
              <a:extLst>
                <a:ext uri="{FF2B5EF4-FFF2-40B4-BE49-F238E27FC236}">
                  <a16:creationId xmlns:a16="http://schemas.microsoft.com/office/drawing/2014/main" id="{A9E38A04-C7D4-412B-9F4A-666D11EC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2516188"/>
              <a:ext cx="206375" cy="47625"/>
            </a:xfrm>
            <a:custGeom>
              <a:avLst/>
              <a:gdLst>
                <a:gd name="T0" fmla="*/ 0 w 130"/>
                <a:gd name="T1" fmla="*/ 0 h 30"/>
                <a:gd name="T2" fmla="*/ 0 w 130"/>
                <a:gd name="T3" fmla="*/ 0 h 30"/>
                <a:gd name="T4" fmla="*/ 206375 w 130"/>
                <a:gd name="T5" fmla="*/ 47625 h 30"/>
                <a:gd name="T6" fmla="*/ 206375 w 130"/>
                <a:gd name="T7" fmla="*/ 47625 h 30"/>
                <a:gd name="T8" fmla="*/ 0 w 130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" h="30">
                  <a:moveTo>
                    <a:pt x="0" y="0"/>
                  </a:moveTo>
                  <a:lnTo>
                    <a:pt x="0" y="0"/>
                  </a:lnTo>
                  <a:lnTo>
                    <a:pt x="130" y="3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Freeform 982">
              <a:extLst>
                <a:ext uri="{FF2B5EF4-FFF2-40B4-BE49-F238E27FC236}">
                  <a16:creationId xmlns:a16="http://schemas.microsoft.com/office/drawing/2014/main" id="{5F10893E-E2E7-4B93-83A7-97E44A76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75" y="2516188"/>
              <a:ext cx="239713" cy="138113"/>
            </a:xfrm>
            <a:custGeom>
              <a:avLst/>
              <a:gdLst>
                <a:gd name="T0" fmla="*/ 33710 w 64"/>
                <a:gd name="T1" fmla="*/ 0 h 37"/>
                <a:gd name="T2" fmla="*/ 0 w 64"/>
                <a:gd name="T3" fmla="*/ 97052 h 37"/>
                <a:gd name="T4" fmla="*/ 176039 w 64"/>
                <a:gd name="T5" fmla="*/ 138113 h 37"/>
                <a:gd name="T6" fmla="*/ 239713 w 64"/>
                <a:gd name="T7" fmla="*/ 48526 h 37"/>
                <a:gd name="T8" fmla="*/ 239713 w 64"/>
                <a:gd name="T9" fmla="*/ 48526 h 37"/>
                <a:gd name="T10" fmla="*/ 33710 w 64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37">
                  <a:moveTo>
                    <a:pt x="9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3" y="29"/>
                    <a:pt x="59" y="21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7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Freeform 983">
              <a:extLst>
                <a:ext uri="{FF2B5EF4-FFF2-40B4-BE49-F238E27FC236}">
                  <a16:creationId xmlns:a16="http://schemas.microsoft.com/office/drawing/2014/main" id="{D8A417DC-0046-4F3C-8E84-0E8DF421B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75" y="2516188"/>
              <a:ext cx="33338" cy="96838"/>
            </a:xfrm>
            <a:custGeom>
              <a:avLst/>
              <a:gdLst>
                <a:gd name="T0" fmla="*/ 33338 w 21"/>
                <a:gd name="T1" fmla="*/ 0 h 61"/>
                <a:gd name="T2" fmla="*/ 0 w 21"/>
                <a:gd name="T3" fmla="*/ 96838 h 61"/>
                <a:gd name="T4" fmla="*/ 0 w 21"/>
                <a:gd name="T5" fmla="*/ 96838 h 61"/>
                <a:gd name="T6" fmla="*/ 33338 w 21"/>
                <a:gd name="T7" fmla="*/ 0 h 61"/>
                <a:gd name="T8" fmla="*/ 33338 w 21"/>
                <a:gd name="T9" fmla="*/ 0 h 61"/>
                <a:gd name="T10" fmla="*/ 33338 w 21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61">
                  <a:moveTo>
                    <a:pt x="21" y="0"/>
                  </a:moveTo>
                  <a:lnTo>
                    <a:pt x="0" y="6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1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Freeform 984">
              <a:extLst>
                <a:ext uri="{FF2B5EF4-FFF2-40B4-BE49-F238E27FC236}">
                  <a16:creationId xmlns:a16="http://schemas.microsoft.com/office/drawing/2014/main" id="{25BE406D-9C8D-4E95-99FE-BCD3478C4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75" y="2516188"/>
              <a:ext cx="33338" cy="96838"/>
            </a:xfrm>
            <a:custGeom>
              <a:avLst/>
              <a:gdLst>
                <a:gd name="T0" fmla="*/ 33338 w 21"/>
                <a:gd name="T1" fmla="*/ 0 h 61"/>
                <a:gd name="T2" fmla="*/ 0 w 21"/>
                <a:gd name="T3" fmla="*/ 96838 h 61"/>
                <a:gd name="T4" fmla="*/ 0 w 21"/>
                <a:gd name="T5" fmla="*/ 96838 h 61"/>
                <a:gd name="T6" fmla="*/ 33338 w 21"/>
                <a:gd name="T7" fmla="*/ 0 h 61"/>
                <a:gd name="T8" fmla="*/ 33338 w 21"/>
                <a:gd name="T9" fmla="*/ 0 h 61"/>
                <a:gd name="T10" fmla="*/ 33338 w 21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61">
                  <a:moveTo>
                    <a:pt x="21" y="0"/>
                  </a:moveTo>
                  <a:lnTo>
                    <a:pt x="0" y="6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Freeform 985">
              <a:extLst>
                <a:ext uri="{FF2B5EF4-FFF2-40B4-BE49-F238E27FC236}">
                  <a16:creationId xmlns:a16="http://schemas.microsoft.com/office/drawing/2014/main" id="{819D6428-068D-4EB4-AEBC-3EB9F4130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2409825"/>
              <a:ext cx="269875" cy="60325"/>
            </a:xfrm>
            <a:custGeom>
              <a:avLst/>
              <a:gdLst>
                <a:gd name="T0" fmla="*/ 0 w 170"/>
                <a:gd name="T1" fmla="*/ 0 h 38"/>
                <a:gd name="T2" fmla="*/ 0 w 170"/>
                <a:gd name="T3" fmla="*/ 0 h 38"/>
                <a:gd name="T4" fmla="*/ 269875 w 170"/>
                <a:gd name="T5" fmla="*/ 60325 h 38"/>
                <a:gd name="T6" fmla="*/ 0 w 17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38">
                  <a:moveTo>
                    <a:pt x="0" y="0"/>
                  </a:moveTo>
                  <a:lnTo>
                    <a:pt x="0" y="0"/>
                  </a:lnTo>
                  <a:lnTo>
                    <a:pt x="17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09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Freeform 986">
              <a:extLst>
                <a:ext uri="{FF2B5EF4-FFF2-40B4-BE49-F238E27FC236}">
                  <a16:creationId xmlns:a16="http://schemas.microsoft.com/office/drawing/2014/main" id="{B1DD3BE6-3309-48DE-8EE8-1AE6D87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2409825"/>
              <a:ext cx="269875" cy="60325"/>
            </a:xfrm>
            <a:custGeom>
              <a:avLst/>
              <a:gdLst>
                <a:gd name="T0" fmla="*/ 0 w 170"/>
                <a:gd name="T1" fmla="*/ 0 h 38"/>
                <a:gd name="T2" fmla="*/ 0 w 170"/>
                <a:gd name="T3" fmla="*/ 0 h 38"/>
                <a:gd name="T4" fmla="*/ 269875 w 170"/>
                <a:gd name="T5" fmla="*/ 60325 h 38"/>
                <a:gd name="T6" fmla="*/ 0 w 17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" h="38">
                  <a:moveTo>
                    <a:pt x="0" y="0"/>
                  </a:moveTo>
                  <a:lnTo>
                    <a:pt x="0" y="0"/>
                  </a:lnTo>
                  <a:lnTo>
                    <a:pt x="170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Freeform 987">
              <a:extLst>
                <a:ext uri="{FF2B5EF4-FFF2-40B4-BE49-F238E27FC236}">
                  <a16:creationId xmlns:a16="http://schemas.microsoft.com/office/drawing/2014/main" id="{380DE08C-24E9-4839-9C1C-5E4CE3CC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13" y="2301875"/>
              <a:ext cx="330200" cy="176213"/>
            </a:xfrm>
            <a:custGeom>
              <a:avLst/>
              <a:gdLst>
                <a:gd name="T0" fmla="*/ 33770 w 88"/>
                <a:gd name="T1" fmla="*/ 0 h 47"/>
                <a:gd name="T2" fmla="*/ 0 w 88"/>
                <a:gd name="T3" fmla="*/ 108727 h 47"/>
                <a:gd name="T4" fmla="*/ 270164 w 88"/>
                <a:gd name="T5" fmla="*/ 168715 h 47"/>
                <a:gd name="T6" fmla="*/ 288925 w 88"/>
                <a:gd name="T7" fmla="*/ 176213 h 47"/>
                <a:gd name="T8" fmla="*/ 330200 w 88"/>
                <a:gd name="T9" fmla="*/ 67486 h 47"/>
                <a:gd name="T10" fmla="*/ 330200 w 88"/>
                <a:gd name="T11" fmla="*/ 67486 h 47"/>
                <a:gd name="T12" fmla="*/ 33770 w 88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8" h="47">
                  <a:moveTo>
                    <a:pt x="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81" y="37"/>
                    <a:pt x="85" y="2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0D3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Freeform 988">
              <a:extLst>
                <a:ext uri="{FF2B5EF4-FFF2-40B4-BE49-F238E27FC236}">
                  <a16:creationId xmlns:a16="http://schemas.microsoft.com/office/drawing/2014/main" id="{27C95262-5C77-4FC8-A1D5-6836577098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2988" y="2301875"/>
              <a:ext cx="119063" cy="107950"/>
            </a:xfrm>
            <a:custGeom>
              <a:avLst/>
              <a:gdLst>
                <a:gd name="T0" fmla="*/ 6350 w 75"/>
                <a:gd name="T1" fmla="*/ 44450 h 68"/>
                <a:gd name="T2" fmla="*/ 0 w 75"/>
                <a:gd name="T3" fmla="*/ 88900 h 68"/>
                <a:gd name="T4" fmla="*/ 6350 w 75"/>
                <a:gd name="T5" fmla="*/ 44450 h 68"/>
                <a:gd name="T6" fmla="*/ 119063 w 75"/>
                <a:gd name="T7" fmla="*/ 0 h 68"/>
                <a:gd name="T8" fmla="*/ 85725 w 75"/>
                <a:gd name="T9" fmla="*/ 107950 h 68"/>
                <a:gd name="T10" fmla="*/ 85725 w 75"/>
                <a:gd name="T11" fmla="*/ 107950 h 68"/>
                <a:gd name="T12" fmla="*/ 119063 w 75"/>
                <a:gd name="T13" fmla="*/ 0 h 68"/>
                <a:gd name="T14" fmla="*/ 119063 w 75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68">
                  <a:moveTo>
                    <a:pt x="4" y="28"/>
                  </a:moveTo>
                  <a:lnTo>
                    <a:pt x="0" y="56"/>
                  </a:lnTo>
                  <a:lnTo>
                    <a:pt x="4" y="28"/>
                  </a:lnTo>
                  <a:close/>
                  <a:moveTo>
                    <a:pt x="75" y="0"/>
                  </a:moveTo>
                  <a:lnTo>
                    <a:pt x="54" y="6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301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Freeform 989">
              <a:extLst>
                <a:ext uri="{FF2B5EF4-FFF2-40B4-BE49-F238E27FC236}">
                  <a16:creationId xmlns:a16="http://schemas.microsoft.com/office/drawing/2014/main" id="{A83C7153-F5B7-47C1-8AEB-0C3F921DF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2988" y="2301875"/>
              <a:ext cx="119063" cy="107950"/>
            </a:xfrm>
            <a:custGeom>
              <a:avLst/>
              <a:gdLst>
                <a:gd name="T0" fmla="*/ 6350 w 75"/>
                <a:gd name="T1" fmla="*/ 44450 h 68"/>
                <a:gd name="T2" fmla="*/ 0 w 75"/>
                <a:gd name="T3" fmla="*/ 88900 h 68"/>
                <a:gd name="T4" fmla="*/ 6350 w 75"/>
                <a:gd name="T5" fmla="*/ 44450 h 68"/>
                <a:gd name="T6" fmla="*/ 119063 w 75"/>
                <a:gd name="T7" fmla="*/ 0 h 68"/>
                <a:gd name="T8" fmla="*/ 85725 w 75"/>
                <a:gd name="T9" fmla="*/ 107950 h 68"/>
                <a:gd name="T10" fmla="*/ 85725 w 75"/>
                <a:gd name="T11" fmla="*/ 107950 h 68"/>
                <a:gd name="T12" fmla="*/ 119063 w 75"/>
                <a:gd name="T13" fmla="*/ 0 h 68"/>
                <a:gd name="T14" fmla="*/ 119063 w 75"/>
                <a:gd name="T15" fmla="*/ 0 h 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68">
                  <a:moveTo>
                    <a:pt x="4" y="28"/>
                  </a:moveTo>
                  <a:lnTo>
                    <a:pt x="0" y="56"/>
                  </a:lnTo>
                  <a:lnTo>
                    <a:pt x="4" y="28"/>
                  </a:lnTo>
                  <a:moveTo>
                    <a:pt x="75" y="0"/>
                  </a:moveTo>
                  <a:lnTo>
                    <a:pt x="54" y="68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Freeform 990">
              <a:extLst>
                <a:ext uri="{FF2B5EF4-FFF2-40B4-BE49-F238E27FC236}">
                  <a16:creationId xmlns:a16="http://schemas.microsoft.com/office/drawing/2014/main" id="{AD285ED4-472E-4D4C-904B-FFA3017C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3850" y="20638"/>
              <a:ext cx="7938" cy="93663"/>
            </a:xfrm>
            <a:custGeom>
              <a:avLst/>
              <a:gdLst>
                <a:gd name="T0" fmla="*/ 7938 w 2"/>
                <a:gd name="T1" fmla="*/ 0 h 25"/>
                <a:gd name="T2" fmla="*/ 0 w 2"/>
                <a:gd name="T3" fmla="*/ 93663 h 25"/>
                <a:gd name="T4" fmla="*/ 0 w 2"/>
                <a:gd name="T5" fmla="*/ 93663 h 25"/>
                <a:gd name="T6" fmla="*/ 7938 w 2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25">
                  <a:moveTo>
                    <a:pt x="2" y="0"/>
                  </a:moveTo>
                  <a:cubicBezTo>
                    <a:pt x="2" y="7"/>
                    <a:pt x="1" y="1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16"/>
                    <a:pt x="2" y="7"/>
                    <a:pt x="2" y="0"/>
                  </a:cubicBezTo>
                </a:path>
              </a:pathLst>
            </a:custGeom>
            <a:solidFill>
              <a:srgbClr val="942C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Freeform 991">
              <a:extLst>
                <a:ext uri="{FF2B5EF4-FFF2-40B4-BE49-F238E27FC236}">
                  <a16:creationId xmlns:a16="http://schemas.microsoft.com/office/drawing/2014/main" id="{F3EFAA78-6898-4CF7-96FC-FBB183F83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0" y="-92075"/>
              <a:ext cx="36513" cy="206375"/>
            </a:xfrm>
            <a:custGeom>
              <a:avLst/>
              <a:gdLst>
                <a:gd name="T0" fmla="*/ 36513 w 10"/>
                <a:gd name="T1" fmla="*/ 0 h 55"/>
                <a:gd name="T2" fmla="*/ 0 w 10"/>
                <a:gd name="T3" fmla="*/ 161348 h 55"/>
                <a:gd name="T4" fmla="*/ 25559 w 10"/>
                <a:gd name="T5" fmla="*/ 206375 h 55"/>
                <a:gd name="T6" fmla="*/ 32862 w 10"/>
                <a:gd name="T7" fmla="*/ 112568 h 55"/>
                <a:gd name="T8" fmla="*/ 36513 w 10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55">
                  <a:moveTo>
                    <a:pt x="1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4" y="48"/>
                    <a:pt x="7" y="55"/>
                  </a:cubicBezTo>
                  <a:cubicBezTo>
                    <a:pt x="8" y="46"/>
                    <a:pt x="9" y="37"/>
                    <a:pt x="9" y="30"/>
                  </a:cubicBezTo>
                  <a:cubicBezTo>
                    <a:pt x="10" y="13"/>
                    <a:pt x="10" y="2"/>
                    <a:pt x="10" y="0"/>
                  </a:cubicBezTo>
                </a:path>
              </a:pathLst>
            </a:custGeom>
            <a:solidFill>
              <a:srgbClr val="5608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Freeform 992">
              <a:extLst>
                <a:ext uri="{FF2B5EF4-FFF2-40B4-BE49-F238E27FC236}">
                  <a16:creationId xmlns:a16="http://schemas.microsoft.com/office/drawing/2014/main" id="{C73BD7F1-3976-4287-8537-77B0462B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0" y="69850"/>
              <a:ext cx="25400" cy="44450"/>
            </a:xfrm>
            <a:custGeom>
              <a:avLst/>
              <a:gdLst>
                <a:gd name="T0" fmla="*/ 0 w 7"/>
                <a:gd name="T1" fmla="*/ 0 h 12"/>
                <a:gd name="T2" fmla="*/ 0 w 7"/>
                <a:gd name="T3" fmla="*/ 0 h 12"/>
                <a:gd name="T4" fmla="*/ 25400 w 7"/>
                <a:gd name="T5" fmla="*/ 44450 h 12"/>
                <a:gd name="T6" fmla="*/ 25400 w 7"/>
                <a:gd name="T7" fmla="*/ 44450 h 12"/>
                <a:gd name="T8" fmla="*/ 25400 w 7"/>
                <a:gd name="T9" fmla="*/ 44450 h 12"/>
                <a:gd name="T10" fmla="*/ 0 w 7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5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4" y="5"/>
                    <a:pt x="2" y="1"/>
                    <a:pt x="0" y="0"/>
                  </a:cubicBezTo>
                </a:path>
              </a:pathLst>
            </a:custGeom>
            <a:solidFill>
              <a:srgbClr val="6E03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Freeform 993">
              <a:extLst>
                <a:ext uri="{FF2B5EF4-FFF2-40B4-BE49-F238E27FC236}">
                  <a16:creationId xmlns:a16="http://schemas.microsoft.com/office/drawing/2014/main" id="{3A438FDB-83A8-4BCB-98AB-E211A9DAE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11000" y="325438"/>
              <a:ext cx="38100" cy="296863"/>
            </a:xfrm>
            <a:custGeom>
              <a:avLst/>
              <a:gdLst>
                <a:gd name="T0" fmla="*/ 38100 w 10"/>
                <a:gd name="T1" fmla="*/ 296863 h 79"/>
                <a:gd name="T2" fmla="*/ 38100 w 10"/>
                <a:gd name="T3" fmla="*/ 296863 h 79"/>
                <a:gd name="T4" fmla="*/ 38100 w 10"/>
                <a:gd name="T5" fmla="*/ 296863 h 79"/>
                <a:gd name="T6" fmla="*/ 38100 w 10"/>
                <a:gd name="T7" fmla="*/ 293105 h 79"/>
                <a:gd name="T8" fmla="*/ 38100 w 10"/>
                <a:gd name="T9" fmla="*/ 293105 h 79"/>
                <a:gd name="T10" fmla="*/ 38100 w 10"/>
                <a:gd name="T11" fmla="*/ 293105 h 79"/>
                <a:gd name="T12" fmla="*/ 34290 w 10"/>
                <a:gd name="T13" fmla="*/ 255528 h 79"/>
                <a:gd name="T14" fmla="*/ 34290 w 10"/>
                <a:gd name="T15" fmla="*/ 255528 h 79"/>
                <a:gd name="T16" fmla="*/ 34290 w 10"/>
                <a:gd name="T17" fmla="*/ 255528 h 79"/>
                <a:gd name="T18" fmla="*/ 34290 w 10"/>
                <a:gd name="T19" fmla="*/ 248012 h 79"/>
                <a:gd name="T20" fmla="*/ 34290 w 10"/>
                <a:gd name="T21" fmla="*/ 248012 h 79"/>
                <a:gd name="T22" fmla="*/ 34290 w 10"/>
                <a:gd name="T23" fmla="*/ 248012 h 79"/>
                <a:gd name="T24" fmla="*/ 34290 w 10"/>
                <a:gd name="T25" fmla="*/ 248012 h 79"/>
                <a:gd name="T26" fmla="*/ 34290 w 10"/>
                <a:gd name="T27" fmla="*/ 248012 h 79"/>
                <a:gd name="T28" fmla="*/ 34290 w 10"/>
                <a:gd name="T29" fmla="*/ 248012 h 79"/>
                <a:gd name="T30" fmla="*/ 34290 w 10"/>
                <a:gd name="T31" fmla="*/ 244254 h 79"/>
                <a:gd name="T32" fmla="*/ 34290 w 10"/>
                <a:gd name="T33" fmla="*/ 244254 h 79"/>
                <a:gd name="T34" fmla="*/ 34290 w 10"/>
                <a:gd name="T35" fmla="*/ 244254 h 79"/>
                <a:gd name="T36" fmla="*/ 34290 w 10"/>
                <a:gd name="T37" fmla="*/ 244254 h 79"/>
                <a:gd name="T38" fmla="*/ 34290 w 10"/>
                <a:gd name="T39" fmla="*/ 244254 h 79"/>
                <a:gd name="T40" fmla="*/ 34290 w 10"/>
                <a:gd name="T41" fmla="*/ 244254 h 79"/>
                <a:gd name="T42" fmla="*/ 34290 w 10"/>
                <a:gd name="T43" fmla="*/ 244254 h 79"/>
                <a:gd name="T44" fmla="*/ 34290 w 10"/>
                <a:gd name="T45" fmla="*/ 244254 h 79"/>
                <a:gd name="T46" fmla="*/ 34290 w 10"/>
                <a:gd name="T47" fmla="*/ 244254 h 79"/>
                <a:gd name="T48" fmla="*/ 34290 w 10"/>
                <a:gd name="T49" fmla="*/ 240497 h 79"/>
                <a:gd name="T50" fmla="*/ 34290 w 10"/>
                <a:gd name="T51" fmla="*/ 240497 h 79"/>
                <a:gd name="T52" fmla="*/ 34290 w 10"/>
                <a:gd name="T53" fmla="*/ 240497 h 79"/>
                <a:gd name="T54" fmla="*/ 34290 w 10"/>
                <a:gd name="T55" fmla="*/ 240497 h 79"/>
                <a:gd name="T56" fmla="*/ 34290 w 10"/>
                <a:gd name="T57" fmla="*/ 240497 h 79"/>
                <a:gd name="T58" fmla="*/ 34290 w 10"/>
                <a:gd name="T59" fmla="*/ 240497 h 79"/>
                <a:gd name="T60" fmla="*/ 34290 w 10"/>
                <a:gd name="T61" fmla="*/ 240497 h 79"/>
                <a:gd name="T62" fmla="*/ 34290 w 10"/>
                <a:gd name="T63" fmla="*/ 240497 h 79"/>
                <a:gd name="T64" fmla="*/ 34290 w 10"/>
                <a:gd name="T65" fmla="*/ 240497 h 79"/>
                <a:gd name="T66" fmla="*/ 34290 w 10"/>
                <a:gd name="T67" fmla="*/ 236739 h 79"/>
                <a:gd name="T68" fmla="*/ 34290 w 10"/>
                <a:gd name="T69" fmla="*/ 240497 h 79"/>
                <a:gd name="T70" fmla="*/ 34290 w 10"/>
                <a:gd name="T71" fmla="*/ 236739 h 79"/>
                <a:gd name="T72" fmla="*/ 34290 w 10"/>
                <a:gd name="T73" fmla="*/ 236739 h 79"/>
                <a:gd name="T74" fmla="*/ 34290 w 10"/>
                <a:gd name="T75" fmla="*/ 236739 h 79"/>
                <a:gd name="T76" fmla="*/ 34290 w 10"/>
                <a:gd name="T77" fmla="*/ 236739 h 79"/>
                <a:gd name="T78" fmla="*/ 0 w 10"/>
                <a:gd name="T79" fmla="*/ 0 h 79"/>
                <a:gd name="T80" fmla="*/ 34290 w 10"/>
                <a:gd name="T81" fmla="*/ 236739 h 79"/>
                <a:gd name="T82" fmla="*/ 0 w 10"/>
                <a:gd name="T83" fmla="*/ 0 h 79"/>
                <a:gd name="T84" fmla="*/ 0 w 10"/>
                <a:gd name="T85" fmla="*/ 0 h 79"/>
                <a:gd name="T86" fmla="*/ 0 w 10"/>
                <a:gd name="T87" fmla="*/ 0 h 79"/>
                <a:gd name="T88" fmla="*/ 0 w 10"/>
                <a:gd name="T89" fmla="*/ 0 h 79"/>
                <a:gd name="T90" fmla="*/ 0 w 10"/>
                <a:gd name="T91" fmla="*/ 0 h 79"/>
                <a:gd name="T92" fmla="*/ 0 w 10"/>
                <a:gd name="T93" fmla="*/ 0 h 79"/>
                <a:gd name="T94" fmla="*/ 0 w 10"/>
                <a:gd name="T95" fmla="*/ 0 h 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0" h="79">
                  <a:moveTo>
                    <a:pt x="10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moveTo>
                    <a:pt x="10" y="78"/>
                  </a:moveTo>
                  <a:cubicBezTo>
                    <a:pt x="10" y="78"/>
                    <a:pt x="10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moveTo>
                    <a:pt x="9" y="66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moveTo>
                    <a:pt x="9" y="66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moveTo>
                    <a:pt x="9" y="65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moveTo>
                    <a:pt x="9" y="65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moveTo>
                    <a:pt x="9" y="65"/>
                  </a:moveTo>
                  <a:cubicBezTo>
                    <a:pt x="9" y="65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moveTo>
                    <a:pt x="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moveTo>
                    <a:pt x="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moveTo>
                    <a:pt x="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moveTo>
                    <a:pt x="9" y="63"/>
                  </a:moveTo>
                  <a:cubicBezTo>
                    <a:pt x="9" y="63"/>
                    <a:pt x="9" y="63"/>
                    <a:pt x="9" y="64"/>
                  </a:cubicBezTo>
                  <a:cubicBezTo>
                    <a:pt x="9" y="63"/>
                    <a:pt x="9" y="63"/>
                    <a:pt x="9" y="63"/>
                  </a:cubicBezTo>
                  <a:moveTo>
                    <a:pt x="9" y="63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moveTo>
                    <a:pt x="0" y="0"/>
                  </a:moveTo>
                  <a:cubicBezTo>
                    <a:pt x="4" y="18"/>
                    <a:pt x="7" y="39"/>
                    <a:pt x="9" y="63"/>
                  </a:cubicBezTo>
                  <a:cubicBezTo>
                    <a:pt x="7" y="39"/>
                    <a:pt x="4" y="18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D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Freeform 994">
              <a:extLst>
                <a:ext uri="{FF2B5EF4-FFF2-40B4-BE49-F238E27FC236}">
                  <a16:creationId xmlns:a16="http://schemas.microsoft.com/office/drawing/2014/main" id="{9BDE610B-015D-43D1-AB9E-BCD65545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69850"/>
              <a:ext cx="233363" cy="555625"/>
            </a:xfrm>
            <a:custGeom>
              <a:avLst/>
              <a:gdLst>
                <a:gd name="T0" fmla="*/ 112918 w 62"/>
                <a:gd name="T1" fmla="*/ 0 h 148"/>
                <a:gd name="T2" fmla="*/ 75278 w 62"/>
                <a:gd name="T3" fmla="*/ 165186 h 148"/>
                <a:gd name="T4" fmla="*/ 0 w 62"/>
                <a:gd name="T5" fmla="*/ 503066 h 148"/>
                <a:gd name="T6" fmla="*/ 229599 w 62"/>
                <a:gd name="T7" fmla="*/ 555625 h 148"/>
                <a:gd name="T8" fmla="*/ 233363 w 62"/>
                <a:gd name="T9" fmla="*/ 555625 h 148"/>
                <a:gd name="T10" fmla="*/ 233363 w 62"/>
                <a:gd name="T11" fmla="*/ 555625 h 148"/>
                <a:gd name="T12" fmla="*/ 233363 w 62"/>
                <a:gd name="T13" fmla="*/ 551871 h 148"/>
                <a:gd name="T14" fmla="*/ 233363 w 62"/>
                <a:gd name="T15" fmla="*/ 551871 h 148"/>
                <a:gd name="T16" fmla="*/ 233363 w 62"/>
                <a:gd name="T17" fmla="*/ 548117 h 148"/>
                <a:gd name="T18" fmla="*/ 233363 w 62"/>
                <a:gd name="T19" fmla="*/ 548117 h 148"/>
                <a:gd name="T20" fmla="*/ 229599 w 62"/>
                <a:gd name="T21" fmla="*/ 510574 h 148"/>
                <a:gd name="T22" fmla="*/ 229599 w 62"/>
                <a:gd name="T23" fmla="*/ 510574 h 148"/>
                <a:gd name="T24" fmla="*/ 229599 w 62"/>
                <a:gd name="T25" fmla="*/ 503066 h 148"/>
                <a:gd name="T26" fmla="*/ 229599 w 62"/>
                <a:gd name="T27" fmla="*/ 503066 h 148"/>
                <a:gd name="T28" fmla="*/ 229599 w 62"/>
                <a:gd name="T29" fmla="*/ 503066 h 148"/>
                <a:gd name="T30" fmla="*/ 229599 w 62"/>
                <a:gd name="T31" fmla="*/ 503066 h 148"/>
                <a:gd name="T32" fmla="*/ 229599 w 62"/>
                <a:gd name="T33" fmla="*/ 499312 h 148"/>
                <a:gd name="T34" fmla="*/ 229599 w 62"/>
                <a:gd name="T35" fmla="*/ 499312 h 148"/>
                <a:gd name="T36" fmla="*/ 229599 w 62"/>
                <a:gd name="T37" fmla="*/ 499312 h 148"/>
                <a:gd name="T38" fmla="*/ 229599 w 62"/>
                <a:gd name="T39" fmla="*/ 499312 h 148"/>
                <a:gd name="T40" fmla="*/ 229599 w 62"/>
                <a:gd name="T41" fmla="*/ 499312 h 148"/>
                <a:gd name="T42" fmla="*/ 229599 w 62"/>
                <a:gd name="T43" fmla="*/ 499312 h 148"/>
                <a:gd name="T44" fmla="*/ 229599 w 62"/>
                <a:gd name="T45" fmla="*/ 495557 h 148"/>
                <a:gd name="T46" fmla="*/ 229599 w 62"/>
                <a:gd name="T47" fmla="*/ 495557 h 148"/>
                <a:gd name="T48" fmla="*/ 229599 w 62"/>
                <a:gd name="T49" fmla="*/ 495557 h 148"/>
                <a:gd name="T50" fmla="*/ 229599 w 62"/>
                <a:gd name="T51" fmla="*/ 495557 h 148"/>
                <a:gd name="T52" fmla="*/ 229599 w 62"/>
                <a:gd name="T53" fmla="*/ 495557 h 148"/>
                <a:gd name="T54" fmla="*/ 229599 w 62"/>
                <a:gd name="T55" fmla="*/ 495557 h 148"/>
                <a:gd name="T56" fmla="*/ 229599 w 62"/>
                <a:gd name="T57" fmla="*/ 495557 h 148"/>
                <a:gd name="T58" fmla="*/ 229599 w 62"/>
                <a:gd name="T59" fmla="*/ 491803 h 148"/>
                <a:gd name="T60" fmla="*/ 229599 w 62"/>
                <a:gd name="T61" fmla="*/ 491803 h 148"/>
                <a:gd name="T62" fmla="*/ 229599 w 62"/>
                <a:gd name="T63" fmla="*/ 491803 h 148"/>
                <a:gd name="T64" fmla="*/ 229599 w 62"/>
                <a:gd name="T65" fmla="*/ 491803 h 148"/>
                <a:gd name="T66" fmla="*/ 195724 w 62"/>
                <a:gd name="T67" fmla="*/ 255287 h 148"/>
                <a:gd name="T68" fmla="*/ 195724 w 62"/>
                <a:gd name="T69" fmla="*/ 255287 h 148"/>
                <a:gd name="T70" fmla="*/ 195724 w 62"/>
                <a:gd name="T71" fmla="*/ 255287 h 148"/>
                <a:gd name="T72" fmla="*/ 195724 w 62"/>
                <a:gd name="T73" fmla="*/ 255287 h 148"/>
                <a:gd name="T74" fmla="*/ 195724 w 62"/>
                <a:gd name="T75" fmla="*/ 255287 h 148"/>
                <a:gd name="T76" fmla="*/ 139265 w 62"/>
                <a:gd name="T77" fmla="*/ 45051 h 148"/>
                <a:gd name="T78" fmla="*/ 112918 w 62"/>
                <a:gd name="T79" fmla="*/ 0 h 148"/>
                <a:gd name="T80" fmla="*/ 112918 w 62"/>
                <a:gd name="T81" fmla="*/ 0 h 14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2" h="148">
                  <a:moveTo>
                    <a:pt x="30" y="0"/>
                  </a:moveTo>
                  <a:cubicBezTo>
                    <a:pt x="20" y="44"/>
                    <a:pt x="20" y="44"/>
                    <a:pt x="20" y="4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8"/>
                    <a:pt x="62" y="148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6"/>
                    <a:pt x="62" y="146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2"/>
                    <a:pt x="61" y="139"/>
                    <a:pt x="61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35"/>
                    <a:pt x="61" y="135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33"/>
                    <a:pt x="61" y="133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59" y="107"/>
                    <a:pt x="56" y="86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47" y="42"/>
                    <a:pt x="42" y="23"/>
                    <a:pt x="37" y="12"/>
                  </a:cubicBezTo>
                  <a:cubicBezTo>
                    <a:pt x="34" y="5"/>
                    <a:pt x="32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995">
              <a:extLst>
                <a:ext uri="{FF2B5EF4-FFF2-40B4-BE49-F238E27FC236}">
                  <a16:creationId xmlns:a16="http://schemas.microsoft.com/office/drawing/2014/main" id="{C210450C-AB86-46A7-8AE9-17B538808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98288" y="1084263"/>
              <a:ext cx="3175" cy="19050"/>
            </a:xfrm>
            <a:custGeom>
              <a:avLst/>
              <a:gdLst>
                <a:gd name="T0" fmla="*/ 0 w 1"/>
                <a:gd name="T1" fmla="*/ 19050 h 5"/>
                <a:gd name="T2" fmla="*/ 3175 w 1"/>
                <a:gd name="T3" fmla="*/ 11430 h 5"/>
                <a:gd name="T4" fmla="*/ 3175 w 1"/>
                <a:gd name="T5" fmla="*/ 11430 h 5"/>
                <a:gd name="T6" fmla="*/ 3175 w 1"/>
                <a:gd name="T7" fmla="*/ 11430 h 5"/>
                <a:gd name="T8" fmla="*/ 3175 w 1"/>
                <a:gd name="T9" fmla="*/ 11430 h 5"/>
                <a:gd name="T10" fmla="*/ 3175 w 1"/>
                <a:gd name="T11" fmla="*/ 11430 h 5"/>
                <a:gd name="T12" fmla="*/ 3175 w 1"/>
                <a:gd name="T13" fmla="*/ 11430 h 5"/>
                <a:gd name="T14" fmla="*/ 3175 w 1"/>
                <a:gd name="T15" fmla="*/ 11430 h 5"/>
                <a:gd name="T16" fmla="*/ 3175 w 1"/>
                <a:gd name="T17" fmla="*/ 11430 h 5"/>
                <a:gd name="T18" fmla="*/ 3175 w 1"/>
                <a:gd name="T19" fmla="*/ 7620 h 5"/>
                <a:gd name="T20" fmla="*/ 3175 w 1"/>
                <a:gd name="T21" fmla="*/ 7620 h 5"/>
                <a:gd name="T22" fmla="*/ 3175 w 1"/>
                <a:gd name="T23" fmla="*/ 7620 h 5"/>
                <a:gd name="T24" fmla="*/ 3175 w 1"/>
                <a:gd name="T25" fmla="*/ 7620 h 5"/>
                <a:gd name="T26" fmla="*/ 3175 w 1"/>
                <a:gd name="T27" fmla="*/ 7620 h 5"/>
                <a:gd name="T28" fmla="*/ 3175 w 1"/>
                <a:gd name="T29" fmla="*/ 7620 h 5"/>
                <a:gd name="T30" fmla="*/ 3175 w 1"/>
                <a:gd name="T31" fmla="*/ 7620 h 5"/>
                <a:gd name="T32" fmla="*/ 3175 w 1"/>
                <a:gd name="T33" fmla="*/ 7620 h 5"/>
                <a:gd name="T34" fmla="*/ 3175 w 1"/>
                <a:gd name="T35" fmla="*/ 7620 h 5"/>
                <a:gd name="T36" fmla="*/ 3175 w 1"/>
                <a:gd name="T37" fmla="*/ 3810 h 5"/>
                <a:gd name="T38" fmla="*/ 3175 w 1"/>
                <a:gd name="T39" fmla="*/ 3810 h 5"/>
                <a:gd name="T40" fmla="*/ 3175 w 1"/>
                <a:gd name="T41" fmla="*/ 3810 h 5"/>
                <a:gd name="T42" fmla="*/ 3175 w 1"/>
                <a:gd name="T43" fmla="*/ 3810 h 5"/>
                <a:gd name="T44" fmla="*/ 3175 w 1"/>
                <a:gd name="T45" fmla="*/ 3810 h 5"/>
                <a:gd name="T46" fmla="*/ 3175 w 1"/>
                <a:gd name="T47" fmla="*/ 3810 h 5"/>
                <a:gd name="T48" fmla="*/ 3175 w 1"/>
                <a:gd name="T49" fmla="*/ 3810 h 5"/>
                <a:gd name="T50" fmla="*/ 3175 w 1"/>
                <a:gd name="T51" fmla="*/ 3810 h 5"/>
                <a:gd name="T52" fmla="*/ 3175 w 1"/>
                <a:gd name="T53" fmla="*/ 3810 h 5"/>
                <a:gd name="T54" fmla="*/ 3175 w 1"/>
                <a:gd name="T55" fmla="*/ 0 h 5"/>
                <a:gd name="T56" fmla="*/ 3175 w 1"/>
                <a:gd name="T57" fmla="*/ 0 h 5"/>
                <a:gd name="T58" fmla="*/ 3175 w 1"/>
                <a:gd name="T59" fmla="*/ 0 h 5"/>
                <a:gd name="T60" fmla="*/ 3175 w 1"/>
                <a:gd name="T61" fmla="*/ 0 h 5"/>
                <a:gd name="T62" fmla="*/ 3175 w 1"/>
                <a:gd name="T63" fmla="*/ 0 h 5"/>
                <a:gd name="T64" fmla="*/ 3175 w 1"/>
                <a:gd name="T65" fmla="*/ 0 h 5"/>
                <a:gd name="T66" fmla="*/ 3175 w 1"/>
                <a:gd name="T67" fmla="*/ 0 h 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3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4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70F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996">
              <a:extLst>
                <a:ext uri="{FF2B5EF4-FFF2-40B4-BE49-F238E27FC236}">
                  <a16:creationId xmlns:a16="http://schemas.microsoft.com/office/drawing/2014/main" id="{E4A33AB0-7591-4B12-8898-BF762C57C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988" y="862013"/>
              <a:ext cx="260350" cy="398463"/>
            </a:xfrm>
            <a:custGeom>
              <a:avLst/>
              <a:gdLst>
                <a:gd name="T0" fmla="*/ 90557 w 69"/>
                <a:gd name="T1" fmla="*/ 0 h 106"/>
                <a:gd name="T2" fmla="*/ 83010 w 69"/>
                <a:gd name="T3" fmla="*/ 41350 h 106"/>
                <a:gd name="T4" fmla="*/ 143381 w 69"/>
                <a:gd name="T5" fmla="*/ 67664 h 106"/>
                <a:gd name="T6" fmla="*/ 143381 w 69"/>
                <a:gd name="T7" fmla="*/ 67664 h 106"/>
                <a:gd name="T8" fmla="*/ 143381 w 69"/>
                <a:gd name="T9" fmla="*/ 71423 h 106"/>
                <a:gd name="T10" fmla="*/ 143381 w 69"/>
                <a:gd name="T11" fmla="*/ 71423 h 106"/>
                <a:gd name="T12" fmla="*/ 143381 w 69"/>
                <a:gd name="T13" fmla="*/ 71423 h 106"/>
                <a:gd name="T14" fmla="*/ 143381 w 69"/>
                <a:gd name="T15" fmla="*/ 71423 h 106"/>
                <a:gd name="T16" fmla="*/ 169793 w 69"/>
                <a:gd name="T17" fmla="*/ 296968 h 106"/>
                <a:gd name="T18" fmla="*/ 162247 w 69"/>
                <a:gd name="T19" fmla="*/ 308245 h 106"/>
                <a:gd name="T20" fmla="*/ 45278 w 69"/>
                <a:gd name="T21" fmla="*/ 357113 h 106"/>
                <a:gd name="T22" fmla="*/ 11320 w 69"/>
                <a:gd name="T23" fmla="*/ 353354 h 106"/>
                <a:gd name="T24" fmla="*/ 0 w 69"/>
                <a:gd name="T25" fmla="*/ 394704 h 106"/>
                <a:gd name="T26" fmla="*/ 0 w 69"/>
                <a:gd name="T27" fmla="*/ 394704 h 106"/>
                <a:gd name="T28" fmla="*/ 45278 w 69"/>
                <a:gd name="T29" fmla="*/ 398463 h 106"/>
                <a:gd name="T30" fmla="*/ 241484 w 69"/>
                <a:gd name="T31" fmla="*/ 240581 h 106"/>
                <a:gd name="T32" fmla="*/ 245257 w 69"/>
                <a:gd name="T33" fmla="*/ 240581 h 106"/>
                <a:gd name="T34" fmla="*/ 245257 w 69"/>
                <a:gd name="T35" fmla="*/ 240581 h 106"/>
                <a:gd name="T36" fmla="*/ 245257 w 69"/>
                <a:gd name="T37" fmla="*/ 240581 h 106"/>
                <a:gd name="T38" fmla="*/ 245257 w 69"/>
                <a:gd name="T39" fmla="*/ 233063 h 106"/>
                <a:gd name="T40" fmla="*/ 245257 w 69"/>
                <a:gd name="T41" fmla="*/ 233063 h 106"/>
                <a:gd name="T42" fmla="*/ 245257 w 69"/>
                <a:gd name="T43" fmla="*/ 233063 h 106"/>
                <a:gd name="T44" fmla="*/ 245257 w 69"/>
                <a:gd name="T45" fmla="*/ 233063 h 106"/>
                <a:gd name="T46" fmla="*/ 245257 w 69"/>
                <a:gd name="T47" fmla="*/ 233063 h 106"/>
                <a:gd name="T48" fmla="*/ 245257 w 69"/>
                <a:gd name="T49" fmla="*/ 233063 h 106"/>
                <a:gd name="T50" fmla="*/ 245257 w 69"/>
                <a:gd name="T51" fmla="*/ 233063 h 106"/>
                <a:gd name="T52" fmla="*/ 245257 w 69"/>
                <a:gd name="T53" fmla="*/ 233063 h 106"/>
                <a:gd name="T54" fmla="*/ 245257 w 69"/>
                <a:gd name="T55" fmla="*/ 233063 h 106"/>
                <a:gd name="T56" fmla="*/ 245257 w 69"/>
                <a:gd name="T57" fmla="*/ 229304 h 106"/>
                <a:gd name="T58" fmla="*/ 245257 w 69"/>
                <a:gd name="T59" fmla="*/ 229304 h 106"/>
                <a:gd name="T60" fmla="*/ 245257 w 69"/>
                <a:gd name="T61" fmla="*/ 229304 h 106"/>
                <a:gd name="T62" fmla="*/ 245257 w 69"/>
                <a:gd name="T63" fmla="*/ 229304 h 106"/>
                <a:gd name="T64" fmla="*/ 245257 w 69"/>
                <a:gd name="T65" fmla="*/ 229304 h 106"/>
                <a:gd name="T66" fmla="*/ 245257 w 69"/>
                <a:gd name="T67" fmla="*/ 229304 h 106"/>
                <a:gd name="T68" fmla="*/ 245257 w 69"/>
                <a:gd name="T69" fmla="*/ 229304 h 106"/>
                <a:gd name="T70" fmla="*/ 245257 w 69"/>
                <a:gd name="T71" fmla="*/ 229304 h 106"/>
                <a:gd name="T72" fmla="*/ 245257 w 69"/>
                <a:gd name="T73" fmla="*/ 229304 h 106"/>
                <a:gd name="T74" fmla="*/ 245257 w 69"/>
                <a:gd name="T75" fmla="*/ 229304 h 106"/>
                <a:gd name="T76" fmla="*/ 245257 w 69"/>
                <a:gd name="T77" fmla="*/ 229304 h 106"/>
                <a:gd name="T78" fmla="*/ 245257 w 69"/>
                <a:gd name="T79" fmla="*/ 229304 h 106"/>
                <a:gd name="T80" fmla="*/ 245257 w 69"/>
                <a:gd name="T81" fmla="*/ 225545 h 106"/>
                <a:gd name="T82" fmla="*/ 245257 w 69"/>
                <a:gd name="T83" fmla="*/ 225545 h 106"/>
                <a:gd name="T84" fmla="*/ 245257 w 69"/>
                <a:gd name="T85" fmla="*/ 225545 h 106"/>
                <a:gd name="T86" fmla="*/ 245257 w 69"/>
                <a:gd name="T87" fmla="*/ 225545 h 106"/>
                <a:gd name="T88" fmla="*/ 245257 w 69"/>
                <a:gd name="T89" fmla="*/ 225545 h 106"/>
                <a:gd name="T90" fmla="*/ 245257 w 69"/>
                <a:gd name="T91" fmla="*/ 225545 h 106"/>
                <a:gd name="T92" fmla="*/ 245257 w 69"/>
                <a:gd name="T93" fmla="*/ 225545 h 106"/>
                <a:gd name="T94" fmla="*/ 245257 w 69"/>
                <a:gd name="T95" fmla="*/ 225545 h 106"/>
                <a:gd name="T96" fmla="*/ 245257 w 69"/>
                <a:gd name="T97" fmla="*/ 225545 h 106"/>
                <a:gd name="T98" fmla="*/ 245257 w 69"/>
                <a:gd name="T99" fmla="*/ 225545 h 106"/>
                <a:gd name="T100" fmla="*/ 245257 w 69"/>
                <a:gd name="T101" fmla="*/ 225545 h 106"/>
                <a:gd name="T102" fmla="*/ 245257 w 69"/>
                <a:gd name="T103" fmla="*/ 225545 h 106"/>
                <a:gd name="T104" fmla="*/ 245257 w 69"/>
                <a:gd name="T105" fmla="*/ 221786 h 106"/>
                <a:gd name="T106" fmla="*/ 245257 w 69"/>
                <a:gd name="T107" fmla="*/ 221786 h 106"/>
                <a:gd name="T108" fmla="*/ 245257 w 69"/>
                <a:gd name="T109" fmla="*/ 221786 h 106"/>
                <a:gd name="T110" fmla="*/ 245257 w 69"/>
                <a:gd name="T111" fmla="*/ 221786 h 106"/>
                <a:gd name="T112" fmla="*/ 245257 w 69"/>
                <a:gd name="T113" fmla="*/ 221786 h 106"/>
                <a:gd name="T114" fmla="*/ 245257 w 69"/>
                <a:gd name="T115" fmla="*/ 221786 h 106"/>
                <a:gd name="T116" fmla="*/ 245257 w 69"/>
                <a:gd name="T117" fmla="*/ 221786 h 106"/>
                <a:gd name="T118" fmla="*/ 245257 w 69"/>
                <a:gd name="T119" fmla="*/ 221786 h 106"/>
                <a:gd name="T120" fmla="*/ 245257 w 69"/>
                <a:gd name="T121" fmla="*/ 221786 h 106"/>
                <a:gd name="T122" fmla="*/ 245257 w 69"/>
                <a:gd name="T123" fmla="*/ 221786 h 106"/>
                <a:gd name="T124" fmla="*/ 90557 w 69"/>
                <a:gd name="T125" fmla="*/ 0 h 1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9" h="106">
                  <a:moveTo>
                    <a:pt x="24" y="0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7" y="12"/>
                    <a:pt x="33" y="15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57" y="33"/>
                    <a:pt x="60" y="60"/>
                    <a:pt x="45" y="79"/>
                  </a:cubicBezTo>
                  <a:cubicBezTo>
                    <a:pt x="45" y="80"/>
                    <a:pt x="44" y="81"/>
                    <a:pt x="43" y="82"/>
                  </a:cubicBezTo>
                  <a:cubicBezTo>
                    <a:pt x="35" y="91"/>
                    <a:pt x="23" y="95"/>
                    <a:pt x="12" y="95"/>
                  </a:cubicBezTo>
                  <a:cubicBezTo>
                    <a:pt x="9" y="95"/>
                    <a:pt x="6" y="95"/>
                    <a:pt x="3" y="9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4" y="106"/>
                    <a:pt x="8" y="106"/>
                    <a:pt x="12" y="106"/>
                  </a:cubicBezTo>
                  <a:cubicBezTo>
                    <a:pt x="36" y="106"/>
                    <a:pt x="59" y="89"/>
                    <a:pt x="64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3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9" y="32"/>
                    <a:pt x="51" y="6"/>
                    <a:pt x="24" y="0"/>
                  </a:cubicBezTo>
                </a:path>
              </a:pathLst>
            </a:custGeom>
            <a:solidFill>
              <a:srgbClr val="8C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Freeform 997">
              <a:extLst>
                <a:ext uri="{FF2B5EF4-FFF2-40B4-BE49-F238E27FC236}">
                  <a16:creationId xmlns:a16="http://schemas.microsoft.com/office/drawing/2014/main" id="{4317FAEC-30C9-423B-9F4C-98FE44898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69688" y="903288"/>
              <a:ext cx="149225" cy="315913"/>
            </a:xfrm>
            <a:custGeom>
              <a:avLst/>
              <a:gdLst>
                <a:gd name="T0" fmla="*/ 44768 w 40"/>
                <a:gd name="T1" fmla="*/ 112826 h 84"/>
                <a:gd name="T2" fmla="*/ 29845 w 40"/>
                <a:gd name="T3" fmla="*/ 169239 h 84"/>
                <a:gd name="T4" fmla="*/ 0 w 40"/>
                <a:gd name="T5" fmla="*/ 312152 h 84"/>
                <a:gd name="T6" fmla="*/ 33576 w 40"/>
                <a:gd name="T7" fmla="*/ 315913 h 84"/>
                <a:gd name="T8" fmla="*/ 149225 w 40"/>
                <a:gd name="T9" fmla="*/ 267022 h 84"/>
                <a:gd name="T10" fmla="*/ 33576 w 40"/>
                <a:gd name="T11" fmla="*/ 315913 h 84"/>
                <a:gd name="T12" fmla="*/ 0 w 40"/>
                <a:gd name="T13" fmla="*/ 312152 h 84"/>
                <a:gd name="T14" fmla="*/ 44768 w 40"/>
                <a:gd name="T15" fmla="*/ 112826 h 84"/>
                <a:gd name="T16" fmla="*/ 130572 w 40"/>
                <a:gd name="T17" fmla="*/ 30087 h 84"/>
                <a:gd name="T18" fmla="*/ 130572 w 40"/>
                <a:gd name="T19" fmla="*/ 30087 h 84"/>
                <a:gd name="T20" fmla="*/ 130572 w 40"/>
                <a:gd name="T21" fmla="*/ 30087 h 84"/>
                <a:gd name="T22" fmla="*/ 130572 w 40"/>
                <a:gd name="T23" fmla="*/ 26326 h 84"/>
                <a:gd name="T24" fmla="*/ 130572 w 40"/>
                <a:gd name="T25" fmla="*/ 30087 h 84"/>
                <a:gd name="T26" fmla="*/ 130572 w 40"/>
                <a:gd name="T27" fmla="*/ 26326 h 84"/>
                <a:gd name="T28" fmla="*/ 70882 w 40"/>
                <a:gd name="T29" fmla="*/ 0 h 84"/>
                <a:gd name="T30" fmla="*/ 70882 w 40"/>
                <a:gd name="T31" fmla="*/ 0 h 84"/>
                <a:gd name="T32" fmla="*/ 130572 w 40"/>
                <a:gd name="T33" fmla="*/ 26326 h 84"/>
                <a:gd name="T34" fmla="*/ 70882 w 40"/>
                <a:gd name="T35" fmla="*/ 0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" h="84">
                  <a:moveTo>
                    <a:pt x="12" y="30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3" y="84"/>
                    <a:pt x="6" y="84"/>
                    <a:pt x="9" y="84"/>
                  </a:cubicBezTo>
                  <a:cubicBezTo>
                    <a:pt x="20" y="84"/>
                    <a:pt x="32" y="80"/>
                    <a:pt x="40" y="71"/>
                  </a:cubicBezTo>
                  <a:cubicBezTo>
                    <a:pt x="32" y="80"/>
                    <a:pt x="20" y="84"/>
                    <a:pt x="9" y="84"/>
                  </a:cubicBezTo>
                  <a:cubicBezTo>
                    <a:pt x="6" y="84"/>
                    <a:pt x="3" y="84"/>
                    <a:pt x="0" y="83"/>
                  </a:cubicBezTo>
                  <a:cubicBezTo>
                    <a:pt x="12" y="30"/>
                    <a:pt x="12" y="30"/>
                    <a:pt x="12" y="30"/>
                  </a:cubicBezTo>
                  <a:moveTo>
                    <a:pt x="35" y="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moveTo>
                    <a:pt x="35" y="7"/>
                  </a:moveTo>
                  <a:cubicBezTo>
                    <a:pt x="35" y="7"/>
                    <a:pt x="35" y="7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4"/>
                    <a:pt x="35" y="7"/>
                  </a:cubicBezTo>
                  <a:cubicBezTo>
                    <a:pt x="30" y="4"/>
                    <a:pt x="24" y="1"/>
                    <a:pt x="19" y="0"/>
                  </a:cubicBezTo>
                </a:path>
              </a:pathLst>
            </a:custGeom>
            <a:solidFill>
              <a:srgbClr val="B9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998">
              <a:extLst>
                <a:ext uri="{FF2B5EF4-FFF2-40B4-BE49-F238E27FC236}">
                  <a16:creationId xmlns:a16="http://schemas.microsoft.com/office/drawing/2014/main" id="{06082679-DF1A-47D0-AFCA-C3726E109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863" y="930275"/>
              <a:ext cx="82550" cy="239713"/>
            </a:xfrm>
            <a:custGeom>
              <a:avLst/>
              <a:gdLst>
                <a:gd name="T0" fmla="*/ 0 w 22"/>
                <a:gd name="T1" fmla="*/ 3746 h 64"/>
                <a:gd name="T2" fmla="*/ 0 w 22"/>
                <a:gd name="T3" fmla="*/ 3746 h 64"/>
                <a:gd name="T4" fmla="*/ 26266 w 22"/>
                <a:gd name="T5" fmla="*/ 228476 h 64"/>
                <a:gd name="T6" fmla="*/ 18761 w 22"/>
                <a:gd name="T7" fmla="*/ 239713 h 64"/>
                <a:gd name="T8" fmla="*/ 26266 w 22"/>
                <a:gd name="T9" fmla="*/ 228476 h 64"/>
                <a:gd name="T10" fmla="*/ 0 w 22"/>
                <a:gd name="T11" fmla="*/ 3746 h 64"/>
                <a:gd name="T12" fmla="*/ 0 w 22"/>
                <a:gd name="T13" fmla="*/ 3746 h 64"/>
                <a:gd name="T14" fmla="*/ 0 w 22"/>
                <a:gd name="T15" fmla="*/ 3746 h 64"/>
                <a:gd name="T16" fmla="*/ 0 w 22"/>
                <a:gd name="T17" fmla="*/ 3746 h 64"/>
                <a:gd name="T18" fmla="*/ 0 w 22"/>
                <a:gd name="T19" fmla="*/ 3746 h 64"/>
                <a:gd name="T20" fmla="*/ 0 w 22"/>
                <a:gd name="T21" fmla="*/ 0 h 64"/>
                <a:gd name="T22" fmla="*/ 0 w 22"/>
                <a:gd name="T23" fmla="*/ 0 h 64"/>
                <a:gd name="T24" fmla="*/ 0 w 22"/>
                <a:gd name="T25" fmla="*/ 0 h 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" h="6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9" y="15"/>
                    <a:pt x="22" y="42"/>
                    <a:pt x="7" y="61"/>
                  </a:cubicBezTo>
                  <a:cubicBezTo>
                    <a:pt x="7" y="62"/>
                    <a:pt x="6" y="63"/>
                    <a:pt x="5" y="64"/>
                  </a:cubicBezTo>
                  <a:cubicBezTo>
                    <a:pt x="6" y="63"/>
                    <a:pt x="7" y="62"/>
                    <a:pt x="7" y="61"/>
                  </a:cubicBezTo>
                  <a:cubicBezTo>
                    <a:pt x="22" y="42"/>
                    <a:pt x="19" y="15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912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Freeform 999">
              <a:extLst>
                <a:ext uri="{FF2B5EF4-FFF2-40B4-BE49-F238E27FC236}">
                  <a16:creationId xmlns:a16="http://schemas.microsoft.com/office/drawing/2014/main" id="{D022FFCB-188E-40F4-9113-E5523A8F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688" y="903288"/>
              <a:ext cx="212725" cy="315913"/>
            </a:xfrm>
            <a:custGeom>
              <a:avLst/>
              <a:gdLst>
                <a:gd name="T0" fmla="*/ 70908 w 57"/>
                <a:gd name="T1" fmla="*/ 0 h 84"/>
                <a:gd name="T2" fmla="*/ 67176 w 57"/>
                <a:gd name="T3" fmla="*/ 3761 h 84"/>
                <a:gd name="T4" fmla="*/ 70908 w 57"/>
                <a:gd name="T5" fmla="*/ 0 h 84"/>
                <a:gd name="T6" fmla="*/ 93300 w 57"/>
                <a:gd name="T7" fmla="*/ 7522 h 84"/>
                <a:gd name="T8" fmla="*/ 93300 w 57"/>
                <a:gd name="T9" fmla="*/ 7522 h 84"/>
                <a:gd name="T10" fmla="*/ 93300 w 57"/>
                <a:gd name="T11" fmla="*/ 7522 h 84"/>
                <a:gd name="T12" fmla="*/ 55980 w 57"/>
                <a:gd name="T13" fmla="*/ 56413 h 84"/>
                <a:gd name="T14" fmla="*/ 44784 w 57"/>
                <a:gd name="T15" fmla="*/ 112826 h 84"/>
                <a:gd name="T16" fmla="*/ 0 w 57"/>
                <a:gd name="T17" fmla="*/ 312152 h 84"/>
                <a:gd name="T18" fmla="*/ 33588 w 57"/>
                <a:gd name="T19" fmla="*/ 315913 h 84"/>
                <a:gd name="T20" fmla="*/ 149281 w 57"/>
                <a:gd name="T21" fmla="*/ 267022 h 84"/>
                <a:gd name="T22" fmla="*/ 156745 w 57"/>
                <a:gd name="T23" fmla="*/ 255739 h 84"/>
                <a:gd name="T24" fmla="*/ 130621 w 57"/>
                <a:gd name="T25" fmla="*/ 30087 h 84"/>
                <a:gd name="T26" fmla="*/ 130621 w 57"/>
                <a:gd name="T27" fmla="*/ 30087 h 84"/>
                <a:gd name="T28" fmla="*/ 130621 w 57"/>
                <a:gd name="T29" fmla="*/ 30087 h 84"/>
                <a:gd name="T30" fmla="*/ 130621 w 57"/>
                <a:gd name="T31" fmla="*/ 30087 h 84"/>
                <a:gd name="T32" fmla="*/ 130621 w 57"/>
                <a:gd name="T33" fmla="*/ 26326 h 84"/>
                <a:gd name="T34" fmla="*/ 130621 w 57"/>
                <a:gd name="T35" fmla="*/ 26326 h 84"/>
                <a:gd name="T36" fmla="*/ 70908 w 57"/>
                <a:gd name="T37" fmla="*/ 0 h 84"/>
                <a:gd name="T38" fmla="*/ 70908 w 57"/>
                <a:gd name="T39" fmla="*/ 0 h 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7" h="84">
                  <a:moveTo>
                    <a:pt x="19" y="0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3" y="84"/>
                    <a:pt x="6" y="84"/>
                    <a:pt x="9" y="84"/>
                  </a:cubicBezTo>
                  <a:cubicBezTo>
                    <a:pt x="20" y="84"/>
                    <a:pt x="32" y="80"/>
                    <a:pt x="40" y="71"/>
                  </a:cubicBezTo>
                  <a:cubicBezTo>
                    <a:pt x="41" y="70"/>
                    <a:pt x="42" y="69"/>
                    <a:pt x="42" y="68"/>
                  </a:cubicBezTo>
                  <a:cubicBezTo>
                    <a:pt x="57" y="49"/>
                    <a:pt x="54" y="22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0" y="4"/>
                    <a:pt x="24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3E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Freeform 1000">
              <a:extLst>
                <a:ext uri="{FF2B5EF4-FFF2-40B4-BE49-F238E27FC236}">
                  <a16:creationId xmlns:a16="http://schemas.microsoft.com/office/drawing/2014/main" id="{79D172F2-C8E5-4ABA-835D-38C84D76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903288"/>
              <a:ext cx="38100" cy="57150"/>
            </a:xfrm>
            <a:custGeom>
              <a:avLst/>
              <a:gdLst>
                <a:gd name="T0" fmla="*/ 14288 w 24"/>
                <a:gd name="T1" fmla="*/ 0 h 36"/>
                <a:gd name="T2" fmla="*/ 11113 w 24"/>
                <a:gd name="T3" fmla="*/ 3175 h 36"/>
                <a:gd name="T4" fmla="*/ 0 w 24"/>
                <a:gd name="T5" fmla="*/ 57150 h 36"/>
                <a:gd name="T6" fmla="*/ 38100 w 24"/>
                <a:gd name="T7" fmla="*/ 7938 h 36"/>
                <a:gd name="T8" fmla="*/ 38100 w 24"/>
                <a:gd name="T9" fmla="*/ 7938 h 36"/>
                <a:gd name="T10" fmla="*/ 0 w 24"/>
                <a:gd name="T11" fmla="*/ 57150 h 36"/>
                <a:gd name="T12" fmla="*/ 11113 w 24"/>
                <a:gd name="T13" fmla="*/ 3175 h 36"/>
                <a:gd name="T14" fmla="*/ 14288 w 24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36">
                  <a:moveTo>
                    <a:pt x="9" y="0"/>
                  </a:moveTo>
                  <a:lnTo>
                    <a:pt x="7" y="2"/>
                  </a:lnTo>
                  <a:lnTo>
                    <a:pt x="0" y="36"/>
                  </a:lnTo>
                  <a:lnTo>
                    <a:pt x="24" y="5"/>
                  </a:lnTo>
                  <a:lnTo>
                    <a:pt x="0" y="3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9E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Freeform 1001">
              <a:extLst>
                <a:ext uri="{FF2B5EF4-FFF2-40B4-BE49-F238E27FC236}">
                  <a16:creationId xmlns:a16="http://schemas.microsoft.com/office/drawing/2014/main" id="{14DFFDA8-155A-4B79-8D2C-2FE37333C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903288"/>
              <a:ext cx="38100" cy="57150"/>
            </a:xfrm>
            <a:custGeom>
              <a:avLst/>
              <a:gdLst>
                <a:gd name="T0" fmla="*/ 14288 w 24"/>
                <a:gd name="T1" fmla="*/ 0 h 36"/>
                <a:gd name="T2" fmla="*/ 11113 w 24"/>
                <a:gd name="T3" fmla="*/ 3175 h 36"/>
                <a:gd name="T4" fmla="*/ 0 w 24"/>
                <a:gd name="T5" fmla="*/ 57150 h 36"/>
                <a:gd name="T6" fmla="*/ 38100 w 24"/>
                <a:gd name="T7" fmla="*/ 7938 h 36"/>
                <a:gd name="T8" fmla="*/ 38100 w 24"/>
                <a:gd name="T9" fmla="*/ 7938 h 36"/>
                <a:gd name="T10" fmla="*/ 0 w 24"/>
                <a:gd name="T11" fmla="*/ 57150 h 36"/>
                <a:gd name="T12" fmla="*/ 11113 w 24"/>
                <a:gd name="T13" fmla="*/ 3175 h 36"/>
                <a:gd name="T14" fmla="*/ 14288 w 24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36">
                  <a:moveTo>
                    <a:pt x="9" y="0"/>
                  </a:moveTo>
                  <a:lnTo>
                    <a:pt x="7" y="2"/>
                  </a:lnTo>
                  <a:lnTo>
                    <a:pt x="0" y="36"/>
                  </a:lnTo>
                  <a:lnTo>
                    <a:pt x="24" y="5"/>
                  </a:lnTo>
                  <a:lnTo>
                    <a:pt x="0" y="36"/>
                  </a:lnTo>
                  <a:lnTo>
                    <a:pt x="7" y="2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Freeform 1002">
              <a:extLst>
                <a:ext uri="{FF2B5EF4-FFF2-40B4-BE49-F238E27FC236}">
                  <a16:creationId xmlns:a16="http://schemas.microsoft.com/office/drawing/2014/main" id="{F40B7976-0863-430E-A64D-9CF9AF6E1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5250" y="903288"/>
              <a:ext cx="38100" cy="57150"/>
            </a:xfrm>
            <a:custGeom>
              <a:avLst/>
              <a:gdLst>
                <a:gd name="T0" fmla="*/ 15240 w 10"/>
                <a:gd name="T1" fmla="*/ 0 h 15"/>
                <a:gd name="T2" fmla="*/ 15240 w 10"/>
                <a:gd name="T3" fmla="*/ 0 h 15"/>
                <a:gd name="T4" fmla="*/ 11430 w 10"/>
                <a:gd name="T5" fmla="*/ 3810 h 15"/>
                <a:gd name="T6" fmla="*/ 0 w 10"/>
                <a:gd name="T7" fmla="*/ 57150 h 15"/>
                <a:gd name="T8" fmla="*/ 38100 w 10"/>
                <a:gd name="T9" fmla="*/ 7620 h 15"/>
                <a:gd name="T10" fmla="*/ 15240 w 10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6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Freeform 1003">
              <a:extLst>
                <a:ext uri="{FF2B5EF4-FFF2-40B4-BE49-F238E27FC236}">
                  <a16:creationId xmlns:a16="http://schemas.microsoft.com/office/drawing/2014/main" id="{A908B91F-F702-4217-91AC-B4CF93379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1928813"/>
              <a:ext cx="346075" cy="1049338"/>
            </a:xfrm>
            <a:custGeom>
              <a:avLst/>
              <a:gdLst>
                <a:gd name="T0" fmla="*/ 142944 w 92"/>
                <a:gd name="T1" fmla="*/ 417479 h 279"/>
                <a:gd name="T2" fmla="*/ 127897 w 92"/>
                <a:gd name="T3" fmla="*/ 488939 h 279"/>
                <a:gd name="T4" fmla="*/ 101565 w 92"/>
                <a:gd name="T5" fmla="*/ 605532 h 279"/>
                <a:gd name="T6" fmla="*/ 7523 w 92"/>
                <a:gd name="T7" fmla="*/ 1049338 h 279"/>
                <a:gd name="T8" fmla="*/ 150467 w 92"/>
                <a:gd name="T9" fmla="*/ 684514 h 279"/>
                <a:gd name="T10" fmla="*/ 195608 w 92"/>
                <a:gd name="T11" fmla="*/ 556638 h 279"/>
                <a:gd name="T12" fmla="*/ 221939 w 92"/>
                <a:gd name="T13" fmla="*/ 481417 h 279"/>
                <a:gd name="T14" fmla="*/ 267080 w 92"/>
                <a:gd name="T15" fmla="*/ 346018 h 279"/>
                <a:gd name="T16" fmla="*/ 327267 w 92"/>
                <a:gd name="T17" fmla="*/ 161726 h 279"/>
                <a:gd name="T18" fmla="*/ 327267 w 92"/>
                <a:gd name="T19" fmla="*/ 161726 h 279"/>
                <a:gd name="T20" fmla="*/ 327267 w 92"/>
                <a:gd name="T21" fmla="*/ 161726 h 279"/>
                <a:gd name="T22" fmla="*/ 331028 w 92"/>
                <a:gd name="T23" fmla="*/ 161726 h 279"/>
                <a:gd name="T24" fmla="*/ 331028 w 92"/>
                <a:gd name="T25" fmla="*/ 157965 h 279"/>
                <a:gd name="T26" fmla="*/ 331028 w 92"/>
                <a:gd name="T27" fmla="*/ 157965 h 279"/>
                <a:gd name="T28" fmla="*/ 331028 w 92"/>
                <a:gd name="T29" fmla="*/ 157965 h 279"/>
                <a:gd name="T30" fmla="*/ 331028 w 92"/>
                <a:gd name="T31" fmla="*/ 157965 h 279"/>
                <a:gd name="T32" fmla="*/ 331028 w 92"/>
                <a:gd name="T33" fmla="*/ 157965 h 279"/>
                <a:gd name="T34" fmla="*/ 331028 w 92"/>
                <a:gd name="T35" fmla="*/ 157965 h 279"/>
                <a:gd name="T36" fmla="*/ 331028 w 92"/>
                <a:gd name="T37" fmla="*/ 157965 h 279"/>
                <a:gd name="T38" fmla="*/ 331028 w 92"/>
                <a:gd name="T39" fmla="*/ 157965 h 279"/>
                <a:gd name="T40" fmla="*/ 331028 w 92"/>
                <a:gd name="T41" fmla="*/ 154204 h 279"/>
                <a:gd name="T42" fmla="*/ 331028 w 92"/>
                <a:gd name="T43" fmla="*/ 154204 h 279"/>
                <a:gd name="T44" fmla="*/ 331028 w 92"/>
                <a:gd name="T45" fmla="*/ 154204 h 279"/>
                <a:gd name="T46" fmla="*/ 331028 w 92"/>
                <a:gd name="T47" fmla="*/ 154204 h 279"/>
                <a:gd name="T48" fmla="*/ 331028 w 92"/>
                <a:gd name="T49" fmla="*/ 154204 h 279"/>
                <a:gd name="T50" fmla="*/ 331028 w 92"/>
                <a:gd name="T51" fmla="*/ 154204 h 279"/>
                <a:gd name="T52" fmla="*/ 331028 w 92"/>
                <a:gd name="T53" fmla="*/ 154204 h 279"/>
                <a:gd name="T54" fmla="*/ 331028 w 92"/>
                <a:gd name="T55" fmla="*/ 154204 h 279"/>
                <a:gd name="T56" fmla="*/ 331028 w 92"/>
                <a:gd name="T57" fmla="*/ 154204 h 279"/>
                <a:gd name="T58" fmla="*/ 331028 w 92"/>
                <a:gd name="T59" fmla="*/ 150443 h 279"/>
                <a:gd name="T60" fmla="*/ 331028 w 92"/>
                <a:gd name="T61" fmla="*/ 150443 h 279"/>
                <a:gd name="T62" fmla="*/ 331028 w 92"/>
                <a:gd name="T63" fmla="*/ 150443 h 279"/>
                <a:gd name="T64" fmla="*/ 331028 w 92"/>
                <a:gd name="T65" fmla="*/ 150443 h 279"/>
                <a:gd name="T66" fmla="*/ 331028 w 92"/>
                <a:gd name="T67" fmla="*/ 150443 h 279"/>
                <a:gd name="T68" fmla="*/ 331028 w 92"/>
                <a:gd name="T69" fmla="*/ 150443 h 279"/>
                <a:gd name="T70" fmla="*/ 331028 w 92"/>
                <a:gd name="T71" fmla="*/ 150443 h 279"/>
                <a:gd name="T72" fmla="*/ 331028 w 92"/>
                <a:gd name="T73" fmla="*/ 150443 h 279"/>
                <a:gd name="T74" fmla="*/ 331028 w 92"/>
                <a:gd name="T75" fmla="*/ 150443 h 279"/>
                <a:gd name="T76" fmla="*/ 240748 w 92"/>
                <a:gd name="T77" fmla="*/ 0 h 2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2" h="279">
                  <a:moveTo>
                    <a:pt x="64" y="0"/>
                  </a:moveTo>
                  <a:cubicBezTo>
                    <a:pt x="38" y="111"/>
                    <a:pt x="38" y="111"/>
                    <a:pt x="38" y="111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" y="279"/>
                    <a:pt x="1" y="279"/>
                    <a:pt x="2" y="279"/>
                  </a:cubicBezTo>
                  <a:cubicBezTo>
                    <a:pt x="5" y="279"/>
                    <a:pt x="8" y="277"/>
                    <a:pt x="9" y="27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7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2" y="22"/>
                    <a:pt x="81" y="4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AF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Freeform 1004">
              <a:extLst>
                <a:ext uri="{FF2B5EF4-FFF2-40B4-BE49-F238E27FC236}">
                  <a16:creationId xmlns:a16="http://schemas.microsoft.com/office/drawing/2014/main" id="{8AADAD40-FD36-4730-A66B-7ACD3D109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93488" y="2079625"/>
              <a:ext cx="4763" cy="11113"/>
            </a:xfrm>
            <a:custGeom>
              <a:avLst/>
              <a:gdLst>
                <a:gd name="T0" fmla="*/ 0 w 1"/>
                <a:gd name="T1" fmla="*/ 11113 h 3"/>
                <a:gd name="T2" fmla="*/ 0 w 1"/>
                <a:gd name="T3" fmla="*/ 11113 h 3"/>
                <a:gd name="T4" fmla="*/ 0 w 1"/>
                <a:gd name="T5" fmla="*/ 11113 h 3"/>
                <a:gd name="T6" fmla="*/ 0 w 1"/>
                <a:gd name="T7" fmla="*/ 11113 h 3"/>
                <a:gd name="T8" fmla="*/ 4763 w 1"/>
                <a:gd name="T9" fmla="*/ 7409 h 3"/>
                <a:gd name="T10" fmla="*/ 4763 w 1"/>
                <a:gd name="T11" fmla="*/ 7409 h 3"/>
                <a:gd name="T12" fmla="*/ 4763 w 1"/>
                <a:gd name="T13" fmla="*/ 7409 h 3"/>
                <a:gd name="T14" fmla="*/ 4763 w 1"/>
                <a:gd name="T15" fmla="*/ 7409 h 3"/>
                <a:gd name="T16" fmla="*/ 4763 w 1"/>
                <a:gd name="T17" fmla="*/ 7409 h 3"/>
                <a:gd name="T18" fmla="*/ 4763 w 1"/>
                <a:gd name="T19" fmla="*/ 7409 h 3"/>
                <a:gd name="T20" fmla="*/ 4763 w 1"/>
                <a:gd name="T21" fmla="*/ 7409 h 3"/>
                <a:gd name="T22" fmla="*/ 4763 w 1"/>
                <a:gd name="T23" fmla="*/ 7409 h 3"/>
                <a:gd name="T24" fmla="*/ 4763 w 1"/>
                <a:gd name="T25" fmla="*/ 7409 h 3"/>
                <a:gd name="T26" fmla="*/ 4763 w 1"/>
                <a:gd name="T27" fmla="*/ 7409 h 3"/>
                <a:gd name="T28" fmla="*/ 4763 w 1"/>
                <a:gd name="T29" fmla="*/ 7409 h 3"/>
                <a:gd name="T30" fmla="*/ 4763 w 1"/>
                <a:gd name="T31" fmla="*/ 7409 h 3"/>
                <a:gd name="T32" fmla="*/ 4763 w 1"/>
                <a:gd name="T33" fmla="*/ 3704 h 3"/>
                <a:gd name="T34" fmla="*/ 4763 w 1"/>
                <a:gd name="T35" fmla="*/ 3704 h 3"/>
                <a:gd name="T36" fmla="*/ 4763 w 1"/>
                <a:gd name="T37" fmla="*/ 3704 h 3"/>
                <a:gd name="T38" fmla="*/ 4763 w 1"/>
                <a:gd name="T39" fmla="*/ 3704 h 3"/>
                <a:gd name="T40" fmla="*/ 4763 w 1"/>
                <a:gd name="T41" fmla="*/ 3704 h 3"/>
                <a:gd name="T42" fmla="*/ 4763 w 1"/>
                <a:gd name="T43" fmla="*/ 3704 h 3"/>
                <a:gd name="T44" fmla="*/ 4763 w 1"/>
                <a:gd name="T45" fmla="*/ 3704 h 3"/>
                <a:gd name="T46" fmla="*/ 4763 w 1"/>
                <a:gd name="T47" fmla="*/ 3704 h 3"/>
                <a:gd name="T48" fmla="*/ 4763 w 1"/>
                <a:gd name="T49" fmla="*/ 3704 h 3"/>
                <a:gd name="T50" fmla="*/ 4763 w 1"/>
                <a:gd name="T51" fmla="*/ 3704 h 3"/>
                <a:gd name="T52" fmla="*/ 4763 w 1"/>
                <a:gd name="T53" fmla="*/ 3704 h 3"/>
                <a:gd name="T54" fmla="*/ 4763 w 1"/>
                <a:gd name="T55" fmla="*/ 3704 h 3"/>
                <a:gd name="T56" fmla="*/ 4763 w 1"/>
                <a:gd name="T57" fmla="*/ 3704 h 3"/>
                <a:gd name="T58" fmla="*/ 4763 w 1"/>
                <a:gd name="T59" fmla="*/ 3704 h 3"/>
                <a:gd name="T60" fmla="*/ 4763 w 1"/>
                <a:gd name="T61" fmla="*/ 3704 h 3"/>
                <a:gd name="T62" fmla="*/ 4763 w 1"/>
                <a:gd name="T63" fmla="*/ 0 h 3"/>
                <a:gd name="T64" fmla="*/ 4763 w 1"/>
                <a:gd name="T65" fmla="*/ 0 h 3"/>
                <a:gd name="T66" fmla="*/ 4763 w 1"/>
                <a:gd name="T67" fmla="*/ 0 h 3"/>
                <a:gd name="T68" fmla="*/ 4763 w 1"/>
                <a:gd name="T69" fmla="*/ 0 h 3"/>
                <a:gd name="T70" fmla="*/ 4763 w 1"/>
                <a:gd name="T71" fmla="*/ 0 h 3"/>
                <a:gd name="T72" fmla="*/ 4763 w 1"/>
                <a:gd name="T73" fmla="*/ 0 h 3"/>
                <a:gd name="T74" fmla="*/ 4763 w 1"/>
                <a:gd name="T75" fmla="*/ 0 h 3"/>
                <a:gd name="T76" fmla="*/ 4763 w 1"/>
                <a:gd name="T77" fmla="*/ 0 h 3"/>
                <a:gd name="T78" fmla="*/ 4763 w 1"/>
                <a:gd name="T79" fmla="*/ 0 h 3"/>
                <a:gd name="T80" fmla="*/ 4763 w 1"/>
                <a:gd name="T81" fmla="*/ 0 h 3"/>
                <a:gd name="T82" fmla="*/ 4763 w 1"/>
                <a:gd name="T83" fmla="*/ 0 h 3"/>
                <a:gd name="T84" fmla="*/ 4763 w 1"/>
                <a:gd name="T85" fmla="*/ 0 h 3"/>
                <a:gd name="T86" fmla="*/ 4763 w 1"/>
                <a:gd name="T87" fmla="*/ 0 h 3"/>
                <a:gd name="T88" fmla="*/ 4763 w 1"/>
                <a:gd name="T89" fmla="*/ 0 h 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F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Freeform 1005">
              <a:extLst>
                <a:ext uri="{FF2B5EF4-FFF2-40B4-BE49-F238E27FC236}">
                  <a16:creationId xmlns:a16="http://schemas.microsoft.com/office/drawing/2014/main" id="{51EFFDEC-72E5-4863-8E56-E6A70064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2865438"/>
              <a:ext cx="4808538" cy="2276475"/>
            </a:xfrm>
            <a:custGeom>
              <a:avLst/>
              <a:gdLst>
                <a:gd name="T0" fmla="*/ 4801025 w 1280"/>
                <a:gd name="T1" fmla="*/ 78888 h 606"/>
                <a:gd name="T2" fmla="*/ 4801025 w 1280"/>
                <a:gd name="T3" fmla="*/ 82644 h 606"/>
                <a:gd name="T4" fmla="*/ 4797268 w 1280"/>
                <a:gd name="T5" fmla="*/ 101427 h 606"/>
                <a:gd name="T6" fmla="*/ 4778485 w 1280"/>
                <a:gd name="T7" fmla="*/ 157775 h 606"/>
                <a:gd name="T8" fmla="*/ 4703351 w 1280"/>
                <a:gd name="T9" fmla="*/ 371899 h 606"/>
                <a:gd name="T10" fmla="*/ 4541814 w 1280"/>
                <a:gd name="T11" fmla="*/ 683694 h 606"/>
                <a:gd name="T12" fmla="*/ 4278847 w 1280"/>
                <a:gd name="T13" fmla="*/ 1048080 h 606"/>
                <a:gd name="T14" fmla="*/ 3895667 w 1280"/>
                <a:gd name="T15" fmla="*/ 1423736 h 606"/>
                <a:gd name="T16" fmla="*/ 3403543 w 1280"/>
                <a:gd name="T17" fmla="*/ 1754313 h 606"/>
                <a:gd name="T18" fmla="*/ 2825016 w 1280"/>
                <a:gd name="T19" fmla="*/ 2009759 h 606"/>
                <a:gd name="T20" fmla="*/ 2513212 w 1280"/>
                <a:gd name="T21" fmla="*/ 2103673 h 606"/>
                <a:gd name="T22" fmla="*/ 2355432 w 1280"/>
                <a:gd name="T23" fmla="*/ 2144995 h 606"/>
                <a:gd name="T24" fmla="*/ 2272786 w 1280"/>
                <a:gd name="T25" fmla="*/ 2160022 h 606"/>
                <a:gd name="T26" fmla="*/ 2193895 w 1280"/>
                <a:gd name="T27" fmla="*/ 2178804 h 606"/>
                <a:gd name="T28" fmla="*/ 1547748 w 1280"/>
                <a:gd name="T29" fmla="*/ 2265205 h 606"/>
                <a:gd name="T30" fmla="*/ 920384 w 1280"/>
                <a:gd name="T31" fmla="*/ 2220127 h 606"/>
                <a:gd name="T32" fmla="*/ 383180 w 1280"/>
                <a:gd name="T33" fmla="*/ 1975950 h 606"/>
                <a:gd name="T34" fmla="*/ 195347 w 1280"/>
                <a:gd name="T35" fmla="*/ 1776853 h 606"/>
                <a:gd name="T36" fmla="*/ 75133 w 1280"/>
                <a:gd name="T37" fmla="*/ 1547702 h 606"/>
                <a:gd name="T38" fmla="*/ 11270 w 1280"/>
                <a:gd name="T39" fmla="*/ 1108185 h 606"/>
                <a:gd name="T40" fmla="*/ 105187 w 1280"/>
                <a:gd name="T41" fmla="*/ 781364 h 606"/>
                <a:gd name="T42" fmla="*/ 225400 w 1280"/>
                <a:gd name="T43" fmla="*/ 597293 h 606"/>
                <a:gd name="T44" fmla="*/ 277994 w 1280"/>
                <a:gd name="T45" fmla="*/ 537188 h 606"/>
                <a:gd name="T46" fmla="*/ 225400 w 1280"/>
                <a:gd name="T47" fmla="*/ 597293 h 606"/>
                <a:gd name="T48" fmla="*/ 108943 w 1280"/>
                <a:gd name="T49" fmla="*/ 781364 h 606"/>
                <a:gd name="T50" fmla="*/ 22540 w 1280"/>
                <a:gd name="T51" fmla="*/ 1111942 h 606"/>
                <a:gd name="T52" fmla="*/ 93917 w 1280"/>
                <a:gd name="T53" fmla="*/ 1540189 h 606"/>
                <a:gd name="T54" fmla="*/ 214130 w 1280"/>
                <a:gd name="T55" fmla="*/ 1761826 h 606"/>
                <a:gd name="T56" fmla="*/ 401964 w 1280"/>
                <a:gd name="T57" fmla="*/ 1953411 h 606"/>
                <a:gd name="T58" fmla="*/ 927898 w 1280"/>
                <a:gd name="T59" fmla="*/ 2182561 h 606"/>
                <a:gd name="T60" fmla="*/ 1547748 w 1280"/>
                <a:gd name="T61" fmla="*/ 2216370 h 606"/>
                <a:gd name="T62" fmla="*/ 2182625 w 1280"/>
                <a:gd name="T63" fmla="*/ 2118700 h 606"/>
                <a:gd name="T64" fmla="*/ 2261516 w 1280"/>
                <a:gd name="T65" fmla="*/ 2099917 h 606"/>
                <a:gd name="T66" fmla="*/ 2340406 w 1280"/>
                <a:gd name="T67" fmla="*/ 2081134 h 606"/>
                <a:gd name="T68" fmla="*/ 2494429 w 1280"/>
                <a:gd name="T69" fmla="*/ 2039812 h 606"/>
                <a:gd name="T70" fmla="*/ 2798719 w 1280"/>
                <a:gd name="T71" fmla="*/ 1942141 h 606"/>
                <a:gd name="T72" fmla="*/ 3362220 w 1280"/>
                <a:gd name="T73" fmla="*/ 1682939 h 606"/>
                <a:gd name="T74" fmla="*/ 3835560 w 1280"/>
                <a:gd name="T75" fmla="*/ 1352361 h 606"/>
                <a:gd name="T76" fmla="*/ 4199957 w 1280"/>
                <a:gd name="T77" fmla="*/ 984219 h 606"/>
                <a:gd name="T78" fmla="*/ 4447898 w 1280"/>
                <a:gd name="T79" fmla="*/ 627345 h 606"/>
                <a:gd name="T80" fmla="*/ 4594408 w 1280"/>
                <a:gd name="T81" fmla="*/ 326821 h 606"/>
                <a:gd name="T82" fmla="*/ 4665785 w 1280"/>
                <a:gd name="T83" fmla="*/ 123966 h 606"/>
                <a:gd name="T84" fmla="*/ 4680811 w 1280"/>
                <a:gd name="T85" fmla="*/ 71375 h 606"/>
                <a:gd name="T86" fmla="*/ 4684568 w 1280"/>
                <a:gd name="T87" fmla="*/ 52592 h 606"/>
                <a:gd name="T88" fmla="*/ 4684568 w 1280"/>
                <a:gd name="T89" fmla="*/ 52592 h 606"/>
                <a:gd name="T90" fmla="*/ 4755945 w 1280"/>
                <a:gd name="T91" fmla="*/ 7513 h 606"/>
                <a:gd name="T92" fmla="*/ 4801025 w 1280"/>
                <a:gd name="T93" fmla="*/ 78888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80" h="606">
                  <a:moveTo>
                    <a:pt x="1278" y="21"/>
                  </a:moveTo>
                  <a:cubicBezTo>
                    <a:pt x="1278" y="21"/>
                    <a:pt x="1278" y="21"/>
                    <a:pt x="1278" y="22"/>
                  </a:cubicBezTo>
                  <a:cubicBezTo>
                    <a:pt x="1278" y="23"/>
                    <a:pt x="1277" y="25"/>
                    <a:pt x="1277" y="27"/>
                  </a:cubicBezTo>
                  <a:cubicBezTo>
                    <a:pt x="1276" y="30"/>
                    <a:pt x="1274" y="35"/>
                    <a:pt x="1272" y="42"/>
                  </a:cubicBezTo>
                  <a:cubicBezTo>
                    <a:pt x="1268" y="56"/>
                    <a:pt x="1262" y="75"/>
                    <a:pt x="1252" y="99"/>
                  </a:cubicBezTo>
                  <a:cubicBezTo>
                    <a:pt x="1241" y="123"/>
                    <a:pt x="1228" y="151"/>
                    <a:pt x="1209" y="182"/>
                  </a:cubicBezTo>
                  <a:cubicBezTo>
                    <a:pt x="1190" y="212"/>
                    <a:pt x="1167" y="246"/>
                    <a:pt x="1139" y="279"/>
                  </a:cubicBezTo>
                  <a:cubicBezTo>
                    <a:pt x="1110" y="313"/>
                    <a:pt x="1076" y="347"/>
                    <a:pt x="1037" y="379"/>
                  </a:cubicBezTo>
                  <a:cubicBezTo>
                    <a:pt x="998" y="411"/>
                    <a:pt x="954" y="441"/>
                    <a:pt x="906" y="467"/>
                  </a:cubicBezTo>
                  <a:cubicBezTo>
                    <a:pt x="858" y="493"/>
                    <a:pt x="806" y="516"/>
                    <a:pt x="752" y="535"/>
                  </a:cubicBezTo>
                  <a:cubicBezTo>
                    <a:pt x="724" y="544"/>
                    <a:pt x="697" y="553"/>
                    <a:pt x="669" y="560"/>
                  </a:cubicBezTo>
                  <a:cubicBezTo>
                    <a:pt x="655" y="564"/>
                    <a:pt x="641" y="567"/>
                    <a:pt x="627" y="571"/>
                  </a:cubicBezTo>
                  <a:cubicBezTo>
                    <a:pt x="605" y="575"/>
                    <a:pt x="605" y="575"/>
                    <a:pt x="605" y="575"/>
                  </a:cubicBezTo>
                  <a:cubicBezTo>
                    <a:pt x="584" y="580"/>
                    <a:pt x="584" y="580"/>
                    <a:pt x="584" y="580"/>
                  </a:cubicBezTo>
                  <a:cubicBezTo>
                    <a:pt x="527" y="592"/>
                    <a:pt x="470" y="600"/>
                    <a:pt x="412" y="603"/>
                  </a:cubicBezTo>
                  <a:cubicBezTo>
                    <a:pt x="355" y="606"/>
                    <a:pt x="298" y="603"/>
                    <a:pt x="245" y="591"/>
                  </a:cubicBezTo>
                  <a:cubicBezTo>
                    <a:pt x="191" y="579"/>
                    <a:pt x="141" y="558"/>
                    <a:pt x="102" y="526"/>
                  </a:cubicBezTo>
                  <a:cubicBezTo>
                    <a:pt x="83" y="510"/>
                    <a:pt x="66" y="492"/>
                    <a:pt x="52" y="473"/>
                  </a:cubicBezTo>
                  <a:cubicBezTo>
                    <a:pt x="38" y="453"/>
                    <a:pt x="28" y="433"/>
                    <a:pt x="20" y="412"/>
                  </a:cubicBezTo>
                  <a:cubicBezTo>
                    <a:pt x="5" y="371"/>
                    <a:pt x="0" y="331"/>
                    <a:pt x="3" y="295"/>
                  </a:cubicBezTo>
                  <a:cubicBezTo>
                    <a:pt x="6" y="260"/>
                    <a:pt x="17" y="230"/>
                    <a:pt x="28" y="208"/>
                  </a:cubicBezTo>
                  <a:cubicBezTo>
                    <a:pt x="39" y="185"/>
                    <a:pt x="51" y="169"/>
                    <a:pt x="60" y="159"/>
                  </a:cubicBezTo>
                  <a:cubicBezTo>
                    <a:pt x="68" y="148"/>
                    <a:pt x="74" y="143"/>
                    <a:pt x="74" y="143"/>
                  </a:cubicBezTo>
                  <a:cubicBezTo>
                    <a:pt x="74" y="143"/>
                    <a:pt x="68" y="148"/>
                    <a:pt x="60" y="159"/>
                  </a:cubicBezTo>
                  <a:cubicBezTo>
                    <a:pt x="52" y="169"/>
                    <a:pt x="40" y="186"/>
                    <a:pt x="29" y="208"/>
                  </a:cubicBezTo>
                  <a:cubicBezTo>
                    <a:pt x="19" y="231"/>
                    <a:pt x="9" y="261"/>
                    <a:pt x="6" y="296"/>
                  </a:cubicBezTo>
                  <a:cubicBezTo>
                    <a:pt x="3" y="330"/>
                    <a:pt x="9" y="371"/>
                    <a:pt x="25" y="410"/>
                  </a:cubicBezTo>
                  <a:cubicBezTo>
                    <a:pt x="33" y="430"/>
                    <a:pt x="43" y="450"/>
                    <a:pt x="57" y="469"/>
                  </a:cubicBezTo>
                  <a:cubicBezTo>
                    <a:pt x="71" y="488"/>
                    <a:pt x="87" y="505"/>
                    <a:pt x="107" y="520"/>
                  </a:cubicBezTo>
                  <a:cubicBezTo>
                    <a:pt x="145" y="550"/>
                    <a:pt x="194" y="571"/>
                    <a:pt x="247" y="581"/>
                  </a:cubicBezTo>
                  <a:cubicBezTo>
                    <a:pt x="299" y="592"/>
                    <a:pt x="355" y="594"/>
                    <a:pt x="412" y="590"/>
                  </a:cubicBezTo>
                  <a:cubicBezTo>
                    <a:pt x="468" y="586"/>
                    <a:pt x="525" y="577"/>
                    <a:pt x="581" y="564"/>
                  </a:cubicBezTo>
                  <a:cubicBezTo>
                    <a:pt x="602" y="559"/>
                    <a:pt x="602" y="559"/>
                    <a:pt x="602" y="559"/>
                  </a:cubicBezTo>
                  <a:cubicBezTo>
                    <a:pt x="623" y="554"/>
                    <a:pt x="623" y="554"/>
                    <a:pt x="623" y="554"/>
                  </a:cubicBezTo>
                  <a:cubicBezTo>
                    <a:pt x="637" y="551"/>
                    <a:pt x="651" y="547"/>
                    <a:pt x="664" y="543"/>
                  </a:cubicBezTo>
                  <a:cubicBezTo>
                    <a:pt x="692" y="535"/>
                    <a:pt x="719" y="527"/>
                    <a:pt x="745" y="517"/>
                  </a:cubicBezTo>
                  <a:cubicBezTo>
                    <a:pt x="798" y="498"/>
                    <a:pt x="849" y="474"/>
                    <a:pt x="895" y="448"/>
                  </a:cubicBezTo>
                  <a:cubicBezTo>
                    <a:pt x="942" y="421"/>
                    <a:pt x="984" y="391"/>
                    <a:pt x="1021" y="360"/>
                  </a:cubicBezTo>
                  <a:cubicBezTo>
                    <a:pt x="1059" y="328"/>
                    <a:pt x="1091" y="295"/>
                    <a:pt x="1118" y="262"/>
                  </a:cubicBezTo>
                  <a:cubicBezTo>
                    <a:pt x="1145" y="229"/>
                    <a:pt x="1167" y="197"/>
                    <a:pt x="1184" y="167"/>
                  </a:cubicBezTo>
                  <a:cubicBezTo>
                    <a:pt x="1201" y="137"/>
                    <a:pt x="1214" y="110"/>
                    <a:pt x="1223" y="87"/>
                  </a:cubicBezTo>
                  <a:cubicBezTo>
                    <a:pt x="1233" y="64"/>
                    <a:pt x="1239" y="46"/>
                    <a:pt x="1242" y="33"/>
                  </a:cubicBezTo>
                  <a:cubicBezTo>
                    <a:pt x="1244" y="27"/>
                    <a:pt x="1245" y="22"/>
                    <a:pt x="1246" y="19"/>
                  </a:cubicBezTo>
                  <a:cubicBezTo>
                    <a:pt x="1246" y="16"/>
                    <a:pt x="1247" y="14"/>
                    <a:pt x="1247" y="14"/>
                  </a:cubicBezTo>
                  <a:cubicBezTo>
                    <a:pt x="1247" y="14"/>
                    <a:pt x="1247" y="14"/>
                    <a:pt x="1247" y="14"/>
                  </a:cubicBezTo>
                  <a:cubicBezTo>
                    <a:pt x="1249" y="5"/>
                    <a:pt x="1257" y="0"/>
                    <a:pt x="1266" y="2"/>
                  </a:cubicBezTo>
                  <a:cubicBezTo>
                    <a:pt x="1275" y="4"/>
                    <a:pt x="1280" y="12"/>
                    <a:pt x="1278" y="21"/>
                  </a:cubicBezTo>
                  <a:close/>
                </a:path>
              </a:pathLst>
            </a:custGeom>
            <a:solidFill>
              <a:srgbClr val="F9E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Freeform 1006">
              <a:extLst>
                <a:ext uri="{FF2B5EF4-FFF2-40B4-BE49-F238E27FC236}">
                  <a16:creationId xmlns:a16="http://schemas.microsoft.com/office/drawing/2014/main" id="{5C9BA389-3B49-4E86-8060-465B2392D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2997200"/>
              <a:ext cx="5322888" cy="2411413"/>
            </a:xfrm>
            <a:custGeom>
              <a:avLst/>
              <a:gdLst>
                <a:gd name="T0" fmla="*/ 5315375 w 1417"/>
                <a:gd name="T1" fmla="*/ 78878 h 642"/>
                <a:gd name="T2" fmla="*/ 5315375 w 1417"/>
                <a:gd name="T3" fmla="*/ 86390 h 642"/>
                <a:gd name="T4" fmla="*/ 5311619 w 1417"/>
                <a:gd name="T5" fmla="*/ 101415 h 642"/>
                <a:gd name="T6" fmla="*/ 5292836 w 1417"/>
                <a:gd name="T7" fmla="*/ 169024 h 642"/>
                <a:gd name="T8" fmla="*/ 5210195 w 1417"/>
                <a:gd name="T9" fmla="*/ 401902 h 642"/>
                <a:gd name="T10" fmla="*/ 5041154 w 1417"/>
                <a:gd name="T11" fmla="*/ 743707 h 642"/>
                <a:gd name="T12" fmla="*/ 4755664 w 1417"/>
                <a:gd name="T13" fmla="*/ 1149365 h 642"/>
                <a:gd name="T14" fmla="*/ 4338698 w 1417"/>
                <a:gd name="T15" fmla="*/ 1562536 h 642"/>
                <a:gd name="T16" fmla="*/ 3797770 w 1417"/>
                <a:gd name="T17" fmla="*/ 1923121 h 642"/>
                <a:gd name="T18" fmla="*/ 3155417 w 1417"/>
                <a:gd name="T19" fmla="*/ 2189803 h 642"/>
                <a:gd name="T20" fmla="*/ 2460474 w 1417"/>
                <a:gd name="T21" fmla="*/ 2355072 h 642"/>
                <a:gd name="T22" fmla="*/ 1746749 w 1417"/>
                <a:gd name="T23" fmla="*/ 2403901 h 642"/>
                <a:gd name="T24" fmla="*/ 1063075 w 1417"/>
                <a:gd name="T25" fmla="*/ 2291218 h 642"/>
                <a:gd name="T26" fmla="*/ 488338 w 1417"/>
                <a:gd name="T27" fmla="*/ 1994486 h 642"/>
                <a:gd name="T28" fmla="*/ 108937 w 1417"/>
                <a:gd name="T29" fmla="*/ 1558779 h 642"/>
                <a:gd name="T30" fmla="*/ 22539 w 1417"/>
                <a:gd name="T31" fmla="*/ 1314633 h 642"/>
                <a:gd name="T32" fmla="*/ 0 w 1417"/>
                <a:gd name="T33" fmla="*/ 1081755 h 642"/>
                <a:gd name="T34" fmla="*/ 26295 w 1417"/>
                <a:gd name="T35" fmla="*/ 882682 h 642"/>
                <a:gd name="T36" fmla="*/ 82642 w 1417"/>
                <a:gd name="T37" fmla="*/ 717414 h 642"/>
                <a:gd name="T38" fmla="*/ 214118 w 1417"/>
                <a:gd name="T39" fmla="*/ 514585 h 642"/>
                <a:gd name="T40" fmla="*/ 274221 w 1417"/>
                <a:gd name="T41" fmla="*/ 454487 h 642"/>
                <a:gd name="T42" fmla="*/ 214118 w 1417"/>
                <a:gd name="T43" fmla="*/ 514585 h 642"/>
                <a:gd name="T44" fmla="*/ 86398 w 1417"/>
                <a:gd name="T45" fmla="*/ 721170 h 642"/>
                <a:gd name="T46" fmla="*/ 33808 w 1417"/>
                <a:gd name="T47" fmla="*/ 882682 h 642"/>
                <a:gd name="T48" fmla="*/ 11269 w 1417"/>
                <a:gd name="T49" fmla="*/ 1085511 h 642"/>
                <a:gd name="T50" fmla="*/ 18782 w 1417"/>
                <a:gd name="T51" fmla="*/ 1194438 h 642"/>
                <a:gd name="T52" fmla="*/ 26295 w 1417"/>
                <a:gd name="T53" fmla="*/ 1254536 h 642"/>
                <a:gd name="T54" fmla="*/ 30052 w 1417"/>
                <a:gd name="T55" fmla="*/ 1280828 h 642"/>
                <a:gd name="T56" fmla="*/ 37564 w 1417"/>
                <a:gd name="T57" fmla="*/ 1310877 h 642"/>
                <a:gd name="T58" fmla="*/ 127719 w 1417"/>
                <a:gd name="T59" fmla="*/ 1547511 h 642"/>
                <a:gd name="T60" fmla="*/ 503364 w 1417"/>
                <a:gd name="T61" fmla="*/ 1971950 h 642"/>
                <a:gd name="T62" fmla="*/ 1074344 w 1417"/>
                <a:gd name="T63" fmla="*/ 2253657 h 642"/>
                <a:gd name="T64" fmla="*/ 1746749 w 1417"/>
                <a:gd name="T65" fmla="*/ 2358828 h 642"/>
                <a:gd name="T66" fmla="*/ 2449205 w 1417"/>
                <a:gd name="T67" fmla="*/ 2298730 h 642"/>
                <a:gd name="T68" fmla="*/ 3132878 w 1417"/>
                <a:gd name="T69" fmla="*/ 2125950 h 642"/>
                <a:gd name="T70" fmla="*/ 3760205 w 1417"/>
                <a:gd name="T71" fmla="*/ 1851755 h 642"/>
                <a:gd name="T72" fmla="*/ 4282352 w 1417"/>
                <a:gd name="T73" fmla="*/ 1494926 h 642"/>
                <a:gd name="T74" fmla="*/ 4676779 w 1417"/>
                <a:gd name="T75" fmla="*/ 1089268 h 642"/>
                <a:gd name="T76" fmla="*/ 4947243 w 1417"/>
                <a:gd name="T77" fmla="*/ 691121 h 642"/>
                <a:gd name="T78" fmla="*/ 5105014 w 1417"/>
                <a:gd name="T79" fmla="*/ 356829 h 642"/>
                <a:gd name="T80" fmla="*/ 5180143 w 1417"/>
                <a:gd name="T81" fmla="*/ 135219 h 642"/>
                <a:gd name="T82" fmla="*/ 5195169 w 1417"/>
                <a:gd name="T83" fmla="*/ 75122 h 642"/>
                <a:gd name="T84" fmla="*/ 5198925 w 1417"/>
                <a:gd name="T85" fmla="*/ 56341 h 642"/>
                <a:gd name="T86" fmla="*/ 5198925 w 1417"/>
                <a:gd name="T87" fmla="*/ 56341 h 642"/>
                <a:gd name="T88" fmla="*/ 5270298 w 1417"/>
                <a:gd name="T89" fmla="*/ 7512 h 642"/>
                <a:gd name="T90" fmla="*/ 5315375 w 1417"/>
                <a:gd name="T91" fmla="*/ 78878 h 6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17" h="642">
                  <a:moveTo>
                    <a:pt x="1415" y="21"/>
                  </a:moveTo>
                  <a:cubicBezTo>
                    <a:pt x="1415" y="21"/>
                    <a:pt x="1415" y="22"/>
                    <a:pt x="1415" y="23"/>
                  </a:cubicBezTo>
                  <a:cubicBezTo>
                    <a:pt x="1415" y="24"/>
                    <a:pt x="1414" y="25"/>
                    <a:pt x="1414" y="27"/>
                  </a:cubicBezTo>
                  <a:cubicBezTo>
                    <a:pt x="1413" y="31"/>
                    <a:pt x="1411" y="37"/>
                    <a:pt x="1409" y="45"/>
                  </a:cubicBezTo>
                  <a:cubicBezTo>
                    <a:pt x="1405" y="59"/>
                    <a:pt x="1398" y="81"/>
                    <a:pt x="1387" y="107"/>
                  </a:cubicBezTo>
                  <a:cubicBezTo>
                    <a:pt x="1376" y="133"/>
                    <a:pt x="1362" y="164"/>
                    <a:pt x="1342" y="198"/>
                  </a:cubicBezTo>
                  <a:cubicBezTo>
                    <a:pt x="1322" y="232"/>
                    <a:pt x="1297" y="269"/>
                    <a:pt x="1266" y="306"/>
                  </a:cubicBezTo>
                  <a:cubicBezTo>
                    <a:pt x="1235" y="344"/>
                    <a:pt x="1198" y="381"/>
                    <a:pt x="1155" y="416"/>
                  </a:cubicBezTo>
                  <a:cubicBezTo>
                    <a:pt x="1112" y="451"/>
                    <a:pt x="1064" y="484"/>
                    <a:pt x="1011" y="512"/>
                  </a:cubicBezTo>
                  <a:cubicBezTo>
                    <a:pt x="957" y="540"/>
                    <a:pt x="900" y="564"/>
                    <a:pt x="840" y="583"/>
                  </a:cubicBezTo>
                  <a:cubicBezTo>
                    <a:pt x="780" y="602"/>
                    <a:pt x="718" y="617"/>
                    <a:pt x="655" y="627"/>
                  </a:cubicBezTo>
                  <a:cubicBezTo>
                    <a:pt x="592" y="637"/>
                    <a:pt x="528" y="642"/>
                    <a:pt x="465" y="640"/>
                  </a:cubicBezTo>
                  <a:cubicBezTo>
                    <a:pt x="402" y="638"/>
                    <a:pt x="340" y="628"/>
                    <a:pt x="283" y="610"/>
                  </a:cubicBezTo>
                  <a:cubicBezTo>
                    <a:pt x="226" y="591"/>
                    <a:pt x="173" y="565"/>
                    <a:pt x="130" y="531"/>
                  </a:cubicBezTo>
                  <a:cubicBezTo>
                    <a:pt x="86" y="498"/>
                    <a:pt x="52" y="457"/>
                    <a:pt x="29" y="415"/>
                  </a:cubicBezTo>
                  <a:cubicBezTo>
                    <a:pt x="18" y="393"/>
                    <a:pt x="10" y="372"/>
                    <a:pt x="6" y="350"/>
                  </a:cubicBezTo>
                  <a:cubicBezTo>
                    <a:pt x="1" y="329"/>
                    <a:pt x="0" y="308"/>
                    <a:pt x="0" y="288"/>
                  </a:cubicBezTo>
                  <a:cubicBezTo>
                    <a:pt x="1" y="269"/>
                    <a:pt x="3" y="251"/>
                    <a:pt x="7" y="235"/>
                  </a:cubicBezTo>
                  <a:cubicBezTo>
                    <a:pt x="11" y="218"/>
                    <a:pt x="16" y="204"/>
                    <a:pt x="22" y="191"/>
                  </a:cubicBezTo>
                  <a:cubicBezTo>
                    <a:pt x="34" y="166"/>
                    <a:pt x="47" y="148"/>
                    <a:pt x="57" y="137"/>
                  </a:cubicBezTo>
                  <a:cubicBezTo>
                    <a:pt x="66" y="126"/>
                    <a:pt x="73" y="121"/>
                    <a:pt x="73" y="121"/>
                  </a:cubicBezTo>
                  <a:cubicBezTo>
                    <a:pt x="73" y="121"/>
                    <a:pt x="67" y="126"/>
                    <a:pt x="57" y="137"/>
                  </a:cubicBezTo>
                  <a:cubicBezTo>
                    <a:pt x="47" y="148"/>
                    <a:pt x="34" y="166"/>
                    <a:pt x="23" y="192"/>
                  </a:cubicBezTo>
                  <a:cubicBezTo>
                    <a:pt x="18" y="204"/>
                    <a:pt x="13" y="219"/>
                    <a:pt x="9" y="235"/>
                  </a:cubicBezTo>
                  <a:cubicBezTo>
                    <a:pt x="6" y="251"/>
                    <a:pt x="3" y="269"/>
                    <a:pt x="3" y="289"/>
                  </a:cubicBezTo>
                  <a:cubicBezTo>
                    <a:pt x="3" y="298"/>
                    <a:pt x="4" y="308"/>
                    <a:pt x="5" y="318"/>
                  </a:cubicBezTo>
                  <a:cubicBezTo>
                    <a:pt x="5" y="323"/>
                    <a:pt x="6" y="328"/>
                    <a:pt x="7" y="334"/>
                  </a:cubicBezTo>
                  <a:cubicBezTo>
                    <a:pt x="7" y="336"/>
                    <a:pt x="7" y="339"/>
                    <a:pt x="8" y="341"/>
                  </a:cubicBezTo>
                  <a:cubicBezTo>
                    <a:pt x="8" y="344"/>
                    <a:pt x="9" y="347"/>
                    <a:pt x="10" y="349"/>
                  </a:cubicBezTo>
                  <a:cubicBezTo>
                    <a:pt x="14" y="370"/>
                    <a:pt x="23" y="392"/>
                    <a:pt x="34" y="412"/>
                  </a:cubicBezTo>
                  <a:cubicBezTo>
                    <a:pt x="56" y="454"/>
                    <a:pt x="91" y="493"/>
                    <a:pt x="134" y="525"/>
                  </a:cubicBezTo>
                  <a:cubicBezTo>
                    <a:pt x="177" y="558"/>
                    <a:pt x="229" y="583"/>
                    <a:pt x="286" y="600"/>
                  </a:cubicBezTo>
                  <a:cubicBezTo>
                    <a:pt x="342" y="617"/>
                    <a:pt x="403" y="626"/>
                    <a:pt x="465" y="628"/>
                  </a:cubicBezTo>
                  <a:cubicBezTo>
                    <a:pt x="527" y="629"/>
                    <a:pt x="590" y="623"/>
                    <a:pt x="652" y="612"/>
                  </a:cubicBezTo>
                  <a:cubicBezTo>
                    <a:pt x="714" y="601"/>
                    <a:pt x="775" y="586"/>
                    <a:pt x="834" y="566"/>
                  </a:cubicBezTo>
                  <a:cubicBezTo>
                    <a:pt x="893" y="546"/>
                    <a:pt x="949" y="522"/>
                    <a:pt x="1001" y="493"/>
                  </a:cubicBezTo>
                  <a:cubicBezTo>
                    <a:pt x="1052" y="465"/>
                    <a:pt x="1099" y="432"/>
                    <a:pt x="1140" y="398"/>
                  </a:cubicBezTo>
                  <a:cubicBezTo>
                    <a:pt x="1181" y="363"/>
                    <a:pt x="1216" y="326"/>
                    <a:pt x="1245" y="290"/>
                  </a:cubicBezTo>
                  <a:cubicBezTo>
                    <a:pt x="1275" y="253"/>
                    <a:pt x="1298" y="217"/>
                    <a:pt x="1317" y="184"/>
                  </a:cubicBezTo>
                  <a:cubicBezTo>
                    <a:pt x="1335" y="151"/>
                    <a:pt x="1349" y="121"/>
                    <a:pt x="1359" y="95"/>
                  </a:cubicBezTo>
                  <a:cubicBezTo>
                    <a:pt x="1369" y="70"/>
                    <a:pt x="1375" y="50"/>
                    <a:pt x="1379" y="36"/>
                  </a:cubicBezTo>
                  <a:cubicBezTo>
                    <a:pt x="1381" y="29"/>
                    <a:pt x="1382" y="24"/>
                    <a:pt x="1383" y="20"/>
                  </a:cubicBezTo>
                  <a:cubicBezTo>
                    <a:pt x="1384" y="17"/>
                    <a:pt x="1384" y="15"/>
                    <a:pt x="1384" y="15"/>
                  </a:cubicBezTo>
                  <a:cubicBezTo>
                    <a:pt x="1384" y="15"/>
                    <a:pt x="1384" y="15"/>
                    <a:pt x="1384" y="15"/>
                  </a:cubicBezTo>
                  <a:cubicBezTo>
                    <a:pt x="1386" y="6"/>
                    <a:pt x="1394" y="0"/>
                    <a:pt x="1403" y="2"/>
                  </a:cubicBezTo>
                  <a:cubicBezTo>
                    <a:pt x="1412" y="4"/>
                    <a:pt x="1417" y="13"/>
                    <a:pt x="1415" y="21"/>
                  </a:cubicBezTo>
                  <a:close/>
                </a:path>
              </a:pathLst>
            </a:custGeom>
            <a:solidFill>
              <a:srgbClr val="F9E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Freeform 1007">
              <a:extLst>
                <a:ext uri="{FF2B5EF4-FFF2-40B4-BE49-F238E27FC236}">
                  <a16:creationId xmlns:a16="http://schemas.microsoft.com/office/drawing/2014/main" id="{5FA6B9EA-BD7D-4970-88BA-224E97C4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181350"/>
              <a:ext cx="4972050" cy="2073275"/>
            </a:xfrm>
            <a:custGeom>
              <a:avLst/>
              <a:gdLst>
                <a:gd name="T0" fmla="*/ 4960784 w 1324"/>
                <a:gd name="T1" fmla="*/ 82631 h 552"/>
                <a:gd name="T2" fmla="*/ 4960784 w 1324"/>
                <a:gd name="T3" fmla="*/ 90142 h 552"/>
                <a:gd name="T4" fmla="*/ 4953273 w 1324"/>
                <a:gd name="T5" fmla="*/ 105166 h 552"/>
                <a:gd name="T6" fmla="*/ 4934497 w 1324"/>
                <a:gd name="T7" fmla="*/ 161505 h 552"/>
                <a:gd name="T8" fmla="*/ 4840614 w 1324"/>
                <a:gd name="T9" fmla="*/ 364325 h 552"/>
                <a:gd name="T10" fmla="*/ 4660358 w 1324"/>
                <a:gd name="T11" fmla="*/ 657288 h 552"/>
                <a:gd name="T12" fmla="*/ 4374953 w 1324"/>
                <a:gd name="T13" fmla="*/ 999078 h 552"/>
                <a:gd name="T14" fmla="*/ 3976889 w 1324"/>
                <a:gd name="T15" fmla="*/ 1340868 h 552"/>
                <a:gd name="T16" fmla="*/ 3473675 w 1324"/>
                <a:gd name="T17" fmla="*/ 1641343 h 552"/>
                <a:gd name="T18" fmla="*/ 2891600 w 1324"/>
                <a:gd name="T19" fmla="*/ 1866699 h 552"/>
                <a:gd name="T20" fmla="*/ 2579908 w 1324"/>
                <a:gd name="T21" fmla="*/ 1949329 h 552"/>
                <a:gd name="T22" fmla="*/ 2264461 w 1324"/>
                <a:gd name="T23" fmla="*/ 2013180 h 552"/>
                <a:gd name="T24" fmla="*/ 1626056 w 1324"/>
                <a:gd name="T25" fmla="*/ 2069519 h 552"/>
                <a:gd name="T26" fmla="*/ 1006427 w 1324"/>
                <a:gd name="T27" fmla="*/ 1998156 h 552"/>
                <a:gd name="T28" fmla="*/ 724778 w 1324"/>
                <a:gd name="T29" fmla="*/ 1900502 h 552"/>
                <a:gd name="T30" fmla="*/ 480682 w 1324"/>
                <a:gd name="T31" fmla="*/ 1757777 h 552"/>
                <a:gd name="T32" fmla="*/ 131436 w 1324"/>
                <a:gd name="T33" fmla="*/ 1370916 h 552"/>
                <a:gd name="T34" fmla="*/ 41309 w 1324"/>
                <a:gd name="T35" fmla="*/ 1156827 h 552"/>
                <a:gd name="T36" fmla="*/ 18777 w 1324"/>
                <a:gd name="T37" fmla="*/ 1055417 h 552"/>
                <a:gd name="T38" fmla="*/ 7511 w 1324"/>
                <a:gd name="T39" fmla="*/ 954007 h 552"/>
                <a:gd name="T40" fmla="*/ 48819 w 1324"/>
                <a:gd name="T41" fmla="*/ 619729 h 552"/>
                <a:gd name="T42" fmla="*/ 142702 w 1324"/>
                <a:gd name="T43" fmla="*/ 420664 h 552"/>
                <a:gd name="T44" fmla="*/ 187766 w 1324"/>
                <a:gd name="T45" fmla="*/ 360570 h 552"/>
                <a:gd name="T46" fmla="*/ 142702 w 1324"/>
                <a:gd name="T47" fmla="*/ 424420 h 552"/>
                <a:gd name="T48" fmla="*/ 56330 w 1324"/>
                <a:gd name="T49" fmla="*/ 619729 h 552"/>
                <a:gd name="T50" fmla="*/ 18777 w 1324"/>
                <a:gd name="T51" fmla="*/ 950251 h 552"/>
                <a:gd name="T52" fmla="*/ 30043 w 1324"/>
                <a:gd name="T53" fmla="*/ 1051661 h 552"/>
                <a:gd name="T54" fmla="*/ 56330 w 1324"/>
                <a:gd name="T55" fmla="*/ 1153071 h 552"/>
                <a:gd name="T56" fmla="*/ 146458 w 1324"/>
                <a:gd name="T57" fmla="*/ 1363404 h 552"/>
                <a:gd name="T58" fmla="*/ 495703 w 1324"/>
                <a:gd name="T59" fmla="*/ 1735241 h 552"/>
                <a:gd name="T60" fmla="*/ 1017693 w 1324"/>
                <a:gd name="T61" fmla="*/ 1964353 h 552"/>
                <a:gd name="T62" fmla="*/ 1626056 w 1324"/>
                <a:gd name="T63" fmla="*/ 2024448 h 552"/>
                <a:gd name="T64" fmla="*/ 2256950 w 1324"/>
                <a:gd name="T65" fmla="*/ 1956841 h 552"/>
                <a:gd name="T66" fmla="*/ 2564887 w 1324"/>
                <a:gd name="T67" fmla="*/ 1889234 h 552"/>
                <a:gd name="T68" fmla="*/ 2869068 w 1324"/>
                <a:gd name="T69" fmla="*/ 1802848 h 552"/>
                <a:gd name="T70" fmla="*/ 3436122 w 1324"/>
                <a:gd name="T71" fmla="*/ 1569980 h 552"/>
                <a:gd name="T72" fmla="*/ 3920559 w 1324"/>
                <a:gd name="T73" fmla="*/ 1269505 h 552"/>
                <a:gd name="T74" fmla="*/ 4299847 w 1324"/>
                <a:gd name="T75" fmla="*/ 931471 h 552"/>
                <a:gd name="T76" fmla="*/ 4570230 w 1324"/>
                <a:gd name="T77" fmla="*/ 593437 h 552"/>
                <a:gd name="T78" fmla="*/ 4739220 w 1324"/>
                <a:gd name="T79" fmla="*/ 311742 h 552"/>
                <a:gd name="T80" fmla="*/ 4821837 w 1324"/>
                <a:gd name="T81" fmla="*/ 116434 h 552"/>
                <a:gd name="T82" fmla="*/ 4840614 w 1324"/>
                <a:gd name="T83" fmla="*/ 67607 h 552"/>
                <a:gd name="T84" fmla="*/ 4844369 w 1324"/>
                <a:gd name="T85" fmla="*/ 48827 h 552"/>
                <a:gd name="T86" fmla="*/ 4848124 w 1324"/>
                <a:gd name="T87" fmla="*/ 48827 h 552"/>
                <a:gd name="T88" fmla="*/ 4923231 w 1324"/>
                <a:gd name="T89" fmla="*/ 7512 h 552"/>
                <a:gd name="T90" fmla="*/ 4960784 w 1324"/>
                <a:gd name="T91" fmla="*/ 82631 h 5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324" h="552">
                  <a:moveTo>
                    <a:pt x="1321" y="22"/>
                  </a:moveTo>
                  <a:cubicBezTo>
                    <a:pt x="1321" y="22"/>
                    <a:pt x="1321" y="23"/>
                    <a:pt x="1321" y="24"/>
                  </a:cubicBezTo>
                  <a:cubicBezTo>
                    <a:pt x="1320" y="25"/>
                    <a:pt x="1320" y="26"/>
                    <a:pt x="1319" y="28"/>
                  </a:cubicBezTo>
                  <a:cubicBezTo>
                    <a:pt x="1318" y="31"/>
                    <a:pt x="1316" y="36"/>
                    <a:pt x="1314" y="43"/>
                  </a:cubicBezTo>
                  <a:cubicBezTo>
                    <a:pt x="1309" y="56"/>
                    <a:pt x="1301" y="74"/>
                    <a:pt x="1289" y="97"/>
                  </a:cubicBezTo>
                  <a:cubicBezTo>
                    <a:pt x="1277" y="119"/>
                    <a:pt x="1261" y="146"/>
                    <a:pt x="1241" y="175"/>
                  </a:cubicBezTo>
                  <a:cubicBezTo>
                    <a:pt x="1220" y="204"/>
                    <a:pt x="1195" y="235"/>
                    <a:pt x="1165" y="266"/>
                  </a:cubicBezTo>
                  <a:cubicBezTo>
                    <a:pt x="1134" y="297"/>
                    <a:pt x="1099" y="328"/>
                    <a:pt x="1059" y="357"/>
                  </a:cubicBezTo>
                  <a:cubicBezTo>
                    <a:pt x="1018" y="387"/>
                    <a:pt x="973" y="414"/>
                    <a:pt x="925" y="437"/>
                  </a:cubicBezTo>
                  <a:cubicBezTo>
                    <a:pt x="876" y="461"/>
                    <a:pt x="824" y="481"/>
                    <a:pt x="770" y="497"/>
                  </a:cubicBezTo>
                  <a:cubicBezTo>
                    <a:pt x="743" y="505"/>
                    <a:pt x="715" y="513"/>
                    <a:pt x="687" y="519"/>
                  </a:cubicBezTo>
                  <a:cubicBezTo>
                    <a:pt x="660" y="525"/>
                    <a:pt x="632" y="531"/>
                    <a:pt x="603" y="536"/>
                  </a:cubicBezTo>
                  <a:cubicBezTo>
                    <a:pt x="547" y="546"/>
                    <a:pt x="489" y="551"/>
                    <a:pt x="433" y="551"/>
                  </a:cubicBezTo>
                  <a:cubicBezTo>
                    <a:pt x="376" y="552"/>
                    <a:pt x="321" y="546"/>
                    <a:pt x="268" y="532"/>
                  </a:cubicBezTo>
                  <a:cubicBezTo>
                    <a:pt x="242" y="525"/>
                    <a:pt x="217" y="517"/>
                    <a:pt x="193" y="506"/>
                  </a:cubicBezTo>
                  <a:cubicBezTo>
                    <a:pt x="170" y="495"/>
                    <a:pt x="148" y="482"/>
                    <a:pt x="128" y="468"/>
                  </a:cubicBezTo>
                  <a:cubicBezTo>
                    <a:pt x="87" y="439"/>
                    <a:pt x="56" y="403"/>
                    <a:pt x="35" y="365"/>
                  </a:cubicBezTo>
                  <a:cubicBezTo>
                    <a:pt x="24" y="347"/>
                    <a:pt x="16" y="327"/>
                    <a:pt x="11" y="308"/>
                  </a:cubicBezTo>
                  <a:cubicBezTo>
                    <a:pt x="8" y="299"/>
                    <a:pt x="6" y="290"/>
                    <a:pt x="5" y="281"/>
                  </a:cubicBezTo>
                  <a:cubicBezTo>
                    <a:pt x="3" y="271"/>
                    <a:pt x="2" y="262"/>
                    <a:pt x="2" y="254"/>
                  </a:cubicBezTo>
                  <a:cubicBezTo>
                    <a:pt x="0" y="219"/>
                    <a:pt x="5" y="188"/>
                    <a:pt x="13" y="165"/>
                  </a:cubicBezTo>
                  <a:cubicBezTo>
                    <a:pt x="21" y="141"/>
                    <a:pt x="31" y="124"/>
                    <a:pt x="38" y="112"/>
                  </a:cubicBezTo>
                  <a:cubicBezTo>
                    <a:pt x="45" y="101"/>
                    <a:pt x="50" y="96"/>
                    <a:pt x="50" y="96"/>
                  </a:cubicBezTo>
                  <a:cubicBezTo>
                    <a:pt x="50" y="96"/>
                    <a:pt x="45" y="101"/>
                    <a:pt x="38" y="113"/>
                  </a:cubicBezTo>
                  <a:cubicBezTo>
                    <a:pt x="31" y="124"/>
                    <a:pt x="22" y="141"/>
                    <a:pt x="15" y="165"/>
                  </a:cubicBezTo>
                  <a:cubicBezTo>
                    <a:pt x="7" y="189"/>
                    <a:pt x="2" y="219"/>
                    <a:pt x="5" y="253"/>
                  </a:cubicBezTo>
                  <a:cubicBezTo>
                    <a:pt x="5" y="262"/>
                    <a:pt x="6" y="271"/>
                    <a:pt x="8" y="280"/>
                  </a:cubicBezTo>
                  <a:cubicBezTo>
                    <a:pt x="10" y="289"/>
                    <a:pt x="12" y="298"/>
                    <a:pt x="15" y="307"/>
                  </a:cubicBezTo>
                  <a:cubicBezTo>
                    <a:pt x="20" y="326"/>
                    <a:pt x="29" y="344"/>
                    <a:pt x="39" y="363"/>
                  </a:cubicBezTo>
                  <a:cubicBezTo>
                    <a:pt x="61" y="399"/>
                    <a:pt x="92" y="434"/>
                    <a:pt x="132" y="462"/>
                  </a:cubicBezTo>
                  <a:cubicBezTo>
                    <a:pt x="172" y="490"/>
                    <a:pt x="219" y="510"/>
                    <a:pt x="271" y="523"/>
                  </a:cubicBezTo>
                  <a:cubicBezTo>
                    <a:pt x="322" y="535"/>
                    <a:pt x="377" y="540"/>
                    <a:pt x="433" y="539"/>
                  </a:cubicBezTo>
                  <a:cubicBezTo>
                    <a:pt x="488" y="538"/>
                    <a:pt x="545" y="531"/>
                    <a:pt x="601" y="521"/>
                  </a:cubicBezTo>
                  <a:cubicBezTo>
                    <a:pt x="628" y="516"/>
                    <a:pt x="656" y="510"/>
                    <a:pt x="683" y="503"/>
                  </a:cubicBezTo>
                  <a:cubicBezTo>
                    <a:pt x="711" y="496"/>
                    <a:pt x="738" y="488"/>
                    <a:pt x="764" y="480"/>
                  </a:cubicBezTo>
                  <a:cubicBezTo>
                    <a:pt x="817" y="463"/>
                    <a:pt x="868" y="442"/>
                    <a:pt x="915" y="418"/>
                  </a:cubicBezTo>
                  <a:cubicBezTo>
                    <a:pt x="962" y="394"/>
                    <a:pt x="1006" y="367"/>
                    <a:pt x="1044" y="338"/>
                  </a:cubicBezTo>
                  <a:cubicBezTo>
                    <a:pt x="1083" y="309"/>
                    <a:pt x="1117" y="278"/>
                    <a:pt x="1145" y="248"/>
                  </a:cubicBezTo>
                  <a:cubicBezTo>
                    <a:pt x="1174" y="217"/>
                    <a:pt x="1198" y="187"/>
                    <a:pt x="1217" y="158"/>
                  </a:cubicBezTo>
                  <a:cubicBezTo>
                    <a:pt x="1236" y="130"/>
                    <a:pt x="1251" y="104"/>
                    <a:pt x="1262" y="83"/>
                  </a:cubicBezTo>
                  <a:cubicBezTo>
                    <a:pt x="1273" y="61"/>
                    <a:pt x="1280" y="43"/>
                    <a:pt x="1284" y="31"/>
                  </a:cubicBezTo>
                  <a:cubicBezTo>
                    <a:pt x="1287" y="25"/>
                    <a:pt x="1288" y="21"/>
                    <a:pt x="1289" y="18"/>
                  </a:cubicBezTo>
                  <a:cubicBezTo>
                    <a:pt x="1290" y="15"/>
                    <a:pt x="1290" y="13"/>
                    <a:pt x="1290" y="13"/>
                  </a:cubicBezTo>
                  <a:cubicBezTo>
                    <a:pt x="1291" y="13"/>
                    <a:pt x="1291" y="13"/>
                    <a:pt x="1291" y="13"/>
                  </a:cubicBezTo>
                  <a:cubicBezTo>
                    <a:pt x="1293" y="4"/>
                    <a:pt x="1302" y="0"/>
                    <a:pt x="1311" y="2"/>
                  </a:cubicBezTo>
                  <a:cubicBezTo>
                    <a:pt x="1319" y="5"/>
                    <a:pt x="1324" y="14"/>
                    <a:pt x="1321" y="22"/>
                  </a:cubicBezTo>
                  <a:close/>
                </a:path>
              </a:pathLst>
            </a:custGeom>
            <a:solidFill>
              <a:srgbClr val="FD9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1" y="513556"/>
            <a:ext cx="10301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1 -- Mission Creation(user do not has the permission to create)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1B027-021A-44FE-AEC3-0BE90651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18" y="1380506"/>
            <a:ext cx="622069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0" y="513556"/>
            <a:ext cx="10093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1 -- Mission Creation (user has the permission to create)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4AC5B6-D87C-4CD7-B1FE-DB312989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91" y="1593624"/>
            <a:ext cx="6117624" cy="4767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E43AF0-9445-40E4-9570-623A3496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5" y="1841384"/>
            <a:ext cx="4665292" cy="3641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232744-7ED0-48ED-8DF9-87305808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98" y="1841385"/>
            <a:ext cx="4518742" cy="361983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466E78-7518-4844-A3E0-A466702B336B}"/>
              </a:ext>
            </a:extLst>
          </p:cNvPr>
          <p:cNvCxnSpPr/>
          <p:nvPr/>
        </p:nvCxnSpPr>
        <p:spPr>
          <a:xfrm>
            <a:off x="5401717" y="3662059"/>
            <a:ext cx="8008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46">
            <a:extLst>
              <a:ext uri="{FF2B5EF4-FFF2-40B4-BE49-F238E27FC236}">
                <a16:creationId xmlns:a16="http://schemas.microsoft.com/office/drawing/2014/main" id="{2F0DE3FD-79BD-435C-8AD6-553653E64C7F}"/>
              </a:ext>
            </a:extLst>
          </p:cNvPr>
          <p:cNvSpPr/>
          <p:nvPr/>
        </p:nvSpPr>
        <p:spPr>
          <a:xfrm>
            <a:off x="193662" y="1134955"/>
            <a:ext cx="3432133" cy="347653"/>
          </a:xfrm>
          <a:prstGeom prst="wedgeRoundRectCallout">
            <a:avLst>
              <a:gd name="adj1" fmla="val 33513"/>
              <a:gd name="adj2" fmla="val 83630"/>
              <a:gd name="adj3" fmla="val 16667"/>
            </a:avLst>
          </a:prstGeom>
          <a:solidFill>
            <a:schemeClr val="bg1"/>
          </a:solidFill>
          <a:ln w="63500"/>
          <a:effectLst>
            <a:outerShdw blurRad="127000" dist="635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After entering all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313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963558-A7FD-4A5F-88EB-6688BDF9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425161"/>
            <a:ext cx="5791873" cy="45251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AF38BD-DA15-49F6-8F46-9F8024F3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84" y="1463499"/>
            <a:ext cx="5716617" cy="4486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9753D-35D5-4C23-B5B9-20C16D332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713" y="1458831"/>
            <a:ext cx="5716617" cy="4493061"/>
          </a:xfrm>
          <a:prstGeom prst="rect">
            <a:avLst/>
          </a:prstGeom>
        </p:spPr>
      </p:pic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0" y="513556"/>
            <a:ext cx="5753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1 -- View &amp; Edit Mission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F20E97-DF26-4C3B-9D4F-6F153EC1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929" y="1437110"/>
            <a:ext cx="5773484" cy="4499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E41EB3-389A-47B0-A3CE-FC436D225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59" y="1411425"/>
            <a:ext cx="5806440" cy="45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39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图片 2"/>
          <p:cNvPicPr>
            <a:picLocks noChangeAspect="1"/>
          </p:cNvPicPr>
          <p:nvPr/>
        </p:nvPicPr>
        <p:blipFill>
          <a:blip r:embed="rId2"/>
          <a:srcRect l="65511"/>
          <a:stretch>
            <a:fillRect/>
          </a:stretch>
        </p:blipFill>
        <p:spPr bwMode="auto">
          <a:xfrm>
            <a:off x="8867775" y="0"/>
            <a:ext cx="3324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096000" y="2782888"/>
            <a:ext cx="53705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n-ea"/>
              </a:rPr>
              <a:t>PART THREE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6000" y="3429000"/>
            <a:ext cx="537051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96000" y="3429000"/>
            <a:ext cx="5370513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n-ea"/>
              </a:rPr>
              <a:t>Feature 2 Selecting a space shuttle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48C428E-E950-43DC-9D48-E4149F12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50" y="1410109"/>
            <a:ext cx="6039430" cy="4713893"/>
          </a:xfrm>
          <a:prstGeom prst="rect">
            <a:avLst/>
          </a:prstGeom>
        </p:spPr>
      </p:pic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0" y="513557"/>
            <a:ext cx="554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2 -- Shuttle Selection Page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ADC487-26D0-45F1-8D56-CC3691E3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62" y="1384440"/>
            <a:ext cx="6073595" cy="4742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C83FC7-19F0-424D-A58C-D892FC6A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7" y="1371601"/>
            <a:ext cx="6114331" cy="47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1"/>
          <p:cNvPicPr>
            <a:picLocks noChangeAspect="1"/>
          </p:cNvPicPr>
          <p:nvPr/>
        </p:nvPicPr>
        <p:blipFill>
          <a:blip r:embed="rId2"/>
          <a:srcRect t="14783"/>
          <a:stretch>
            <a:fillRect/>
          </a:stretch>
        </p:blipFill>
        <p:spPr bwMode="auto">
          <a:xfrm>
            <a:off x="0" y="0"/>
            <a:ext cx="121920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2782888"/>
            <a:ext cx="53705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n-ea"/>
              </a:rPr>
              <a:t>PART FOUR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3429000"/>
            <a:ext cx="537051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1" y="3613149"/>
            <a:ext cx="537051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n-ea"/>
              </a:rPr>
              <a:t>Feature 6  Registering as candidates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B6E66-BFBB-4FB4-B132-DA0128535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87" y="1895846"/>
            <a:ext cx="6124008" cy="47764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3656AC-180B-41C9-A3E8-2013C768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1" y="1911294"/>
            <a:ext cx="5534959" cy="47455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EDCAE9-537E-46E5-8609-B4886500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41" y="1889867"/>
            <a:ext cx="6111870" cy="4766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E52C00-D7B4-4705-BE94-41E60A893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455" y="1870713"/>
            <a:ext cx="6101812" cy="4773256"/>
          </a:xfrm>
          <a:prstGeom prst="rect">
            <a:avLst/>
          </a:prstGeom>
        </p:spPr>
      </p:pic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0" y="513557"/>
            <a:ext cx="554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6 -- Registration Page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4479A-F56E-43B3-8AAB-35F5E5326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05" y="1857875"/>
            <a:ext cx="6101812" cy="4759095"/>
          </a:xfrm>
          <a:prstGeom prst="rect">
            <a:avLst/>
          </a:prstGeom>
        </p:spPr>
      </p:pic>
      <p:sp>
        <p:nvSpPr>
          <p:cNvPr id="15" name="圆角矩形标注 46">
            <a:extLst>
              <a:ext uri="{FF2B5EF4-FFF2-40B4-BE49-F238E27FC236}">
                <a16:creationId xmlns:a16="http://schemas.microsoft.com/office/drawing/2014/main" id="{2F63B2D2-1C7F-411A-A336-E8A4DCADB883}"/>
              </a:ext>
            </a:extLst>
          </p:cNvPr>
          <p:cNvSpPr/>
          <p:nvPr/>
        </p:nvSpPr>
        <p:spPr>
          <a:xfrm>
            <a:off x="3898887" y="1248095"/>
            <a:ext cx="3432133" cy="347653"/>
          </a:xfrm>
          <a:prstGeom prst="wedgeRoundRectCallout">
            <a:avLst>
              <a:gd name="adj1" fmla="val 33513"/>
              <a:gd name="adj2" fmla="val 83630"/>
              <a:gd name="adj3" fmla="val 16667"/>
            </a:avLst>
          </a:prstGeom>
          <a:solidFill>
            <a:schemeClr val="bg1"/>
          </a:solidFill>
          <a:ln w="63500"/>
          <a:effectLst>
            <a:outerShdw blurRad="127000" dist="635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After entering all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476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08E37B7-B369-4662-94EB-9F163C27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40" y="2260921"/>
            <a:ext cx="5481125" cy="42979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69EB1A-295C-453F-A1C0-5BF02471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78" y="2252057"/>
            <a:ext cx="5487316" cy="43012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1187C-6D57-451D-BC1F-2019B3AF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06" y="2252070"/>
            <a:ext cx="5141206" cy="4315660"/>
          </a:xfrm>
          <a:prstGeom prst="rect">
            <a:avLst/>
          </a:prstGeom>
        </p:spPr>
      </p:pic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AF3A8EE-EEE0-4F76-AEE8-86BCB049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1" y="2252057"/>
            <a:ext cx="5533283" cy="43156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316569-F65A-44CD-B921-2F02E9AD3229}"/>
              </a:ext>
            </a:extLst>
          </p:cNvPr>
          <p:cNvSpPr txBox="1"/>
          <p:nvPr/>
        </p:nvSpPr>
        <p:spPr>
          <a:xfrm>
            <a:off x="1543051" y="573868"/>
            <a:ext cx="554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6 -- Profile Page</a:t>
            </a:r>
          </a:p>
        </p:txBody>
      </p:sp>
      <p:sp>
        <p:nvSpPr>
          <p:cNvPr id="13" name="圆角矩形标注 46">
            <a:extLst>
              <a:ext uri="{FF2B5EF4-FFF2-40B4-BE49-F238E27FC236}">
                <a16:creationId xmlns:a16="http://schemas.microsoft.com/office/drawing/2014/main" id="{47C52051-628B-4A54-A717-6C18B5222A2A}"/>
              </a:ext>
            </a:extLst>
          </p:cNvPr>
          <p:cNvSpPr/>
          <p:nvPr/>
        </p:nvSpPr>
        <p:spPr>
          <a:xfrm>
            <a:off x="161857" y="1207923"/>
            <a:ext cx="7034074" cy="523209"/>
          </a:xfrm>
          <a:prstGeom prst="wedgeRoundRectCallout">
            <a:avLst>
              <a:gd name="adj1" fmla="val 33513"/>
              <a:gd name="adj2" fmla="val 83630"/>
              <a:gd name="adj3" fmla="val 16667"/>
            </a:avLst>
          </a:prstGeom>
          <a:solidFill>
            <a:schemeClr val="bg1"/>
          </a:solidFill>
          <a:ln w="63500"/>
          <a:effectLst>
            <a:outerShdw blurRad="127000" dist="635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After logging in as a candidate or completing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141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6096000" y="2782888"/>
            <a:ext cx="53705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n-ea"/>
              </a:rPr>
              <a:t>THANK YOU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96000" y="3429000"/>
            <a:ext cx="537051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000" y="3429000"/>
            <a:ext cx="53705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n-ea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B226896-C507-441A-BCE0-AC475DAC3530}"/>
              </a:ext>
            </a:extLst>
          </p:cNvPr>
          <p:cNvSpPr>
            <a:spLocks/>
          </p:cNvSpPr>
          <p:nvPr/>
        </p:nvSpPr>
        <p:spPr bwMode="auto">
          <a:xfrm>
            <a:off x="3799026" y="1456253"/>
            <a:ext cx="517525" cy="198438"/>
          </a:xfrm>
          <a:custGeom>
            <a:avLst/>
            <a:gdLst>
              <a:gd name="T0" fmla="*/ 159 w 162"/>
              <a:gd name="T1" fmla="*/ 62 h 62"/>
              <a:gd name="T2" fmla="*/ 161 w 162"/>
              <a:gd name="T3" fmla="*/ 54 h 62"/>
              <a:gd name="T4" fmla="*/ 137 w 162"/>
              <a:gd name="T5" fmla="*/ 26 h 62"/>
              <a:gd name="T6" fmla="*/ 121 w 162"/>
              <a:gd name="T7" fmla="*/ 30 h 62"/>
              <a:gd name="T8" fmla="*/ 121 w 162"/>
              <a:gd name="T9" fmla="*/ 28 h 62"/>
              <a:gd name="T10" fmla="*/ 121 w 162"/>
              <a:gd name="T11" fmla="*/ 27 h 62"/>
              <a:gd name="T12" fmla="*/ 121 w 162"/>
              <a:gd name="T13" fmla="*/ 22 h 62"/>
              <a:gd name="T14" fmla="*/ 119 w 162"/>
              <a:gd name="T15" fmla="*/ 16 h 62"/>
              <a:gd name="T16" fmla="*/ 118 w 162"/>
              <a:gd name="T17" fmla="*/ 15 h 62"/>
              <a:gd name="T18" fmla="*/ 118 w 162"/>
              <a:gd name="T19" fmla="*/ 15 h 62"/>
              <a:gd name="T20" fmla="*/ 118 w 162"/>
              <a:gd name="T21" fmla="*/ 15 h 62"/>
              <a:gd name="T22" fmla="*/ 115 w 162"/>
              <a:gd name="T23" fmla="*/ 9 h 62"/>
              <a:gd name="T24" fmla="*/ 109 w 162"/>
              <a:gd name="T25" fmla="*/ 5 h 62"/>
              <a:gd name="T26" fmla="*/ 97 w 162"/>
              <a:gd name="T27" fmla="*/ 0 h 62"/>
              <a:gd name="T28" fmla="*/ 83 w 162"/>
              <a:gd name="T29" fmla="*/ 3 h 62"/>
              <a:gd name="T30" fmla="*/ 73 w 162"/>
              <a:gd name="T31" fmla="*/ 12 h 62"/>
              <a:gd name="T32" fmla="*/ 70 w 162"/>
              <a:gd name="T33" fmla="*/ 18 h 62"/>
              <a:gd name="T34" fmla="*/ 69 w 162"/>
              <a:gd name="T35" fmla="*/ 24 h 62"/>
              <a:gd name="T36" fmla="*/ 58 w 162"/>
              <a:gd name="T37" fmla="*/ 21 h 62"/>
              <a:gd name="T38" fmla="*/ 52 w 162"/>
              <a:gd name="T39" fmla="*/ 21 h 62"/>
              <a:gd name="T40" fmla="*/ 41 w 162"/>
              <a:gd name="T41" fmla="*/ 26 h 62"/>
              <a:gd name="T42" fmla="*/ 33 w 162"/>
              <a:gd name="T43" fmla="*/ 43 h 62"/>
              <a:gd name="T44" fmla="*/ 32 w 162"/>
              <a:gd name="T45" fmla="*/ 43 h 62"/>
              <a:gd name="T46" fmla="*/ 32 w 162"/>
              <a:gd name="T47" fmla="*/ 43 h 62"/>
              <a:gd name="T48" fmla="*/ 32 w 162"/>
              <a:gd name="T49" fmla="*/ 43 h 62"/>
              <a:gd name="T50" fmla="*/ 1 w 162"/>
              <a:gd name="T51" fmla="*/ 59 h 62"/>
              <a:gd name="T52" fmla="*/ 0 w 162"/>
              <a:gd name="T53" fmla="*/ 62 h 62"/>
              <a:gd name="T54" fmla="*/ 159 w 162"/>
              <a:gd name="T5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" h="62">
                <a:moveTo>
                  <a:pt x="159" y="62"/>
                </a:moveTo>
                <a:cubicBezTo>
                  <a:pt x="160" y="59"/>
                  <a:pt x="161" y="57"/>
                  <a:pt x="161" y="54"/>
                </a:cubicBezTo>
                <a:cubicBezTo>
                  <a:pt x="162" y="40"/>
                  <a:pt x="151" y="26"/>
                  <a:pt x="137" y="26"/>
                </a:cubicBezTo>
                <a:cubicBezTo>
                  <a:pt x="131" y="26"/>
                  <a:pt x="125" y="27"/>
                  <a:pt x="121" y="30"/>
                </a:cubicBezTo>
                <a:cubicBezTo>
                  <a:pt x="121" y="30"/>
                  <a:pt x="121" y="29"/>
                  <a:pt x="121" y="28"/>
                </a:cubicBezTo>
                <a:cubicBezTo>
                  <a:pt x="121" y="28"/>
                  <a:pt x="121" y="27"/>
                  <a:pt x="121" y="27"/>
                </a:cubicBezTo>
                <a:cubicBezTo>
                  <a:pt x="121" y="25"/>
                  <a:pt x="121" y="24"/>
                  <a:pt x="121" y="22"/>
                </a:cubicBezTo>
                <a:cubicBezTo>
                  <a:pt x="120" y="20"/>
                  <a:pt x="120" y="18"/>
                  <a:pt x="119" y="16"/>
                </a:cubicBezTo>
                <a:cubicBezTo>
                  <a:pt x="119" y="16"/>
                  <a:pt x="119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3"/>
                  <a:pt x="117" y="12"/>
                  <a:pt x="115" y="9"/>
                </a:cubicBezTo>
                <a:cubicBezTo>
                  <a:pt x="113" y="7"/>
                  <a:pt x="111" y="6"/>
                  <a:pt x="109" y="5"/>
                </a:cubicBezTo>
                <a:cubicBezTo>
                  <a:pt x="106" y="2"/>
                  <a:pt x="101" y="1"/>
                  <a:pt x="97" y="0"/>
                </a:cubicBezTo>
                <a:cubicBezTo>
                  <a:pt x="92" y="0"/>
                  <a:pt x="88" y="1"/>
                  <a:pt x="83" y="3"/>
                </a:cubicBezTo>
                <a:cubicBezTo>
                  <a:pt x="79" y="5"/>
                  <a:pt x="76" y="8"/>
                  <a:pt x="73" y="12"/>
                </a:cubicBezTo>
                <a:cubicBezTo>
                  <a:pt x="72" y="14"/>
                  <a:pt x="71" y="16"/>
                  <a:pt x="70" y="18"/>
                </a:cubicBezTo>
                <a:cubicBezTo>
                  <a:pt x="69" y="20"/>
                  <a:pt x="69" y="22"/>
                  <a:pt x="69" y="24"/>
                </a:cubicBezTo>
                <a:cubicBezTo>
                  <a:pt x="66" y="22"/>
                  <a:pt x="62" y="21"/>
                  <a:pt x="58" y="21"/>
                </a:cubicBezTo>
                <a:cubicBezTo>
                  <a:pt x="56" y="21"/>
                  <a:pt x="54" y="21"/>
                  <a:pt x="52" y="21"/>
                </a:cubicBezTo>
                <a:cubicBezTo>
                  <a:pt x="48" y="22"/>
                  <a:pt x="44" y="24"/>
                  <a:pt x="41" y="26"/>
                </a:cubicBezTo>
                <a:cubicBezTo>
                  <a:pt x="36" y="31"/>
                  <a:pt x="33" y="36"/>
                  <a:pt x="33" y="43"/>
                </a:cubicBezTo>
                <a:cubicBezTo>
                  <a:pt x="33" y="43"/>
                  <a:pt x="32" y="43"/>
                  <a:pt x="32" y="43"/>
                </a:cubicBezTo>
                <a:cubicBezTo>
                  <a:pt x="30" y="43"/>
                  <a:pt x="28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20" y="41"/>
                  <a:pt x="6" y="45"/>
                  <a:pt x="1" y="59"/>
                </a:cubicBezTo>
                <a:cubicBezTo>
                  <a:pt x="1" y="60"/>
                  <a:pt x="1" y="61"/>
                  <a:pt x="0" y="62"/>
                </a:cubicBezTo>
                <a:lnTo>
                  <a:pt x="15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4A0BF258-3462-422A-A4C4-3076E9677EEB}"/>
              </a:ext>
            </a:extLst>
          </p:cNvPr>
          <p:cNvSpPr>
            <a:spLocks/>
          </p:cNvSpPr>
          <p:nvPr/>
        </p:nvSpPr>
        <p:spPr bwMode="auto">
          <a:xfrm>
            <a:off x="500200" y="2148403"/>
            <a:ext cx="1581151" cy="60166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3DE00573-C4C8-44C2-8F8E-5B01913622B3}"/>
              </a:ext>
            </a:extLst>
          </p:cNvPr>
          <p:cNvSpPr>
            <a:spLocks/>
          </p:cNvSpPr>
          <p:nvPr/>
        </p:nvSpPr>
        <p:spPr bwMode="auto">
          <a:xfrm>
            <a:off x="3040201" y="4850328"/>
            <a:ext cx="865187" cy="328613"/>
          </a:xfrm>
          <a:custGeom>
            <a:avLst/>
            <a:gdLst>
              <a:gd name="T0" fmla="*/ 266 w 271"/>
              <a:gd name="T1" fmla="*/ 103 h 103"/>
              <a:gd name="T2" fmla="*/ 269 w 271"/>
              <a:gd name="T3" fmla="*/ 90 h 103"/>
              <a:gd name="T4" fmla="*/ 229 w 271"/>
              <a:gd name="T5" fmla="*/ 43 h 103"/>
              <a:gd name="T6" fmla="*/ 202 w 271"/>
              <a:gd name="T7" fmla="*/ 51 h 103"/>
              <a:gd name="T8" fmla="*/ 202 w 271"/>
              <a:gd name="T9" fmla="*/ 48 h 103"/>
              <a:gd name="T10" fmla="*/ 202 w 271"/>
              <a:gd name="T11" fmla="*/ 45 h 103"/>
              <a:gd name="T12" fmla="*/ 202 w 271"/>
              <a:gd name="T13" fmla="*/ 37 h 103"/>
              <a:gd name="T14" fmla="*/ 199 w 271"/>
              <a:gd name="T15" fmla="*/ 27 h 103"/>
              <a:gd name="T16" fmla="*/ 198 w 271"/>
              <a:gd name="T17" fmla="*/ 25 h 103"/>
              <a:gd name="T18" fmla="*/ 198 w 271"/>
              <a:gd name="T19" fmla="*/ 25 h 103"/>
              <a:gd name="T20" fmla="*/ 198 w 271"/>
              <a:gd name="T21" fmla="*/ 25 h 103"/>
              <a:gd name="T22" fmla="*/ 191 w 271"/>
              <a:gd name="T23" fmla="*/ 15 h 103"/>
              <a:gd name="T24" fmla="*/ 183 w 271"/>
              <a:gd name="T25" fmla="*/ 8 h 103"/>
              <a:gd name="T26" fmla="*/ 162 w 271"/>
              <a:gd name="T27" fmla="*/ 1 h 103"/>
              <a:gd name="T28" fmla="*/ 139 w 271"/>
              <a:gd name="T29" fmla="*/ 5 h 103"/>
              <a:gd name="T30" fmla="*/ 122 w 271"/>
              <a:gd name="T31" fmla="*/ 20 h 103"/>
              <a:gd name="T32" fmla="*/ 117 w 271"/>
              <a:gd name="T33" fmla="*/ 30 h 103"/>
              <a:gd name="T34" fmla="*/ 115 w 271"/>
              <a:gd name="T35" fmla="*/ 40 h 103"/>
              <a:gd name="T36" fmla="*/ 97 w 271"/>
              <a:gd name="T37" fmla="*/ 35 h 103"/>
              <a:gd name="T38" fmla="*/ 87 w 271"/>
              <a:gd name="T39" fmla="*/ 35 h 103"/>
              <a:gd name="T40" fmla="*/ 68 w 271"/>
              <a:gd name="T41" fmla="*/ 45 h 103"/>
              <a:gd name="T42" fmla="*/ 54 w 271"/>
              <a:gd name="T43" fmla="*/ 72 h 103"/>
              <a:gd name="T44" fmla="*/ 54 w 271"/>
              <a:gd name="T45" fmla="*/ 72 h 103"/>
              <a:gd name="T46" fmla="*/ 53 w 271"/>
              <a:gd name="T47" fmla="*/ 73 h 103"/>
              <a:gd name="T48" fmla="*/ 53 w 271"/>
              <a:gd name="T49" fmla="*/ 73 h 103"/>
              <a:gd name="T50" fmla="*/ 1 w 271"/>
              <a:gd name="T51" fmla="*/ 98 h 103"/>
              <a:gd name="T52" fmla="*/ 0 w 271"/>
              <a:gd name="T53" fmla="*/ 103 h 103"/>
              <a:gd name="T54" fmla="*/ 266 w 271"/>
              <a:gd name="T5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1" h="103">
                <a:moveTo>
                  <a:pt x="266" y="103"/>
                </a:moveTo>
                <a:cubicBezTo>
                  <a:pt x="268" y="99"/>
                  <a:pt x="269" y="95"/>
                  <a:pt x="269" y="90"/>
                </a:cubicBezTo>
                <a:cubicBezTo>
                  <a:pt x="271" y="68"/>
                  <a:pt x="253" y="43"/>
                  <a:pt x="229" y="43"/>
                </a:cubicBezTo>
                <a:cubicBezTo>
                  <a:pt x="219" y="43"/>
                  <a:pt x="210" y="46"/>
                  <a:pt x="202" y="51"/>
                </a:cubicBezTo>
                <a:cubicBezTo>
                  <a:pt x="202" y="50"/>
                  <a:pt x="202" y="49"/>
                  <a:pt x="202" y="48"/>
                </a:cubicBezTo>
                <a:cubicBezTo>
                  <a:pt x="202" y="47"/>
                  <a:pt x="202" y="46"/>
                  <a:pt x="202" y="45"/>
                </a:cubicBezTo>
                <a:cubicBezTo>
                  <a:pt x="203" y="43"/>
                  <a:pt x="202" y="40"/>
                  <a:pt x="202" y="37"/>
                </a:cubicBezTo>
                <a:cubicBezTo>
                  <a:pt x="201" y="33"/>
                  <a:pt x="200" y="30"/>
                  <a:pt x="199" y="27"/>
                </a:cubicBezTo>
                <a:cubicBezTo>
                  <a:pt x="198" y="26"/>
                  <a:pt x="198" y="26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7" y="23"/>
                  <a:pt x="195" y="20"/>
                  <a:pt x="191" y="15"/>
                </a:cubicBezTo>
                <a:cubicBezTo>
                  <a:pt x="189" y="12"/>
                  <a:pt x="186" y="10"/>
                  <a:pt x="183" y="8"/>
                </a:cubicBezTo>
                <a:cubicBezTo>
                  <a:pt x="176" y="4"/>
                  <a:pt x="169" y="1"/>
                  <a:pt x="162" y="1"/>
                </a:cubicBezTo>
                <a:cubicBezTo>
                  <a:pt x="154" y="0"/>
                  <a:pt x="146" y="2"/>
                  <a:pt x="139" y="5"/>
                </a:cubicBezTo>
                <a:cubicBezTo>
                  <a:pt x="132" y="9"/>
                  <a:pt x="126" y="14"/>
                  <a:pt x="122" y="20"/>
                </a:cubicBezTo>
                <a:cubicBezTo>
                  <a:pt x="120" y="23"/>
                  <a:pt x="119" y="27"/>
                  <a:pt x="117" y="30"/>
                </a:cubicBezTo>
                <a:cubicBezTo>
                  <a:pt x="116" y="33"/>
                  <a:pt x="115" y="37"/>
                  <a:pt x="115" y="40"/>
                </a:cubicBezTo>
                <a:cubicBezTo>
                  <a:pt x="109" y="37"/>
                  <a:pt x="104" y="35"/>
                  <a:pt x="97" y="35"/>
                </a:cubicBezTo>
                <a:cubicBezTo>
                  <a:pt x="94" y="35"/>
                  <a:pt x="90" y="35"/>
                  <a:pt x="87" y="35"/>
                </a:cubicBezTo>
                <a:cubicBezTo>
                  <a:pt x="80" y="37"/>
                  <a:pt x="73" y="40"/>
                  <a:pt x="68" y="45"/>
                </a:cubicBezTo>
                <a:cubicBezTo>
                  <a:pt x="60" y="51"/>
                  <a:pt x="55" y="61"/>
                  <a:pt x="5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0" y="72"/>
                  <a:pt x="47" y="71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33" y="68"/>
                  <a:pt x="9" y="75"/>
                  <a:pt x="1" y="98"/>
                </a:cubicBezTo>
                <a:cubicBezTo>
                  <a:pt x="1" y="100"/>
                  <a:pt x="0" y="102"/>
                  <a:pt x="0" y="103"/>
                </a:cubicBezTo>
                <a:lnTo>
                  <a:pt x="266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063CA4E-23FC-41EA-8BD6-63589131D59C}"/>
              </a:ext>
            </a:extLst>
          </p:cNvPr>
          <p:cNvGrpSpPr>
            <a:grpSpLocks/>
          </p:cNvGrpSpPr>
          <p:nvPr/>
        </p:nvGrpSpPr>
        <p:grpSpPr bwMode="auto">
          <a:xfrm>
            <a:off x="1462226" y="1424503"/>
            <a:ext cx="287337" cy="284163"/>
            <a:chOff x="223" y="203"/>
            <a:chExt cx="213" cy="211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02A86EA-BEA9-4176-BE92-AE40673F4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EAE7FA5-08D8-495D-B283-10D75CB5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BF918-CD6A-453A-89A5-6AAAA124FFB6}"/>
              </a:ext>
            </a:extLst>
          </p:cNvPr>
          <p:cNvGrpSpPr>
            <a:grpSpLocks/>
          </p:cNvGrpSpPr>
          <p:nvPr/>
        </p:nvGrpSpPr>
        <p:grpSpPr bwMode="auto">
          <a:xfrm rot="631247">
            <a:off x="2675076" y="1961078"/>
            <a:ext cx="203200" cy="196850"/>
            <a:chOff x="223" y="203"/>
            <a:chExt cx="213" cy="21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3B48D6-49FC-4D29-A3ED-70D113147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0493E1-E4AE-43C3-BB76-30FC9632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C8F87A-4860-4F80-8F98-B2D4C555420D}"/>
              </a:ext>
            </a:extLst>
          </p:cNvPr>
          <p:cNvGrpSpPr>
            <a:grpSpLocks/>
          </p:cNvGrpSpPr>
          <p:nvPr/>
        </p:nvGrpSpPr>
        <p:grpSpPr bwMode="auto">
          <a:xfrm rot="631247">
            <a:off x="4135576" y="3567628"/>
            <a:ext cx="276225" cy="266700"/>
            <a:chOff x="223" y="203"/>
            <a:chExt cx="213" cy="21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D38D942-BDEC-40EE-A769-08B8E602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A81FFB-2B70-44E9-9094-D184DCD7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2EDB81-873B-4820-A46E-12CC97125355}"/>
              </a:ext>
            </a:extLst>
          </p:cNvPr>
          <p:cNvGrpSpPr>
            <a:grpSpLocks/>
          </p:cNvGrpSpPr>
          <p:nvPr/>
        </p:nvGrpSpPr>
        <p:grpSpPr bwMode="auto">
          <a:xfrm rot="631247">
            <a:off x="1508263" y="4323278"/>
            <a:ext cx="203200" cy="196850"/>
            <a:chOff x="223" y="203"/>
            <a:chExt cx="213" cy="211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40C897D-D4D9-42BC-8F4C-4E42B841A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DC7B1B-829E-4B1A-90A4-173872C5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3" descr="未标题-2">
            <a:extLst>
              <a:ext uri="{FF2B5EF4-FFF2-40B4-BE49-F238E27FC236}">
                <a16:creationId xmlns:a16="http://schemas.microsoft.com/office/drawing/2014/main" id="{F9E1635F-CC48-4357-8A7E-58347AB6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88" y="2640528"/>
            <a:ext cx="18605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24">
            <a:extLst>
              <a:ext uri="{FF2B5EF4-FFF2-40B4-BE49-F238E27FC236}">
                <a16:creationId xmlns:a16="http://schemas.microsoft.com/office/drawing/2014/main" id="{44E00ED1-D29C-4A14-B0F0-CACB78E7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120" y="1042502"/>
            <a:ext cx="2165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EF6541"/>
                </a:solidFill>
              </a:rPr>
              <a:t>CONTENTS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512AB981-5F51-437B-8EF5-A2BFACA3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120" y="1467149"/>
            <a:ext cx="29514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Text-Based Prototype</a:t>
            </a:r>
          </a:p>
        </p:txBody>
      </p:sp>
      <p:sp>
        <p:nvSpPr>
          <p:cNvPr id="27" name="Rectangle 43">
            <a:extLst>
              <a:ext uri="{FF2B5EF4-FFF2-40B4-BE49-F238E27FC236}">
                <a16:creationId xmlns:a16="http://schemas.microsoft.com/office/drawing/2014/main" id="{E91C880E-DDB6-45E9-8FE8-E30B5A23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40" y="2283504"/>
            <a:ext cx="4351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Brief introduction of prototype through flow chart</a:t>
            </a:r>
          </a:p>
        </p:txBody>
      </p:sp>
      <p:sp>
        <p:nvSpPr>
          <p:cNvPr id="28" name="Rectangle 44">
            <a:extLst>
              <a:ext uri="{FF2B5EF4-FFF2-40B4-BE49-F238E27FC236}">
                <a16:creationId xmlns:a16="http://schemas.microsoft.com/office/drawing/2014/main" id="{6BC9E21E-9192-40CB-8E93-1EBDDE33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235" y="2153828"/>
            <a:ext cx="102439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9" name="Line 45">
            <a:extLst>
              <a:ext uri="{FF2B5EF4-FFF2-40B4-BE49-F238E27FC236}">
                <a16:creationId xmlns:a16="http://schemas.microsoft.com/office/drawing/2014/main" id="{06678B0F-753B-4AA9-A18C-61EC9B64C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677" y="2250473"/>
            <a:ext cx="0" cy="53595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F3017D9C-26D0-434C-917D-A3D49EF2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40" y="3166154"/>
            <a:ext cx="4351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Feature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</a:rPr>
              <a:t>Creating a mission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14CDC652-CD44-442C-8C5C-AD82F04C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235" y="3036478"/>
            <a:ext cx="102439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CC207B34-F5CE-4CC7-A19F-12B3F0430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677" y="3133123"/>
            <a:ext cx="0" cy="53595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174D42F9-EF20-4854-BE15-7EE6A09D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40" y="4067854"/>
            <a:ext cx="4351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Feature 2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Selecting a space shuttle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5C15E382-794F-4173-88C0-822B1963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235" y="3938178"/>
            <a:ext cx="102439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Line 51">
            <a:extLst>
              <a:ext uri="{FF2B5EF4-FFF2-40B4-BE49-F238E27FC236}">
                <a16:creationId xmlns:a16="http://schemas.microsoft.com/office/drawing/2014/main" id="{F36A100F-9D39-4FD7-A422-1AFAE8841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677" y="4034823"/>
            <a:ext cx="0" cy="53595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9C2C9CD3-733B-4FAC-AD5C-775F75BB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140" y="4956854"/>
            <a:ext cx="435131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Feature 6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Registering as candidates</a:t>
            </a:r>
          </a:p>
        </p:txBody>
      </p:sp>
      <p:sp>
        <p:nvSpPr>
          <p:cNvPr id="37" name="Rectangle 53">
            <a:extLst>
              <a:ext uri="{FF2B5EF4-FFF2-40B4-BE49-F238E27FC236}">
                <a16:creationId xmlns:a16="http://schemas.microsoft.com/office/drawing/2014/main" id="{E3255D09-BA82-4F1D-AD86-87CC9DDA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235" y="4827178"/>
            <a:ext cx="102439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8" name="Line 54">
            <a:extLst>
              <a:ext uri="{FF2B5EF4-FFF2-40B4-BE49-F238E27FC236}">
                <a16:creationId xmlns:a16="http://schemas.microsoft.com/office/drawing/2014/main" id="{9FD31BD4-0F25-4797-B0EE-6AE60DCB7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677" y="4923823"/>
            <a:ext cx="0" cy="535956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801688"/>
            <a:ext cx="53721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6096000" y="2782888"/>
            <a:ext cx="53705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n-ea"/>
              </a:rPr>
              <a:t>PART ONE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096000" y="3429000"/>
            <a:ext cx="537051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6000" y="3429000"/>
            <a:ext cx="53705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n-e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01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>
            <a:extLst>
              <a:ext uri="{FF2B5EF4-FFF2-40B4-BE49-F238E27FC236}">
                <a16:creationId xmlns:a16="http://schemas.microsoft.com/office/drawing/2014/main" id="{7A80DD72-28B8-4B5A-8CB6-3A71715B56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460" y="8255"/>
            <a:ext cx="596900" cy="646113"/>
            <a:chOff x="3013748" y="1523733"/>
            <a:chExt cx="2160000" cy="2343417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90D73AC-F1A8-4BD2-B1F1-962D2FF705C6}"/>
                </a:ext>
              </a:extLst>
            </p:cNvPr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AECAF92D-9747-4CEE-AA40-D9947D0D5C35}"/>
                </a:ext>
              </a:extLst>
            </p:cNvPr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F36020-E192-4D2C-9F08-C5C92C78814F}"/>
              </a:ext>
            </a:extLst>
          </p:cNvPr>
          <p:cNvCxnSpPr>
            <a:stCxn id="11" idx="0"/>
          </p:cNvCxnSpPr>
          <p:nvPr/>
        </p:nvCxnSpPr>
        <p:spPr>
          <a:xfrm>
            <a:off x="549910" y="65436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8D250-E5B8-477F-92AA-1896913144D9}"/>
              </a:ext>
            </a:extLst>
          </p:cNvPr>
          <p:cNvSpPr txBox="1"/>
          <p:nvPr/>
        </p:nvSpPr>
        <p:spPr>
          <a:xfrm>
            <a:off x="1146810" y="130493"/>
            <a:ext cx="375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Text-Based Prototype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1601DD-5C1B-4D27-BD87-23B038E3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71" y="909002"/>
            <a:ext cx="12192000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幻灯片缩放定位 17">
                <a:extLst>
                  <a:ext uri="{FF2B5EF4-FFF2-40B4-BE49-F238E27FC236}">
                    <a16:creationId xmlns:a16="http://schemas.microsoft.com/office/drawing/2014/main" id="{BC8D1617-8611-4FDF-89DB-194AC5A16E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8878295"/>
                  </p:ext>
                </p:extLst>
              </p:nvPr>
            </p:nvGraphicFramePr>
            <p:xfrm>
              <a:off x="976629" y="894080"/>
              <a:ext cx="426720" cy="240030"/>
            </p:xfrm>
            <a:graphic>
              <a:graphicData uri="http://schemas.microsoft.com/office/powerpoint/2016/slidezoom">
                <pslz:sldZm>
                  <pslz:sldZmObj sldId="293" cId="1014019821">
                    <pslz:zmPr id="{54AA9108-64CF-4F29-AB97-538C77176E4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幻灯片缩放定位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C8D1617-8611-4FDF-89DB-194AC5A16E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629" y="89408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幻灯片缩放定位 19">
                <a:extLst>
                  <a:ext uri="{FF2B5EF4-FFF2-40B4-BE49-F238E27FC236}">
                    <a16:creationId xmlns:a16="http://schemas.microsoft.com/office/drawing/2014/main" id="{8A693C52-E11F-42C8-8078-70D54B162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9952765"/>
                  </p:ext>
                </p:extLst>
              </p:nvPr>
            </p:nvGraphicFramePr>
            <p:xfrm>
              <a:off x="1828872" y="894078"/>
              <a:ext cx="426720" cy="240030"/>
            </p:xfrm>
            <a:graphic>
              <a:graphicData uri="http://schemas.microsoft.com/office/powerpoint/2016/slidezoom">
                <pslz:sldZm>
                  <pslz:sldZmObj sldId="294" cId="1731320716">
                    <pslz:zmPr id="{4CB274A4-EF09-411A-A4CF-0B1E64E73B09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幻灯片缩放定位 1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A693C52-E11F-42C8-8078-70D54B162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8872" y="894078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幻灯片缩放定位 21">
                <a:extLst>
                  <a:ext uri="{FF2B5EF4-FFF2-40B4-BE49-F238E27FC236}">
                    <a16:creationId xmlns:a16="http://schemas.microsoft.com/office/drawing/2014/main" id="{CCD10A58-AD30-431F-BCAB-9AC4754B80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7994543"/>
                  </p:ext>
                </p:extLst>
              </p:nvPr>
            </p:nvGraphicFramePr>
            <p:xfrm>
              <a:off x="2256789" y="894079"/>
              <a:ext cx="426720" cy="240030"/>
            </p:xfrm>
            <a:graphic>
              <a:graphicData uri="http://schemas.microsoft.com/office/powerpoint/2016/slidezoom">
                <pslz:sldZm>
                  <pslz:sldZmObj sldId="297" cId="52986025">
                    <pslz:zmPr id="{9852FE84-4476-4459-A014-D2A494D9F3C0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幻灯片缩放定位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CD10A58-AD30-431F-BCAB-9AC4754B80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6789" y="894079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幻灯片缩放定位 25">
                <a:extLst>
                  <a:ext uri="{FF2B5EF4-FFF2-40B4-BE49-F238E27FC236}">
                    <a16:creationId xmlns:a16="http://schemas.microsoft.com/office/drawing/2014/main" id="{8B0CE92D-B3D6-4371-B967-AB9DDD33EC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4621409"/>
                  </p:ext>
                </p:extLst>
              </p:nvPr>
            </p:nvGraphicFramePr>
            <p:xfrm>
              <a:off x="7505700" y="894080"/>
              <a:ext cx="426720" cy="240030"/>
            </p:xfrm>
            <a:graphic>
              <a:graphicData uri="http://schemas.microsoft.com/office/powerpoint/2016/slidezoom">
                <pslz:sldZm>
                  <pslz:sldZmObj sldId="296" cId="4024919041">
                    <pslz:zmPr id="{759DC33E-13C9-4F6E-8690-49EE37FD537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幻灯片缩放定位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B0CE92D-B3D6-4371-B967-AB9DDD33E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05700" y="89408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幻灯片缩放定位 29">
                <a:extLst>
                  <a:ext uri="{FF2B5EF4-FFF2-40B4-BE49-F238E27FC236}">
                    <a16:creationId xmlns:a16="http://schemas.microsoft.com/office/drawing/2014/main" id="{7095A41C-F853-4A15-89B4-0F010F56D9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439855"/>
                  </p:ext>
                </p:extLst>
              </p:nvPr>
            </p:nvGraphicFramePr>
            <p:xfrm>
              <a:off x="9136380" y="894080"/>
              <a:ext cx="426720" cy="240030"/>
            </p:xfrm>
            <a:graphic>
              <a:graphicData uri="http://schemas.microsoft.com/office/powerpoint/2016/slidezoom">
                <pslz:sldZm>
                  <pslz:sldZmObj sldId="298" cId="3847694222">
                    <pslz:zmPr id="{04EFFD5E-A84C-4580-8BD8-8BEDF9222657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幻灯片缩放定位 2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095A41C-F853-4A15-89B4-0F010F56D9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6380" y="89408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48" name="幻灯片缩放定位 2047">
                <a:extLst>
                  <a:ext uri="{FF2B5EF4-FFF2-40B4-BE49-F238E27FC236}">
                    <a16:creationId xmlns:a16="http://schemas.microsoft.com/office/drawing/2014/main" id="{6A3E727C-44DA-4AF0-B0F7-76B5B018B5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230989"/>
                  </p:ext>
                </p:extLst>
              </p:nvPr>
            </p:nvGraphicFramePr>
            <p:xfrm>
              <a:off x="9563100" y="894080"/>
              <a:ext cx="426720" cy="240030"/>
            </p:xfrm>
            <a:graphic>
              <a:graphicData uri="http://schemas.microsoft.com/office/powerpoint/2016/slidezoom">
                <pslz:sldZm>
                  <pslz:sldZmObj sldId="299" cId="3814140514">
                    <pslz:zmPr id="{97092F89-3C2E-4C8E-BB1D-BCC051FF1B63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48" name="幻灯片缩放定位 204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6A3E727C-44DA-4AF0-B0F7-76B5B018B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63100" y="89408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50" name="幻灯片缩放定位 2049">
                <a:extLst>
                  <a:ext uri="{FF2B5EF4-FFF2-40B4-BE49-F238E27FC236}">
                    <a16:creationId xmlns:a16="http://schemas.microsoft.com/office/drawing/2014/main" id="{65429DD7-DD7C-4C91-803B-88DB51C437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4944728"/>
                  </p:ext>
                </p:extLst>
              </p:nvPr>
            </p:nvGraphicFramePr>
            <p:xfrm>
              <a:off x="9989820" y="894080"/>
              <a:ext cx="426720" cy="240030"/>
            </p:xfrm>
            <a:graphic>
              <a:graphicData uri="http://schemas.microsoft.com/office/powerpoint/2016/slidezoom">
                <pslz:sldZm>
                  <pslz:sldZmObj sldId="262" cId="0">
                    <pslz:zmPr id="{10D0BBF4-6855-4F81-B34B-618FCDD03962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50" name="幻灯片缩放定位 2049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65429DD7-DD7C-4C91-803B-88DB51C43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89820" y="89408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B0927D5C-3918-4B87-BB87-F9D2B0FF85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3112021"/>
                  </p:ext>
                </p:extLst>
              </p:nvPr>
            </p:nvGraphicFramePr>
            <p:xfrm>
              <a:off x="4474528" y="1200150"/>
              <a:ext cx="426720" cy="240030"/>
            </p:xfrm>
            <a:graphic>
              <a:graphicData uri="http://schemas.microsoft.com/office/powerpoint/2016/slidezoom">
                <pslz:sldZm>
                  <pslz:sldZmObj sldId="290" cId="2829977178">
                    <pslz:zmPr id="{2F0A6584-5AEA-48B9-9305-50DA2DE75611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幻灯片缩放定位 4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B0927D5C-3918-4B87-BB87-F9D2B0FF85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74528" y="120015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D659CC2F-D2F0-455D-8443-4B6450BA88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5664924"/>
                  </p:ext>
                </p:extLst>
              </p:nvPr>
            </p:nvGraphicFramePr>
            <p:xfrm>
              <a:off x="4901248" y="1200150"/>
              <a:ext cx="426720" cy="240030"/>
            </p:xfrm>
            <a:graphic>
              <a:graphicData uri="http://schemas.microsoft.com/office/powerpoint/2016/slidezoom">
                <pslz:sldZm>
                  <pslz:sldZmObj sldId="291" cId="687504554">
                    <pslz:zmPr id="{C7FB783A-67E6-48B5-B0FB-7768237BC8A0}" returnToParent="0" transitionDur="100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D659CC2F-D2F0-455D-8443-4B6450BA8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01248" y="120015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幻灯片缩放定位 13">
                <a:extLst>
                  <a:ext uri="{FF2B5EF4-FFF2-40B4-BE49-F238E27FC236}">
                    <a16:creationId xmlns:a16="http://schemas.microsoft.com/office/drawing/2014/main" id="{72F30BDA-8DAF-4109-9882-D76C869401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0512161"/>
                  </p:ext>
                </p:extLst>
              </p:nvPr>
            </p:nvGraphicFramePr>
            <p:xfrm>
              <a:off x="5327968" y="1200150"/>
              <a:ext cx="426720" cy="240030"/>
            </p:xfrm>
            <a:graphic>
              <a:graphicData uri="http://schemas.microsoft.com/office/powerpoint/2016/slidezoom">
                <pslz:sldZm>
                  <pslz:sldZmObj sldId="292" cId="1632199230">
                    <pslz:zmPr id="{9EB60084-075A-4C8D-B8D7-91EFC0F89394}" returnToParent="0" transitionDur="100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幻灯片缩放定位 13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72F30BDA-8DAF-4109-9882-D76C869401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27968" y="1200150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7E9B3319-E3FC-43D4-A7A1-E1AF999172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0424129"/>
                  </p:ext>
                </p:extLst>
              </p:nvPr>
            </p:nvGraphicFramePr>
            <p:xfrm>
              <a:off x="1403349" y="894078"/>
              <a:ext cx="426720" cy="240030"/>
            </p:xfrm>
            <a:graphic>
              <a:graphicData uri="http://schemas.microsoft.com/office/powerpoint/2016/slidezoom">
                <pslz:sldZm>
                  <pslz:sldZmObj sldId="300" cId="2623697841">
                    <pslz:zmPr id="{9C4E1DC3-3354-453F-AE1D-F5B4C17D52D6}" returnToParent="0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720" cy="240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34" action="ppaction://hlinksldjump"/>
                <a:extLst>
                  <a:ext uri="{FF2B5EF4-FFF2-40B4-BE49-F238E27FC236}">
                    <a16:creationId xmlns:a16="http://schemas.microsoft.com/office/drawing/2014/main" id="{7E9B3319-E3FC-43D4-A7A1-E1AF999172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3349" y="894078"/>
                <a:ext cx="426720" cy="240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3050" y="500063"/>
            <a:ext cx="375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Main Page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5A8CA-8C1F-4E06-A1D7-D61BE3C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35" y="1313769"/>
            <a:ext cx="6301530" cy="49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3050" y="500063"/>
            <a:ext cx="375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Log in Page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BD21DF-582D-402B-8CB0-E1740D2C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639091"/>
            <a:ext cx="5055804" cy="3939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09EF32-F2D5-44ED-A830-FC658F1B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81" y="1639094"/>
            <a:ext cx="5049047" cy="39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3050" y="500063"/>
            <a:ext cx="375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Log in Failed Page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0643C6-20C4-45E5-9290-7D493D5A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10" y="1731480"/>
            <a:ext cx="6626965" cy="49574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A82D24-B5B0-4E4F-AB83-F846EF6A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11" y="1731188"/>
            <a:ext cx="6617864" cy="4983625"/>
          </a:xfrm>
          <a:prstGeom prst="rect">
            <a:avLst/>
          </a:prstGeom>
        </p:spPr>
      </p:pic>
      <p:sp>
        <p:nvSpPr>
          <p:cNvPr id="10" name="圆角矩形标注 46">
            <a:extLst>
              <a:ext uri="{FF2B5EF4-FFF2-40B4-BE49-F238E27FC236}">
                <a16:creationId xmlns:a16="http://schemas.microsoft.com/office/drawing/2014/main" id="{308F7EC7-DD8B-4791-9573-86C06DB25C5E}"/>
              </a:ext>
            </a:extLst>
          </p:cNvPr>
          <p:cNvSpPr/>
          <p:nvPr/>
        </p:nvSpPr>
        <p:spPr>
          <a:xfrm>
            <a:off x="1166786" y="1204028"/>
            <a:ext cx="3346491" cy="347653"/>
          </a:xfrm>
          <a:prstGeom prst="wedgeRoundRectCallout">
            <a:avLst>
              <a:gd name="adj1" fmla="val 33513"/>
              <a:gd name="adj2" fmla="val 83630"/>
              <a:gd name="adj3" fmla="val 16667"/>
            </a:avLst>
          </a:prstGeom>
          <a:solidFill>
            <a:schemeClr val="bg1"/>
          </a:solidFill>
          <a:ln w="63500"/>
          <a:effectLst>
            <a:outerShdw blurRad="127000" dist="635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After logging failed 5 times</a:t>
            </a:r>
          </a:p>
        </p:txBody>
      </p:sp>
      <p:sp>
        <p:nvSpPr>
          <p:cNvPr id="11" name="圆角矩形标注 46">
            <a:extLst>
              <a:ext uri="{FF2B5EF4-FFF2-40B4-BE49-F238E27FC236}">
                <a16:creationId xmlns:a16="http://schemas.microsoft.com/office/drawing/2014/main" id="{4A7E47A9-A9EA-471D-AD71-291B6E84AB25}"/>
              </a:ext>
            </a:extLst>
          </p:cNvPr>
          <p:cNvSpPr/>
          <p:nvPr/>
        </p:nvSpPr>
        <p:spPr>
          <a:xfrm>
            <a:off x="1166785" y="1203737"/>
            <a:ext cx="3346491" cy="347653"/>
          </a:xfrm>
          <a:prstGeom prst="wedgeRoundRectCallout">
            <a:avLst>
              <a:gd name="adj1" fmla="val 33513"/>
              <a:gd name="adj2" fmla="val 83630"/>
              <a:gd name="adj3" fmla="val 16667"/>
            </a:avLst>
          </a:prstGeom>
          <a:solidFill>
            <a:schemeClr val="bg1"/>
          </a:solidFill>
          <a:ln w="63500"/>
          <a:effectLst>
            <a:outerShdw blurRad="127000" dist="635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Once log in  failed</a:t>
            </a:r>
          </a:p>
        </p:txBody>
      </p:sp>
    </p:spTree>
    <p:extLst>
      <p:ext uri="{BB962C8B-B14F-4D97-AF65-F5344CB8AC3E}">
        <p14:creationId xmlns:p14="http://schemas.microsoft.com/office/powerpoint/2010/main" val="16321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448050" y="5335588"/>
            <a:ext cx="53689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n-ea"/>
              </a:rPr>
              <a:t>PART TWO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448050" y="5981700"/>
            <a:ext cx="536892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448050" y="5981700"/>
            <a:ext cx="53689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+mn-ea"/>
              </a:rPr>
              <a:t>Feature 1 Creating a 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3"/>
          <p:cNvGrpSpPr>
            <a:grpSpLocks noChangeAspect="1"/>
          </p:cNvGrpSpPr>
          <p:nvPr/>
        </p:nvGrpSpPr>
        <p:grpSpPr bwMode="auto">
          <a:xfrm>
            <a:off x="647700" y="377825"/>
            <a:ext cx="596900" cy="646113"/>
            <a:chOff x="3013748" y="1523733"/>
            <a:chExt cx="2160000" cy="2343417"/>
          </a:xfrm>
        </p:grpSpPr>
        <p:sp>
          <p:nvSpPr>
            <p:cNvPr id="2" name="等腰三角形 1"/>
            <p:cNvSpPr/>
            <p:nvPr/>
          </p:nvSpPr>
          <p:spPr>
            <a:xfrm>
              <a:off x="3013748" y="1523733"/>
              <a:ext cx="2160000" cy="180218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3013748" y="2064964"/>
              <a:ext cx="2160000" cy="180218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46150" y="1023938"/>
            <a:ext cx="10177463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50771" y="513556"/>
            <a:ext cx="375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+mj-lt"/>
                <a:ea typeface="+mn-ea"/>
              </a:rPr>
              <a:t>Feature 1 -- Admin Panel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756FF-8F87-456F-810A-55A9FB91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83" y="1520827"/>
            <a:ext cx="6128233" cy="47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176</Words>
  <Application>Microsoft Office PowerPoint</Application>
  <PresentationFormat>宽屏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SUMMER</dc:creator>
  <cp:lastModifiedBy>CHEN SUMMER</cp:lastModifiedBy>
  <cp:revision>26</cp:revision>
  <dcterms:created xsi:type="dcterms:W3CDTF">2020-04-21T03:45:03Z</dcterms:created>
  <dcterms:modified xsi:type="dcterms:W3CDTF">2020-04-23T06:49:59Z</dcterms:modified>
</cp:coreProperties>
</file>