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B063-A2E5-4999-8794-1F3B557CE21A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C02A-DBCA-4C80-B67D-C05E14DAE3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142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CA5D-9FF7-AE0A-A4A8-1D785C3EB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4D9F6-652E-BC74-6FE6-8ED49131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9606-1B58-E487-D06E-4493B4E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975F-B045-93C3-7D48-F1F822FA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4E41-9804-BCDE-B23A-57DF8E8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8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2ABA-CEAB-76F6-CC32-3EF09C8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FC10E-C62B-73DD-33DE-4483A624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5A82-3DA6-FD7B-9C36-024E76BE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D208-D747-4833-136C-CF278B59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5E60-57A6-107D-5438-01D5EA9D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26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9E0CE-D734-31E3-3FD9-708842636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8AE18-2A4A-E199-D4AA-787457C80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0571-F96F-D916-6D37-0352D370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9EAE-A0C8-D9D3-E330-2D12F04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7311-D4F2-9779-0A81-BADAFD7A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5E24-70C3-6520-578D-07DC19C4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4B4E-2388-F00C-7EA8-2C819A1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1B9B-DFDD-19F9-B331-7F999D1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03EA-5C87-F582-B3BB-F570878F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461D-6071-FFA0-6041-E1D3FACC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8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44B-B628-5C0F-77FE-BFD84C96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0609-E32D-50D5-5615-98D6126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65D1-29A9-0A35-4918-0475FCCA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F3BA-9497-D5F8-D43D-C611A896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EAC1-741A-AAC5-7A00-8AA77DB1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27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8B8D-7AEC-20FA-B464-69D68993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4A4-5594-963C-1841-1E1D2B39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87B0-11B2-0A02-930A-CDE37CB1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C3A0-BB18-FEC3-2550-B1351071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1AE7-7076-E268-D72D-877F47F4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8C21-48C9-315E-116F-39BE2573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892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899-5D67-837B-77F6-0BA9C880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A509-4E56-3309-D77B-92552810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1E24-1163-E43A-3CA7-68655262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5A2C9-E150-3051-EE40-01B3432B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00E5B-CE5D-0C51-2F12-54D0F29E4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90738-0B18-9FB4-3C60-15406A2B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7FCF-F020-1E36-E013-275E5BEC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A5F28-4D67-8B72-FACC-EE92618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78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903F-4D93-233A-A616-A40BD67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B8408-1580-2E1B-4FF0-71CC800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333FD-D58E-5077-4701-C4A4BCDC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CAC1B-C2ED-829D-2B3C-3F1EE90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4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E3F2E-DC55-5E4E-69C2-5F5CD38C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B8438-BDB9-BA5C-17EB-BF846894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F1351-6745-5458-CEBD-4BA58D6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87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C00-AD5C-9B1F-C71C-7116F0A4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F8C0-AE26-0FE2-231B-64C62802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560E2-5BA6-BD7F-CE6A-C880986A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4347-FD22-3C84-367A-9F7717D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0F98-B323-D5D3-1674-B2B872A0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D458E-145C-1BB7-0A74-048DB71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9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5F4-FC2C-DEB5-B46F-0C3A2F1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19609-EE28-D9C1-2772-5D47F3148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2BFBE-D850-6572-DEED-61783BB5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3A34-E8B0-380E-F261-3EE7404B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BB07-0C26-B63B-185D-26F18FF6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7844-9F61-4F68-D14A-16E756D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8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3DC0-2DC3-BE48-37E7-72C4F801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9C76-136A-5E0E-82C0-DB60F58B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7211-F098-8AF0-9086-E2E6270A2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B08B-176D-42D6-A557-16EB6961248F}" type="datetimeFigureOut">
              <a:rPr lang="sv-SE" smtClean="0"/>
              <a:t>2023-10-07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3A35-7E07-6113-1DDA-4490B520F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DC70-0FCE-2AD9-BADD-B2F81288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166F-EF1D-467D-BF58-8ED97FC4A3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5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C58BDB-A2D1-3884-92D1-98381FC703B3}"/>
              </a:ext>
            </a:extLst>
          </p:cNvPr>
          <p:cNvSpPr/>
          <p:nvPr/>
        </p:nvSpPr>
        <p:spPr>
          <a:xfrm>
            <a:off x="108533" y="496019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F41446-AA6A-5EE9-05CA-1DD730807910}"/>
              </a:ext>
            </a:extLst>
          </p:cNvPr>
          <p:cNvSpPr/>
          <p:nvPr/>
        </p:nvSpPr>
        <p:spPr>
          <a:xfrm>
            <a:off x="3143724" y="496018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078D80-F58A-9788-C99A-84A5FB7712ED}"/>
              </a:ext>
            </a:extLst>
          </p:cNvPr>
          <p:cNvSpPr/>
          <p:nvPr/>
        </p:nvSpPr>
        <p:spPr>
          <a:xfrm>
            <a:off x="6289355" y="496017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56E65-C7FE-C5E0-E645-6432610D5DDB}"/>
              </a:ext>
            </a:extLst>
          </p:cNvPr>
          <p:cNvSpPr/>
          <p:nvPr/>
        </p:nvSpPr>
        <p:spPr>
          <a:xfrm>
            <a:off x="112135" y="4606506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6DC1E1-244C-0529-4B5C-27F5C1F3397B}"/>
              </a:ext>
            </a:extLst>
          </p:cNvPr>
          <p:cNvSpPr/>
          <p:nvPr/>
        </p:nvSpPr>
        <p:spPr>
          <a:xfrm>
            <a:off x="301933" y="4731589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DCE5EB-011F-4866-311C-154D16C000A6}"/>
              </a:ext>
            </a:extLst>
          </p:cNvPr>
          <p:cNvSpPr/>
          <p:nvPr/>
        </p:nvSpPr>
        <p:spPr>
          <a:xfrm>
            <a:off x="874144" y="4731589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464253-7522-624C-F1B8-14F3B1BBF111}"/>
              </a:ext>
            </a:extLst>
          </p:cNvPr>
          <p:cNvSpPr/>
          <p:nvPr/>
        </p:nvSpPr>
        <p:spPr>
          <a:xfrm>
            <a:off x="1518241" y="4731589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9EE087-F426-DAE0-BDDA-FFB4934E22D5}"/>
              </a:ext>
            </a:extLst>
          </p:cNvPr>
          <p:cNvSpPr/>
          <p:nvPr/>
        </p:nvSpPr>
        <p:spPr>
          <a:xfrm>
            <a:off x="2162338" y="4731589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55E0B9-1266-6ABB-D823-A9398AB7D5D0}"/>
              </a:ext>
            </a:extLst>
          </p:cNvPr>
          <p:cNvSpPr/>
          <p:nvPr/>
        </p:nvSpPr>
        <p:spPr>
          <a:xfrm>
            <a:off x="2815940" y="5797403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F082A-6E56-1D1F-C53C-72A71BF008AA}"/>
              </a:ext>
            </a:extLst>
          </p:cNvPr>
          <p:cNvSpPr/>
          <p:nvPr/>
        </p:nvSpPr>
        <p:spPr>
          <a:xfrm>
            <a:off x="6167401" y="4597878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F44D92-EF8F-2FFE-AB6E-61966E4061C1}"/>
              </a:ext>
            </a:extLst>
          </p:cNvPr>
          <p:cNvSpPr/>
          <p:nvPr/>
        </p:nvSpPr>
        <p:spPr>
          <a:xfrm>
            <a:off x="6483453" y="4761781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2A6DD8-3CCE-C671-2CE2-8BF1129EED2A}"/>
              </a:ext>
            </a:extLst>
          </p:cNvPr>
          <p:cNvSpPr/>
          <p:nvPr/>
        </p:nvSpPr>
        <p:spPr>
          <a:xfrm>
            <a:off x="7055664" y="4761781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6839BC-0D2E-EA97-8189-FEBF65A65FB7}"/>
              </a:ext>
            </a:extLst>
          </p:cNvPr>
          <p:cNvSpPr/>
          <p:nvPr/>
        </p:nvSpPr>
        <p:spPr>
          <a:xfrm>
            <a:off x="7699761" y="4761781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322D34-8785-CB6C-A2F7-9E42D2BB213D}"/>
              </a:ext>
            </a:extLst>
          </p:cNvPr>
          <p:cNvSpPr/>
          <p:nvPr/>
        </p:nvSpPr>
        <p:spPr>
          <a:xfrm>
            <a:off x="8343858" y="4761781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8B670C-3125-C0AB-F7AA-988D501BF0B2}"/>
              </a:ext>
            </a:extLst>
          </p:cNvPr>
          <p:cNvSpPr/>
          <p:nvPr/>
        </p:nvSpPr>
        <p:spPr>
          <a:xfrm>
            <a:off x="3074715" y="4606504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528F5F-69B9-FDEF-FAD2-FB0FA11969AF}"/>
              </a:ext>
            </a:extLst>
          </p:cNvPr>
          <p:cNvSpPr/>
          <p:nvPr/>
        </p:nvSpPr>
        <p:spPr>
          <a:xfrm>
            <a:off x="3264513" y="4731587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E2F878-6E53-2245-0C5D-79B153C0A70B}"/>
              </a:ext>
            </a:extLst>
          </p:cNvPr>
          <p:cNvSpPr/>
          <p:nvPr/>
        </p:nvSpPr>
        <p:spPr>
          <a:xfrm>
            <a:off x="3836724" y="4731587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856FA1-DCF2-47A2-C6BE-26D80C736D9F}"/>
              </a:ext>
            </a:extLst>
          </p:cNvPr>
          <p:cNvSpPr/>
          <p:nvPr/>
        </p:nvSpPr>
        <p:spPr>
          <a:xfrm>
            <a:off x="4480821" y="4731587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83E252-A5EF-0F34-C311-6CEE69206768}"/>
              </a:ext>
            </a:extLst>
          </p:cNvPr>
          <p:cNvSpPr/>
          <p:nvPr/>
        </p:nvSpPr>
        <p:spPr>
          <a:xfrm>
            <a:off x="5124918" y="4731587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566E50-BE36-CDC6-B380-52D65D12625B}"/>
              </a:ext>
            </a:extLst>
          </p:cNvPr>
          <p:cNvSpPr/>
          <p:nvPr/>
        </p:nvSpPr>
        <p:spPr>
          <a:xfrm>
            <a:off x="5817917" y="5797403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74159-AC36-3DC4-2683-0F0F40E88AAC}"/>
              </a:ext>
            </a:extLst>
          </p:cNvPr>
          <p:cNvSpPr txBox="1"/>
          <p:nvPr/>
        </p:nvSpPr>
        <p:spPr>
          <a:xfrm>
            <a:off x="3382892" y="905771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A95282-DF17-D7C7-BC36-2A00FF827747}"/>
              </a:ext>
            </a:extLst>
          </p:cNvPr>
          <p:cNvSpPr txBox="1"/>
          <p:nvPr/>
        </p:nvSpPr>
        <p:spPr>
          <a:xfrm>
            <a:off x="6343035" y="922874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1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EC104-15E0-A55C-EEEF-3CDA58A337DE}"/>
              </a:ext>
            </a:extLst>
          </p:cNvPr>
          <p:cNvSpPr txBox="1"/>
          <p:nvPr/>
        </p:nvSpPr>
        <p:spPr>
          <a:xfrm>
            <a:off x="405692" y="939975"/>
            <a:ext cx="222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Welcome to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Badmoodcounter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22843C2-3F8D-7C4C-DA4D-DE321766B99F}"/>
              </a:ext>
            </a:extLst>
          </p:cNvPr>
          <p:cNvSpPr/>
          <p:nvPr/>
        </p:nvSpPr>
        <p:spPr>
          <a:xfrm>
            <a:off x="9378226" y="496018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0BD0C3-287E-5DFE-5F48-5FE1774798AB}"/>
              </a:ext>
            </a:extLst>
          </p:cNvPr>
          <p:cNvSpPr/>
          <p:nvPr/>
        </p:nvSpPr>
        <p:spPr>
          <a:xfrm>
            <a:off x="9240207" y="4597878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B57D2F-F319-F3F7-7B02-8B9DC82B4F0C}"/>
              </a:ext>
            </a:extLst>
          </p:cNvPr>
          <p:cNvSpPr/>
          <p:nvPr/>
        </p:nvSpPr>
        <p:spPr>
          <a:xfrm>
            <a:off x="9430005" y="4722961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92F976-3E01-023C-5E3F-F7A179BE9313}"/>
              </a:ext>
            </a:extLst>
          </p:cNvPr>
          <p:cNvSpPr/>
          <p:nvPr/>
        </p:nvSpPr>
        <p:spPr>
          <a:xfrm>
            <a:off x="10002216" y="4722961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74031C-FA61-7B20-C5EC-3D0D51F84475}"/>
              </a:ext>
            </a:extLst>
          </p:cNvPr>
          <p:cNvSpPr/>
          <p:nvPr/>
        </p:nvSpPr>
        <p:spPr>
          <a:xfrm>
            <a:off x="10646313" y="4722961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B6D137-6F53-37F7-C781-998F6740047C}"/>
              </a:ext>
            </a:extLst>
          </p:cNvPr>
          <p:cNvSpPr/>
          <p:nvPr/>
        </p:nvSpPr>
        <p:spPr>
          <a:xfrm>
            <a:off x="11290410" y="4722961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54BDEB-7BD8-1499-4B25-0C03984203E8}"/>
              </a:ext>
            </a:extLst>
          </p:cNvPr>
          <p:cNvSpPr/>
          <p:nvPr/>
        </p:nvSpPr>
        <p:spPr>
          <a:xfrm>
            <a:off x="8979613" y="5777543"/>
            <a:ext cx="448573" cy="442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554A66-C315-C583-472B-86C1BD259111}"/>
              </a:ext>
            </a:extLst>
          </p:cNvPr>
          <p:cNvSpPr txBox="1"/>
          <p:nvPr/>
        </p:nvSpPr>
        <p:spPr>
          <a:xfrm>
            <a:off x="9569845" y="939975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321B3A8A-CBBF-C634-4F99-58B1ADE60308}"/>
              </a:ext>
            </a:extLst>
          </p:cNvPr>
          <p:cNvSpPr/>
          <p:nvPr/>
        </p:nvSpPr>
        <p:spPr>
          <a:xfrm>
            <a:off x="2493034" y="5400136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13573BF1-D750-A6E0-33A4-923E8FEBA5B8}"/>
              </a:ext>
            </a:extLst>
          </p:cNvPr>
          <p:cNvSpPr/>
          <p:nvPr/>
        </p:nvSpPr>
        <p:spPr>
          <a:xfrm>
            <a:off x="5573491" y="5369809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094E1480-4EF2-EC87-C7BE-2547946989DA}"/>
              </a:ext>
            </a:extLst>
          </p:cNvPr>
          <p:cNvSpPr/>
          <p:nvPr/>
        </p:nvSpPr>
        <p:spPr>
          <a:xfrm>
            <a:off x="8643182" y="5333282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03BA1-D532-A32E-498B-A40B0B20F3C3}"/>
              </a:ext>
            </a:extLst>
          </p:cNvPr>
          <p:cNvSpPr/>
          <p:nvPr/>
        </p:nvSpPr>
        <p:spPr>
          <a:xfrm>
            <a:off x="697871" y="582284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E6CE7-9909-E4C2-2EAD-4523181B21F4}"/>
              </a:ext>
            </a:extLst>
          </p:cNvPr>
          <p:cNvSpPr/>
          <p:nvPr/>
        </p:nvSpPr>
        <p:spPr>
          <a:xfrm>
            <a:off x="4699964" y="582284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94A50D-C5DB-8F46-8123-720A5E7B1D36}"/>
              </a:ext>
            </a:extLst>
          </p:cNvPr>
          <p:cNvSpPr/>
          <p:nvPr/>
        </p:nvSpPr>
        <p:spPr>
          <a:xfrm>
            <a:off x="4730887" y="4692770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FD8F58-3B7B-B8FC-ACF1-6C31FD93980E}"/>
              </a:ext>
            </a:extLst>
          </p:cNvPr>
          <p:cNvSpPr/>
          <p:nvPr/>
        </p:nvSpPr>
        <p:spPr>
          <a:xfrm>
            <a:off x="4959118" y="4817853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03C03F-7610-A410-8365-E8C21DCE9051}"/>
              </a:ext>
            </a:extLst>
          </p:cNvPr>
          <p:cNvSpPr/>
          <p:nvPr/>
        </p:nvSpPr>
        <p:spPr>
          <a:xfrm>
            <a:off x="5531329" y="4817853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584CD1-F865-241E-D07F-01ACF7A2615D}"/>
              </a:ext>
            </a:extLst>
          </p:cNvPr>
          <p:cNvSpPr/>
          <p:nvPr/>
        </p:nvSpPr>
        <p:spPr>
          <a:xfrm>
            <a:off x="6175426" y="4817853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4EB82F-0E5F-C2A1-CC67-3E1B1C6E924F}"/>
              </a:ext>
            </a:extLst>
          </p:cNvPr>
          <p:cNvSpPr/>
          <p:nvPr/>
        </p:nvSpPr>
        <p:spPr>
          <a:xfrm>
            <a:off x="6819523" y="4817853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0509A-DFF7-6686-85BE-FB65480454B5}"/>
              </a:ext>
            </a:extLst>
          </p:cNvPr>
          <p:cNvSpPr/>
          <p:nvPr/>
        </p:nvSpPr>
        <p:spPr>
          <a:xfrm>
            <a:off x="628862" y="4684144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7E41EC-098C-1426-2D5E-59EB8A3B177F}"/>
              </a:ext>
            </a:extLst>
          </p:cNvPr>
          <p:cNvSpPr/>
          <p:nvPr/>
        </p:nvSpPr>
        <p:spPr>
          <a:xfrm>
            <a:off x="818660" y="4809227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CA29A0-4969-9BEB-E490-986307753B79}"/>
              </a:ext>
            </a:extLst>
          </p:cNvPr>
          <p:cNvSpPr/>
          <p:nvPr/>
        </p:nvSpPr>
        <p:spPr>
          <a:xfrm>
            <a:off x="1390871" y="4809227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8A9D31-D0C3-EFFB-8A35-E03D7BF6C08E}"/>
              </a:ext>
            </a:extLst>
          </p:cNvPr>
          <p:cNvSpPr/>
          <p:nvPr/>
        </p:nvSpPr>
        <p:spPr>
          <a:xfrm>
            <a:off x="2034968" y="4809227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A71C09-E665-3831-53C5-7CB1A6894E90}"/>
              </a:ext>
            </a:extLst>
          </p:cNvPr>
          <p:cNvSpPr/>
          <p:nvPr/>
        </p:nvSpPr>
        <p:spPr>
          <a:xfrm>
            <a:off x="2679065" y="4809227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3AEECC-F828-2105-75C8-B9C8403D33BA}"/>
              </a:ext>
            </a:extLst>
          </p:cNvPr>
          <p:cNvSpPr/>
          <p:nvPr/>
        </p:nvSpPr>
        <p:spPr>
          <a:xfrm>
            <a:off x="3839845" y="5790487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</a:t>
            </a:r>
            <a:endParaRPr lang="sv-SE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583F4-7545-2119-1ECE-262D67F0CA6C}"/>
              </a:ext>
            </a:extLst>
          </p:cNvPr>
          <p:cNvSpPr txBox="1"/>
          <p:nvPr/>
        </p:nvSpPr>
        <p:spPr>
          <a:xfrm>
            <a:off x="4917454" y="920742"/>
            <a:ext cx="2547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2023-10-07</a:t>
            </a:r>
          </a:p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Bad Mood Records (Last 7 Days)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2023-09-30:8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2023-10-01:7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2023-10-02:8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2023-10-03:6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2023-10-04:7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2023-10-05:5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2023-10-06:3</a:t>
            </a:r>
          </a:p>
          <a:p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B5379D-BF4A-3A15-8A05-FCB47C7CB7FC}"/>
              </a:ext>
            </a:extLst>
          </p:cNvPr>
          <p:cNvSpPr/>
          <p:nvPr/>
        </p:nvSpPr>
        <p:spPr>
          <a:xfrm>
            <a:off x="8588329" y="627578"/>
            <a:ext cx="2674193" cy="390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9F532-F5A7-5666-2B23-5E5B90F46A9D}"/>
              </a:ext>
            </a:extLst>
          </p:cNvPr>
          <p:cNvSpPr txBox="1"/>
          <p:nvPr/>
        </p:nvSpPr>
        <p:spPr>
          <a:xfrm>
            <a:off x="922418" y="946621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3E727-FCEC-D54E-0975-8DF69ECCFE2D}"/>
              </a:ext>
            </a:extLst>
          </p:cNvPr>
          <p:cNvSpPr txBox="1"/>
          <p:nvPr/>
        </p:nvSpPr>
        <p:spPr>
          <a:xfrm>
            <a:off x="8906341" y="946621"/>
            <a:ext cx="2225097" cy="9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2023-10-07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you have 0 bad moods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0DA110-9995-0A3A-C051-BA856CD22AE8}"/>
              </a:ext>
            </a:extLst>
          </p:cNvPr>
          <p:cNvSpPr/>
          <p:nvPr/>
        </p:nvSpPr>
        <p:spPr>
          <a:xfrm>
            <a:off x="8574351" y="4692770"/>
            <a:ext cx="2812212" cy="6728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F6FFDE-861F-3CFE-5A0F-62B25637A62E}"/>
              </a:ext>
            </a:extLst>
          </p:cNvPr>
          <p:cNvSpPr/>
          <p:nvPr/>
        </p:nvSpPr>
        <p:spPr>
          <a:xfrm>
            <a:off x="8802582" y="4817853"/>
            <a:ext cx="448573" cy="422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52381F-23FA-325F-3FF5-09D73AECBD10}"/>
              </a:ext>
            </a:extLst>
          </p:cNvPr>
          <p:cNvSpPr/>
          <p:nvPr/>
        </p:nvSpPr>
        <p:spPr>
          <a:xfrm>
            <a:off x="9374793" y="4817853"/>
            <a:ext cx="448573" cy="42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9AECE2-E40A-6C0B-3D76-D61022248D8C}"/>
              </a:ext>
            </a:extLst>
          </p:cNvPr>
          <p:cNvSpPr/>
          <p:nvPr/>
        </p:nvSpPr>
        <p:spPr>
          <a:xfrm>
            <a:off x="10018890" y="4817853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267D66-3ABE-1D96-6446-CCAE25881E50}"/>
              </a:ext>
            </a:extLst>
          </p:cNvPr>
          <p:cNvSpPr/>
          <p:nvPr/>
        </p:nvSpPr>
        <p:spPr>
          <a:xfrm>
            <a:off x="10662987" y="4817853"/>
            <a:ext cx="448573" cy="4226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7294D0-CC0F-E5D0-49BF-5C948E239752}"/>
              </a:ext>
            </a:extLst>
          </p:cNvPr>
          <p:cNvSpPr/>
          <p:nvPr/>
        </p:nvSpPr>
        <p:spPr>
          <a:xfrm>
            <a:off x="7907205" y="5790487"/>
            <a:ext cx="448573" cy="422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/>
              <a:t>x</a:t>
            </a:r>
            <a:endParaRPr lang="sv-SE" sz="3600" dirty="0"/>
          </a:p>
        </p:txBody>
      </p:sp>
      <p:sp>
        <p:nvSpPr>
          <p:cNvPr id="39" name="Arrow: Curved Up 38">
            <a:extLst>
              <a:ext uri="{FF2B5EF4-FFF2-40B4-BE49-F238E27FC236}">
                <a16:creationId xmlns:a16="http://schemas.microsoft.com/office/drawing/2014/main" id="{7DB5B65B-F784-9D1E-EDA2-19333A48A620}"/>
              </a:ext>
            </a:extLst>
          </p:cNvPr>
          <p:cNvSpPr/>
          <p:nvPr/>
        </p:nvSpPr>
        <p:spPr>
          <a:xfrm>
            <a:off x="3527468" y="5387555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Arrow: Curved Up 39">
            <a:extLst>
              <a:ext uri="{FF2B5EF4-FFF2-40B4-BE49-F238E27FC236}">
                <a16:creationId xmlns:a16="http://schemas.microsoft.com/office/drawing/2014/main" id="{4F863418-061D-4CBB-82BF-4C4E16F414D8}"/>
              </a:ext>
            </a:extLst>
          </p:cNvPr>
          <p:cNvSpPr/>
          <p:nvPr/>
        </p:nvSpPr>
        <p:spPr>
          <a:xfrm>
            <a:off x="7543099" y="5387556"/>
            <a:ext cx="1121434" cy="37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Lindén</dc:creator>
  <cp:lastModifiedBy>Olivia Lindén</cp:lastModifiedBy>
  <cp:revision>17</cp:revision>
  <dcterms:created xsi:type="dcterms:W3CDTF">2023-10-07T12:15:34Z</dcterms:created>
  <dcterms:modified xsi:type="dcterms:W3CDTF">2023-10-07T19:16:44Z</dcterms:modified>
</cp:coreProperties>
</file>