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4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4704"/>
  </p:normalViewPr>
  <p:slideViewPr>
    <p:cSldViewPr snapToGrid="0" snapToObjects="1">
      <p:cViewPr varScale="1">
        <p:scale>
          <a:sx n="121" d="100"/>
          <a:sy n="121" d="100"/>
        </p:scale>
        <p:origin x="1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75C9-2ECF-1C43-852F-C51ADE3D1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3D409-CE97-8B4E-8F2B-2D984F375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9548-9FCA-9D47-9E2B-DD23E9F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6ECF-5053-7241-BC36-63C594AC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5518-8477-C249-BAB5-D3820FC3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9A0-767E-2944-9570-877A20C8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38886-E918-E64C-802F-6C7CA9039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96A4-D898-5A47-A670-0F633C3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2FA9-2AE2-C148-B006-7B206BAE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1DDA-8AE2-1642-A736-9C76E36C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3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5285E-421C-BC40-9342-09DF8A5FD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5432E-D940-9147-85C6-4AE8A32F0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14901-7898-334D-86DE-D4E3462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98A11-C69F-6D40-BEE3-BDD3C898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9CD7-9A43-F24C-9C81-C3A41D54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37DB-90FD-0E4C-9E66-AEC6BFD6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474FF-3D26-294E-9283-AB3596D3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AF52-5DAB-6048-B813-FD7168F0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5E58-901C-A046-A723-9B1815BD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DBB7-AEE0-E94E-BB5E-A94AED0A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02B1-287F-7344-A01E-202C9ECC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02EA-BFC8-AD4D-810F-F31229CC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4E51-0F7D-B143-953D-99F9D0E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94D4-C954-A34D-96B9-587B0C29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A9DF-AECB-8749-A940-F2670F62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4D6B-C61E-F044-BD66-9FF70E1A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BDC17-E6B9-B740-A161-0B2B2C56A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95D40-B12A-FC44-804A-F6E9CDD01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ABC28-EB07-5E4D-8AFB-7F43F840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06CF3-678D-D440-BC63-D8A1F9B9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9C11-F763-6341-82FD-8E4B937B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4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36E0-0C07-B441-BE22-2B25E3D7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80A99-D8E7-8E4E-9215-DB7B29B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81997-4FD8-3B4E-8F72-34A5A2BDD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B9786-65E5-7A40-98A8-E2587BB1F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47C09-553A-6A49-B68C-DC34CA453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C1555-7BFD-DF4B-9832-1B368670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5C043-9CC6-0248-AF2B-B48C6D88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86007-E672-484E-8CFE-AAA2C0B3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8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0E17-6AD7-F046-BCBD-CF1FEC90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1CDB7-4187-5F47-AD22-EE393D8F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360F-3E52-0E4D-A53C-E43098B1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828A9-057E-EA46-9628-7388025C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599F-5273-064D-906E-D7E52E62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C2DDF-EF21-8A4D-A557-37FA5073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A60F1-E5F0-274F-8D44-7C56751D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3437-E7CB-C649-BDC8-BD0C0565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C531-89F2-614B-B58D-F25BAAF1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DF8DE-4CEE-0B42-9847-B0CA61E9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2E0EB-092B-784D-8A1B-191CE6AE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F4684-0E1B-074D-B062-2861856D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B8EC7-B4A7-3848-80DE-DD8EC5EC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5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8FA8-5D9B-7144-807B-A9410E2F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2D95B-E5FF-554D-8C45-BD0B84D51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E8DA2-EA90-6747-87CE-06166FEE6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6332-51A0-964A-9734-1E59B003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79C-1BB3-D343-8127-9D6F52A241E9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DC133-0E38-BA46-B4C8-A0406D88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4EAB8-B324-A64D-B0B3-D43E444E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3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CE721-08AD-484F-BB7E-BDDB0E75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38994-EDEA-F743-BC8B-918B74D8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A4D1-3F77-DC4B-96C1-D89223627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C979C-1BB3-D343-8127-9D6F52A241E9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D122-13D4-0F4B-B798-012291E14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85C4-591F-274F-9A93-4250CE256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2D24-62FC-7A4E-AC77-BE909B13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liviapark113.github.io/project7_group-1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hyperlink" Target="https://affiliate.itunes.apple.com/resources/documentation/itunes-store-web-service-search-api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terial.io/resources/color/" TargetMode="External"/><Relationship Id="rId4" Type="http://schemas.openxmlformats.org/officeDocument/2006/relationships/hyperlink" Target="https://get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1CC78B-4C68-2440-A687-2A37CBC5C667}"/>
              </a:ext>
            </a:extLst>
          </p:cNvPr>
          <p:cNvSpPr txBox="1"/>
          <p:nvPr/>
        </p:nvSpPr>
        <p:spPr>
          <a:xfrm>
            <a:off x="1597525" y="5839854"/>
            <a:ext cx="899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WEATHER DATA , MUSIC &amp; MOVIE powered by  ITUNE API/OPENWEATHER.ORG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53B2A-C6BF-5D4D-A051-DF10170E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60" y="1018146"/>
            <a:ext cx="9487313" cy="19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D0283-2FC2-0C44-A168-DD451939D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29" y="384588"/>
            <a:ext cx="9197950" cy="480468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608A1CAA-74AB-8F43-8CEC-80FB9A2F93BB}"/>
              </a:ext>
            </a:extLst>
          </p:cNvPr>
          <p:cNvSpPr txBox="1">
            <a:spLocks/>
          </p:cNvSpPr>
          <p:nvPr/>
        </p:nvSpPr>
        <p:spPr>
          <a:xfrm>
            <a:off x="0" y="238538"/>
            <a:ext cx="7506985" cy="1024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Actual APP view :</a:t>
            </a:r>
          </a:p>
          <a:p>
            <a:pPr algn="l"/>
            <a:endParaRPr lang="en-US" sz="2200" b="1" dirty="0">
              <a:latin typeface="American Typewriter Semibold" panose="02090604020004020304" pitchFamily="18" charset="77"/>
            </a:endParaRPr>
          </a:p>
          <a:p>
            <a:pPr algn="l"/>
            <a:r>
              <a:rPr lang="en-US" sz="2200" dirty="0">
                <a:latin typeface="American Typewriter" panose="02090604020004020304" pitchFamily="18" charset="77"/>
              </a:rPr>
              <a:t>4.Video preview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2084CC-2657-1F4D-BBEC-679E04171814}"/>
              </a:ext>
            </a:extLst>
          </p:cNvPr>
          <p:cNvCxnSpPr>
            <a:cxnSpLocks/>
          </p:cNvCxnSpPr>
          <p:nvPr/>
        </p:nvCxnSpPr>
        <p:spPr>
          <a:xfrm flipV="1">
            <a:off x="9056816" y="4405980"/>
            <a:ext cx="0" cy="1421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1F7EB0-81EB-4948-85C2-55378E3C98D1}"/>
              </a:ext>
            </a:extLst>
          </p:cNvPr>
          <p:cNvCxnSpPr>
            <a:cxnSpLocks/>
          </p:cNvCxnSpPr>
          <p:nvPr/>
        </p:nvCxnSpPr>
        <p:spPr>
          <a:xfrm flipV="1">
            <a:off x="7006442" y="5014198"/>
            <a:ext cx="227366" cy="899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2B5D3E-4613-A84D-8FED-FE3FF3D73A98}"/>
              </a:ext>
            </a:extLst>
          </p:cNvPr>
          <p:cNvSpPr txBox="1"/>
          <p:nvPr/>
        </p:nvSpPr>
        <p:spPr>
          <a:xfrm>
            <a:off x="1405782" y="5827082"/>
            <a:ext cx="1061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Brush Script MT" panose="03060802040406070304" pitchFamily="66" charset="-122"/>
                <a:cs typeface="Arial" panose="020B0604020202020204" pitchFamily="34" charset="0"/>
              </a:rPr>
              <a:t>Once the image is selected, it becomes blurred, and starts playing the video for related song or movie.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Brush Script MT" panose="03060802040406070304" pitchFamily="66" charset="-122"/>
                <a:cs typeface="Arial" panose="020B0604020202020204" pitchFamily="34" charset="0"/>
              </a:rPr>
              <a:t> Once the user is finished, they can click on the "CLOSE" button to end the video.</a:t>
            </a: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Brush Script MT" panose="03060802040406070304" pitchFamily="66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675EE-7FE2-0146-A11B-0F46DF1204DE}"/>
              </a:ext>
            </a:extLst>
          </p:cNvPr>
          <p:cNvSpPr txBox="1"/>
          <p:nvPr/>
        </p:nvSpPr>
        <p:spPr>
          <a:xfrm>
            <a:off x="92494" y="977335"/>
            <a:ext cx="209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click images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view video.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9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F780DD-EE7D-F048-8F0E-BFE509265093}"/>
              </a:ext>
            </a:extLst>
          </p:cNvPr>
          <p:cNvSpPr txBox="1">
            <a:spLocks/>
          </p:cNvSpPr>
          <p:nvPr/>
        </p:nvSpPr>
        <p:spPr>
          <a:xfrm>
            <a:off x="0" y="58479"/>
            <a:ext cx="7709338" cy="1127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Actual APP </a:t>
            </a:r>
          </a:p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view :</a:t>
            </a:r>
          </a:p>
          <a:p>
            <a:pPr algn="l"/>
            <a:endParaRPr lang="en-US" sz="2200" b="1" dirty="0">
              <a:latin typeface="American Typewriter Semibold" panose="02090604020004020304" pitchFamily="18" charset="77"/>
            </a:endParaRPr>
          </a:p>
          <a:p>
            <a:pPr algn="l"/>
            <a:r>
              <a:rPr lang="en-US" sz="2000" dirty="0">
                <a:latin typeface="American Typewriter" panose="02090604020004020304" pitchFamily="18" charset="77"/>
              </a:rPr>
              <a:t>5.Responsive </a:t>
            </a:r>
          </a:p>
          <a:p>
            <a:pPr algn="l"/>
            <a:r>
              <a:rPr lang="en-US" sz="2000" dirty="0">
                <a:latin typeface="American Typewriter" panose="02090604020004020304" pitchFamily="18" charset="77"/>
              </a:rPr>
              <a:t>view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C25FE-FD5C-674A-8C0B-5C5A27A0E30F}"/>
              </a:ext>
            </a:extLst>
          </p:cNvPr>
          <p:cNvSpPr txBox="1"/>
          <p:nvPr/>
        </p:nvSpPr>
        <p:spPr>
          <a:xfrm>
            <a:off x="1981363" y="29582"/>
            <a:ext cx="24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**Small screen  APP**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D2B53-623F-9A45-AEF2-90948405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49" y="1665052"/>
            <a:ext cx="7376344" cy="3897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2A8D55-A8D8-D44B-835C-44DDD676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626" y="370016"/>
            <a:ext cx="2804059" cy="6487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6112F9-3A7E-204A-8CD0-75FB0A435FB6}"/>
              </a:ext>
            </a:extLst>
          </p:cNvPr>
          <p:cNvSpPr txBox="1"/>
          <p:nvPr/>
        </p:nvSpPr>
        <p:spPr>
          <a:xfrm>
            <a:off x="7047970" y="1240929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**Full screen APP**</a:t>
            </a:r>
          </a:p>
        </p:txBody>
      </p:sp>
    </p:spTree>
    <p:extLst>
      <p:ext uri="{BB962C8B-B14F-4D97-AF65-F5344CB8AC3E}">
        <p14:creationId xmlns:p14="http://schemas.microsoft.com/office/powerpoint/2010/main" val="92731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F780DD-EE7D-F048-8F0E-BFE509265093}"/>
              </a:ext>
            </a:extLst>
          </p:cNvPr>
          <p:cNvSpPr txBox="1">
            <a:spLocks/>
          </p:cNvSpPr>
          <p:nvPr/>
        </p:nvSpPr>
        <p:spPr>
          <a:xfrm>
            <a:off x="0" y="58479"/>
            <a:ext cx="7709338" cy="1127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Future development:</a:t>
            </a:r>
          </a:p>
          <a:p>
            <a:pPr algn="l"/>
            <a:endParaRPr lang="en-US" sz="2200" b="1" dirty="0">
              <a:latin typeface="American Typewriter Semibold" panose="02090604020004020304" pitchFamily="18" charset="77"/>
            </a:endParaRPr>
          </a:p>
          <a:p>
            <a:pPr algn="l"/>
            <a:br>
              <a:rPr lang="en-US" sz="2400" dirty="0"/>
            </a:b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112F9-3A7E-204A-8CD0-75FB0A435FB6}"/>
              </a:ext>
            </a:extLst>
          </p:cNvPr>
          <p:cNvSpPr txBox="1"/>
          <p:nvPr/>
        </p:nvSpPr>
        <p:spPr>
          <a:xfrm>
            <a:off x="7389929" y="234644"/>
            <a:ext cx="40405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2.Add more functions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video section by adding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bar 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Toggleplay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video into full screen view  </a:t>
            </a: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Adding more detailed info for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such as name/actors name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6C916-7C87-6748-86A8-E88C08D37061}"/>
              </a:ext>
            </a:extLst>
          </p:cNvPr>
          <p:cNvSpPr txBox="1"/>
          <p:nvPr/>
        </p:nvSpPr>
        <p:spPr>
          <a:xfrm>
            <a:off x="237281" y="406356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1.Provide more diverse search engine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7A33C-C5A4-BC45-80E6-99076E57765A}"/>
              </a:ext>
            </a:extLst>
          </p:cNvPr>
          <p:cNvSpPr txBox="1"/>
          <p:nvPr/>
        </p:nvSpPr>
        <p:spPr>
          <a:xfrm>
            <a:off x="237281" y="775688"/>
            <a:ext cx="69358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Possibly add more info about the song or movie that the user selected.. With scroll bar with drop down menu 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•Music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•Title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•Artist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•Genres of music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•Year it was released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•Movies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•Title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•Rating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•Year released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•Bio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•Director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•Writers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•Main actors/actresses</a:t>
            </a:r>
          </a:p>
        </p:txBody>
      </p:sp>
    </p:spTree>
    <p:extLst>
      <p:ext uri="{BB962C8B-B14F-4D97-AF65-F5344CB8AC3E}">
        <p14:creationId xmlns:p14="http://schemas.microsoft.com/office/powerpoint/2010/main" val="939064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98FAD3C-01F8-3944-B287-C65E0E8FF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003" y="2313286"/>
            <a:ext cx="9144000" cy="1208552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merican Typewriter Semibold" panose="02090604020004020304" pitchFamily="18" charset="77"/>
              </a:rPr>
              <a:t>Check this out on</a:t>
            </a:r>
            <a:br>
              <a:rPr lang="en-US" sz="2400" b="1" dirty="0">
                <a:latin typeface="American Typewriter Semibold" panose="02090604020004020304" pitchFamily="18" charset="77"/>
              </a:rPr>
            </a:br>
            <a:endParaRPr lang="en-US" sz="2400" b="1" dirty="0">
              <a:latin typeface="American Typewriter Semibold" panose="02090604020004020304" pitchFamily="18" charset="77"/>
            </a:endParaRPr>
          </a:p>
          <a:p>
            <a:pPr algn="l"/>
            <a:r>
              <a:rPr lang="en-US" sz="24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Git hub page :</a:t>
            </a:r>
            <a:br>
              <a:rPr lang="en-US" sz="24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</a:br>
            <a:r>
              <a:rPr lang="en-US" sz="2800" dirty="0">
                <a:latin typeface="American Typewriter" panose="02090604020004020304" pitchFamily="18" charset="77"/>
              </a:rPr>
              <a:t> </a:t>
            </a:r>
            <a:r>
              <a:rPr lang="en-US" sz="2800" dirty="0">
                <a:latin typeface="American Typewriter" panose="02090604020004020304" pitchFamily="18" charset="77"/>
                <a:hlinkClick r:id="rId2"/>
              </a:rPr>
              <a:t>https://oliviapark113.github.io/project7_group-1/</a:t>
            </a:r>
            <a:endParaRPr lang="en-US" sz="2800" b="1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37CA5-8B28-A440-B988-19EDD7A7C83D}"/>
              </a:ext>
            </a:extLst>
          </p:cNvPr>
          <p:cNvSpPr txBox="1"/>
          <p:nvPr/>
        </p:nvSpPr>
        <p:spPr>
          <a:xfrm>
            <a:off x="1828266" y="4745728"/>
            <a:ext cx="52545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merican Typewriter" panose="02090604020004020304" pitchFamily="18" charset="77"/>
              </a:rPr>
              <a:t>From Group#1</a:t>
            </a:r>
          </a:p>
          <a:p>
            <a:endParaRPr lang="en-US" sz="2000" dirty="0">
              <a:latin typeface="American Typewriter" panose="02090604020004020304" pitchFamily="18" charset="77"/>
            </a:endParaRPr>
          </a:p>
          <a:p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>
                <a:latin typeface="American Typewriter" panose="02090604020004020304" pitchFamily="18" charset="77"/>
              </a:rPr>
              <a:t>Michael, Kristina, Paul &amp; Olivia…xoxoxo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36EDC-6984-1741-A551-677443907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883"/>
          <a:stretch/>
        </p:blipFill>
        <p:spPr>
          <a:xfrm>
            <a:off x="1911394" y="5088467"/>
            <a:ext cx="4263775" cy="5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1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4CC2-F813-B742-9695-06E18C61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83" y="1306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merican Typewriter Semibold" panose="02090604020004020304" pitchFamily="18" charset="77"/>
              </a:rPr>
              <a:t>Elevator Pitch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C055-8A2D-8649-B851-0C8F6328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28" y="188726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American Typewriter" panose="02090604020004020304" pitchFamily="18" charset="77"/>
              </a:rPr>
              <a:t> We provide user  with essential and entertaining information in their daily life. </a:t>
            </a:r>
          </a:p>
          <a:p>
            <a:pPr marL="0" indent="0">
              <a:buNone/>
            </a:pPr>
            <a:endParaRPr lang="en-US" sz="22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200" dirty="0">
                <a:latin typeface="American Typewriter" panose="02090604020004020304" pitchFamily="18" charset="77"/>
              </a:rPr>
              <a:t> Users are informed of current time and weather information.</a:t>
            </a:r>
          </a:p>
          <a:p>
            <a:pPr marL="0" indent="0">
              <a:buNone/>
            </a:pPr>
            <a:endParaRPr lang="en-US" sz="22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200" dirty="0">
                <a:latin typeface="American Typewriter" panose="02090604020004020304" pitchFamily="18" charset="77"/>
              </a:rPr>
              <a:t> User has the choice to select how many results they want for music and movie suggestions.</a:t>
            </a:r>
          </a:p>
          <a:p>
            <a:pPr marL="0" indent="0">
              <a:buNone/>
            </a:pPr>
            <a:endParaRPr lang="en-US" sz="22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200" dirty="0">
                <a:latin typeface="American Typewriter" panose="02090604020004020304" pitchFamily="18" charset="77"/>
              </a:rPr>
              <a:t> User will receive number of selected results, and can click on the image of the   music/movie to play a video clip of music/movie selected. </a:t>
            </a: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  </a:t>
            </a:r>
          </a:p>
          <a:p>
            <a:pPr marL="0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2564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9F5D-EE19-EA46-9934-CAAA2083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123" y="-249381"/>
            <a:ext cx="6109699" cy="107498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merican Typewriter Semibold" panose="02090604020004020304" pitchFamily="18" charset="77"/>
              </a:rPr>
              <a:t>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01EED-D48E-5747-B536-F5760D606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824" y="1387957"/>
            <a:ext cx="9397429" cy="488955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 </a:t>
            </a:r>
            <a:r>
              <a:rPr lang="en-US" dirty="0">
                <a:latin typeface="American Typewriter" panose="02090604020004020304" pitchFamily="18" charset="77"/>
              </a:rPr>
              <a:t>DESCRIPTION: 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searches weather based off city and is given music and movie suggestions to match the mood of current weather result. 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latin typeface="American Typewriter" panose="02090604020004020304" pitchFamily="18" charset="77"/>
              </a:rPr>
              <a:t>MOTIVATION :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discover new music and movie to enhance users feeling.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latin typeface="American Typewriter" panose="02090604020004020304" pitchFamily="18" charset="77"/>
              </a:rPr>
              <a:t>USERSTORY : 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a user, I want to receive current weather information for the city I search, based off that result, I would like to receive music and movie recommendations that matches the mood for the current weather.</a:t>
            </a:r>
          </a:p>
          <a:p>
            <a:pPr algn="l"/>
            <a:endParaRPr lang="en-US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259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8C7289-3B1B-B94D-8763-1AFA2565E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1464" y="142502"/>
            <a:ext cx="7506985" cy="81165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merican Typewriter Semibold" panose="02090604020004020304" pitchFamily="18" charset="77"/>
              </a:rPr>
              <a:t>Technologies to use </a:t>
            </a:r>
            <a:r>
              <a:rPr lang="en-US" sz="2800" dirty="0">
                <a:latin typeface="American Typewriter" panose="02090604020004020304" pitchFamily="18" charset="77"/>
              </a:rPr>
              <a:t>: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113676-D703-3A4D-B29B-92371D7C9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019" y="729466"/>
            <a:ext cx="9144000" cy="6128534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pPr algn="l"/>
            <a:r>
              <a:rPr lang="en-US" sz="72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API: </a:t>
            </a:r>
          </a:p>
          <a:p>
            <a:pPr algn="l"/>
            <a:r>
              <a:rPr lang="en-US" sz="7200" dirty="0">
                <a:latin typeface="American Typewriter" panose="02090604020004020304" pitchFamily="18" charset="77"/>
                <a:cs typeface="Arial" panose="020B0604020202020204" pitchFamily="34" charset="0"/>
              </a:rPr>
              <a:t>Music/Movie:</a:t>
            </a:r>
          </a:p>
          <a:p>
            <a:pPr algn="l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https://affiliate.itunes.apple.com/resources/documentation/itunes-store-web-service-search-api/</a:t>
            </a:r>
            <a:endParaRPr lang="en-US" sz="7200" dirty="0"/>
          </a:p>
          <a:p>
            <a:pPr algn="l"/>
            <a:endParaRPr lang="en-US" sz="7200" dirty="0"/>
          </a:p>
          <a:p>
            <a:pPr algn="l"/>
            <a:r>
              <a:rPr lang="en-US" sz="7200" dirty="0">
                <a:latin typeface="American Typewriter" panose="02090604020004020304" pitchFamily="18" charset="77"/>
              </a:rPr>
              <a:t>Open weather </a:t>
            </a:r>
            <a:r>
              <a:rPr lang="en-US" sz="7200" dirty="0"/>
              <a:t>: </a:t>
            </a:r>
          </a:p>
          <a:p>
            <a:pPr algn="l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https://openweathermap.org/api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72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CSS Framework: </a:t>
            </a:r>
          </a:p>
          <a:p>
            <a:pPr algn="l"/>
            <a:r>
              <a:rPr lang="en-US" sz="7200" dirty="0">
                <a:latin typeface="American Typewriter" panose="02090604020004020304" pitchFamily="18" charset="77"/>
                <a:cs typeface="Arial" panose="020B0604020202020204" pitchFamily="34" charset="0"/>
              </a:rPr>
              <a:t>Foundation</a:t>
            </a:r>
          </a:p>
          <a:p>
            <a:pPr algn="l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https://get.foundation/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72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Color:</a:t>
            </a:r>
          </a:p>
          <a:p>
            <a:pPr algn="l"/>
            <a:r>
              <a:rPr lang="en-US" sz="7200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https://material.io/resources/color/</a:t>
            </a:r>
            <a:endParaRPr lang="en-US" sz="7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cssgradient.io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l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72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Fonts:</a:t>
            </a:r>
          </a:p>
          <a:p>
            <a:pPr algn="l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fonts.google.com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l"/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700" dirty="0"/>
          </a:p>
        </p:txBody>
      </p:sp>
    </p:spTree>
    <p:extLst>
      <p:ext uri="{BB962C8B-B14F-4D97-AF65-F5344CB8AC3E}">
        <p14:creationId xmlns:p14="http://schemas.microsoft.com/office/powerpoint/2010/main" val="231771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DB9747A7-B9E4-8248-83D1-A3753D2D3C50}"/>
              </a:ext>
            </a:extLst>
          </p:cNvPr>
          <p:cNvSpPr txBox="1">
            <a:spLocks/>
          </p:cNvSpPr>
          <p:nvPr/>
        </p:nvSpPr>
        <p:spPr>
          <a:xfrm>
            <a:off x="250004" y="267130"/>
            <a:ext cx="7506985" cy="811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400" dirty="0"/>
            </a:br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09FDC8-CA43-CD4C-BEC6-969BDEE3A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1819" y="133607"/>
            <a:ext cx="7506985" cy="81165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merican Typewriter Semibold" panose="02090604020004020304" pitchFamily="18" charset="77"/>
              </a:rPr>
              <a:t>Tasks &amp; roles: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EF4CD75B-4133-3341-B40E-6CD83C136066}"/>
              </a:ext>
            </a:extLst>
          </p:cNvPr>
          <p:cNvSpPr txBox="1">
            <a:spLocks/>
          </p:cNvSpPr>
          <p:nvPr/>
        </p:nvSpPr>
        <p:spPr>
          <a:xfrm>
            <a:off x="250004" y="463742"/>
            <a:ext cx="9144000" cy="9742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Front end developer:</a:t>
            </a:r>
          </a:p>
          <a:p>
            <a:pPr algn="l"/>
            <a:r>
              <a:rPr lang="en-US" sz="6400" b="1" i="1" dirty="0">
                <a:solidFill>
                  <a:schemeClr val="accent1">
                    <a:lumMod val="75000"/>
                  </a:schemeClr>
                </a:solidFill>
                <a:latin typeface="Arial Narrow" panose="020B0604020202020204" pitchFamily="34" charset="0"/>
                <a:ea typeface="Brush Script MT" panose="03060802040406070304" pitchFamily="66" charset="-122"/>
                <a:cs typeface="Arial Narrow" panose="020B0604020202020204" pitchFamily="34" charset="0"/>
              </a:rPr>
              <a:t>Michael Rosa-</a:t>
            </a:r>
            <a:r>
              <a:rPr lang="en-US" sz="6400" b="1" i="1" dirty="0" err="1">
                <a:solidFill>
                  <a:schemeClr val="accent1">
                    <a:lumMod val="75000"/>
                  </a:schemeClr>
                </a:solidFill>
                <a:latin typeface="Arial Narrow" panose="020B0604020202020204" pitchFamily="34" charset="0"/>
                <a:ea typeface="Brush Script MT" panose="03060802040406070304" pitchFamily="66" charset="-122"/>
                <a:cs typeface="Arial Narrow" panose="020B0604020202020204" pitchFamily="34" charset="0"/>
              </a:rPr>
              <a:t>Vourazeris</a:t>
            </a:r>
            <a:endParaRPr lang="en-US" sz="6400" b="1" i="1" dirty="0">
              <a:solidFill>
                <a:schemeClr val="accent1">
                  <a:lumMod val="75000"/>
                </a:schemeClr>
              </a:solidFill>
              <a:latin typeface="Arial Narrow" panose="020B0604020202020204" pitchFamily="34" charset="0"/>
              <a:ea typeface="Brush Script MT" panose="03060802040406070304" pitchFamily="66" charset="-122"/>
              <a:cs typeface="Arial Narrow" panose="020B0604020202020204" pitchFamily="34" charset="0"/>
            </a:endParaRPr>
          </a:p>
          <a:p>
            <a:pPr algn="l"/>
            <a:r>
              <a:rPr lang="en-US" sz="6400" b="1" i="1" dirty="0">
                <a:solidFill>
                  <a:schemeClr val="accent1">
                    <a:lumMod val="75000"/>
                  </a:schemeClr>
                </a:solidFill>
                <a:latin typeface="Arial Narrow" panose="020B0604020202020204" pitchFamily="34" charset="0"/>
                <a:ea typeface="Brush Script MT" panose="03060802040406070304" pitchFamily="66" charset="-122"/>
                <a:cs typeface="Arial Narrow" panose="020B0604020202020204" pitchFamily="34" charset="0"/>
              </a:rPr>
              <a:t>Kristina al-</a:t>
            </a:r>
            <a:r>
              <a:rPr lang="en-US" sz="6400" b="1" i="1" dirty="0" err="1">
                <a:solidFill>
                  <a:schemeClr val="accent1">
                    <a:lumMod val="75000"/>
                  </a:schemeClr>
                </a:solidFill>
                <a:latin typeface="Arial Narrow" panose="020B0604020202020204" pitchFamily="34" charset="0"/>
                <a:ea typeface="Brush Script MT" panose="03060802040406070304" pitchFamily="66" charset="-122"/>
                <a:cs typeface="Arial Narrow" panose="020B0604020202020204" pitchFamily="34" charset="0"/>
              </a:rPr>
              <a:t>ashqar</a:t>
            </a:r>
            <a:endParaRPr lang="en-US" sz="6400" b="1" i="1" dirty="0">
              <a:solidFill>
                <a:schemeClr val="accent1">
                  <a:lumMod val="75000"/>
                </a:schemeClr>
              </a:solidFill>
              <a:latin typeface="Arial Narrow" panose="020B0604020202020204" pitchFamily="34" charset="0"/>
              <a:ea typeface="Brush Script MT" panose="03060802040406070304" pitchFamily="66" charset="-122"/>
              <a:cs typeface="Arial Narrow" panose="020B0604020202020204" pitchFamily="34" charset="0"/>
            </a:endParaRPr>
          </a:p>
          <a:p>
            <a:endParaRPr lang="en-US" sz="77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7D54C2C-57D0-384D-B1CD-2C7592D473C9}"/>
              </a:ext>
            </a:extLst>
          </p:cNvPr>
          <p:cNvSpPr txBox="1">
            <a:spLocks/>
          </p:cNvSpPr>
          <p:nvPr/>
        </p:nvSpPr>
        <p:spPr>
          <a:xfrm>
            <a:off x="250003" y="1547786"/>
            <a:ext cx="9144000" cy="9425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b="1" dirty="0">
                <a:latin typeface="American Typewriter Semibold" panose="02090604020004020304" pitchFamily="18" charset="77"/>
                <a:cs typeface="Arial" panose="020B0604020202020204" pitchFamily="34" charset="0"/>
              </a:rPr>
              <a:t>Back end developer:</a:t>
            </a:r>
          </a:p>
          <a:p>
            <a:pPr algn="l"/>
            <a:r>
              <a:rPr lang="en-US" sz="6400" b="1" i="1" dirty="0">
                <a:solidFill>
                  <a:schemeClr val="accent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Olivia, </a:t>
            </a:r>
            <a:r>
              <a:rPr lang="en-US" sz="6400" b="1" i="1" dirty="0" err="1">
                <a:solidFill>
                  <a:schemeClr val="accent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Youngmee</a:t>
            </a:r>
            <a:r>
              <a:rPr lang="en-US" sz="6400" b="1" i="1" dirty="0">
                <a:solidFill>
                  <a:schemeClr val="accent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 Park</a:t>
            </a:r>
          </a:p>
          <a:p>
            <a:pPr algn="l"/>
            <a:r>
              <a:rPr lang="en-US" sz="6400" b="1" i="1" dirty="0">
                <a:solidFill>
                  <a:schemeClr val="accent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Paul </a:t>
            </a:r>
            <a:r>
              <a:rPr lang="en-US" sz="6400" b="1" i="1" dirty="0" err="1">
                <a:solidFill>
                  <a:schemeClr val="accent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Nuguyen</a:t>
            </a:r>
            <a:endParaRPr lang="en-US" sz="6400" b="1" i="1" dirty="0">
              <a:solidFill>
                <a:schemeClr val="accent1">
                  <a:lumMod val="7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en-US" sz="7700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0D923BE4-34E5-5544-A44B-587301AA1AA3}"/>
              </a:ext>
            </a:extLst>
          </p:cNvPr>
          <p:cNvSpPr txBox="1">
            <a:spLocks/>
          </p:cNvSpPr>
          <p:nvPr/>
        </p:nvSpPr>
        <p:spPr>
          <a:xfrm>
            <a:off x="250003" y="2442588"/>
            <a:ext cx="7506985" cy="811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American Typewriter Semibold" panose="02090604020004020304" pitchFamily="18" charset="77"/>
              </a:rPr>
              <a:t>Our Challenges &amp; Success: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9F511CA-D95D-434E-A63B-57469A0AEA71}"/>
              </a:ext>
            </a:extLst>
          </p:cNvPr>
          <p:cNvSpPr txBox="1">
            <a:spLocks/>
          </p:cNvSpPr>
          <p:nvPr/>
        </p:nvSpPr>
        <p:spPr>
          <a:xfrm>
            <a:off x="250004" y="2992582"/>
            <a:ext cx="9144000" cy="38075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</a:p>
          <a:p>
            <a:pPr algn="l"/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Cors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error in Git hub deployed link, </a:t>
            </a:r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access.</a:t>
            </a:r>
          </a:p>
          <a:p>
            <a:pPr algn="l"/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(resolution: from Handle </a:t>
            </a:r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Cors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Client Side https://</a:t>
            </a:r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gist.github.com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5600" dirty="0" err="1">
                <a:latin typeface="Arial" panose="020B0604020202020204" pitchFamily="34" charset="0"/>
                <a:cs typeface="Arial" panose="020B0604020202020204" pitchFamily="34" charset="0"/>
              </a:rPr>
              <a:t>jesperorb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/6ca596217c8dfba237744966c2b5ab1e)</a:t>
            </a:r>
          </a:p>
          <a:p>
            <a:pPr algn="l"/>
            <a:r>
              <a:rPr lang="en-US" sz="5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Front end part : </a:t>
            </a:r>
          </a:p>
          <a:p>
            <a:pPr algn="l"/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get familiar with using new frame work , responsive layout.</a:t>
            </a:r>
          </a:p>
          <a:p>
            <a:pPr algn="l"/>
            <a:r>
              <a:rPr lang="en-US" sz="5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Back end part : </a:t>
            </a:r>
          </a:p>
          <a:p>
            <a:pPr algn="l"/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Combine array into one master array  (resolution- await ajax with async function) </a:t>
            </a:r>
          </a:p>
          <a:p>
            <a:pPr algn="l"/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Responsive embed layout – make disable or video function properly .. </a:t>
            </a:r>
          </a:p>
          <a:p>
            <a:pPr algn="l"/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Separate music and movie data into DOM (resolution- create 2 separate array as global variable and push music and movie data separately )</a:t>
            </a:r>
          </a:p>
          <a:p>
            <a:pPr algn="l"/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Success:  </a:t>
            </a:r>
          </a:p>
          <a:p>
            <a:pPr algn="l"/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As a team we were able to overcome issues related to the functionality and layout of the code, to produce a fun and informative app for the user.</a:t>
            </a:r>
          </a:p>
          <a:p>
            <a:pPr algn="l"/>
            <a:endParaRPr lang="en-US" sz="6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7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88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9F5D-EE19-EA46-9934-CAAA2083C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01EED-D48E-5747-B536-F5760D606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AAC20-D9C4-6244-B912-D28C65AB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22" y="463788"/>
            <a:ext cx="8122528" cy="6276499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49CFDF27-978C-2B44-8DCB-6D3DCAF51460}"/>
              </a:ext>
            </a:extLst>
          </p:cNvPr>
          <p:cNvSpPr txBox="1">
            <a:spLocks/>
          </p:cNvSpPr>
          <p:nvPr/>
        </p:nvSpPr>
        <p:spPr>
          <a:xfrm>
            <a:off x="419528" y="67780"/>
            <a:ext cx="7506985" cy="811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Original layout: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13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A2A4E-3E6B-534D-877F-1CD822C4C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731" y="680240"/>
            <a:ext cx="8578659" cy="4631928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7B6C3155-F08A-E245-A9CB-F82E3B8096A0}"/>
              </a:ext>
            </a:extLst>
          </p:cNvPr>
          <p:cNvSpPr txBox="1">
            <a:spLocks/>
          </p:cNvSpPr>
          <p:nvPr/>
        </p:nvSpPr>
        <p:spPr>
          <a:xfrm>
            <a:off x="172946" y="211312"/>
            <a:ext cx="7506985" cy="1024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Actual APP view :</a:t>
            </a:r>
          </a:p>
          <a:p>
            <a:pPr marL="457200" indent="-457200" algn="l">
              <a:buAutoNum type="arabicPeriod"/>
            </a:pPr>
            <a:r>
              <a:rPr lang="en-US" sz="2200" dirty="0">
                <a:latin typeface="American Typewriter" panose="02090604020004020304" pitchFamily="18" charset="77"/>
              </a:rPr>
              <a:t>Layout 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010EDA-8CA5-E449-BD60-129588946C30}"/>
              </a:ext>
            </a:extLst>
          </p:cNvPr>
          <p:cNvCxnSpPr>
            <a:cxnSpLocks/>
          </p:cNvCxnSpPr>
          <p:nvPr/>
        </p:nvCxnSpPr>
        <p:spPr>
          <a:xfrm>
            <a:off x="3336966" y="2673731"/>
            <a:ext cx="1046674" cy="10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91BB15-C707-FC43-B59E-EE07B3D5BE1D}"/>
              </a:ext>
            </a:extLst>
          </p:cNvPr>
          <p:cNvSpPr txBox="1"/>
          <p:nvPr/>
        </p:nvSpPr>
        <p:spPr>
          <a:xfrm>
            <a:off x="3850834" y="5556243"/>
            <a:ext cx="224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&amp; selection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section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EE6E19-B598-1741-BE84-C61561112DE8}"/>
              </a:ext>
            </a:extLst>
          </p:cNvPr>
          <p:cNvSpPr txBox="1"/>
          <p:nvPr/>
        </p:nvSpPr>
        <p:spPr>
          <a:xfrm>
            <a:off x="6516792" y="554055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Movie/Music section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631B24-5C66-CA48-9576-B3788E0F82C3}"/>
              </a:ext>
            </a:extLst>
          </p:cNvPr>
          <p:cNvSpPr txBox="1"/>
          <p:nvPr/>
        </p:nvSpPr>
        <p:spPr>
          <a:xfrm>
            <a:off x="9516976" y="5501116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section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769025-A193-6A44-8FF8-25D13083C936}"/>
              </a:ext>
            </a:extLst>
          </p:cNvPr>
          <p:cNvCxnSpPr>
            <a:cxnSpLocks/>
          </p:cNvCxnSpPr>
          <p:nvPr/>
        </p:nvCxnSpPr>
        <p:spPr>
          <a:xfrm flipV="1">
            <a:off x="5214913" y="4712396"/>
            <a:ext cx="0" cy="788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B69D7F-7DB3-324C-8089-B65771B876C1}"/>
              </a:ext>
            </a:extLst>
          </p:cNvPr>
          <p:cNvCxnSpPr>
            <a:cxnSpLocks/>
          </p:cNvCxnSpPr>
          <p:nvPr/>
        </p:nvCxnSpPr>
        <p:spPr>
          <a:xfrm flipV="1">
            <a:off x="7679931" y="4712396"/>
            <a:ext cx="0" cy="788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085C6-AE1D-C94D-998E-3CB38765A7A7}"/>
              </a:ext>
            </a:extLst>
          </p:cNvPr>
          <p:cNvCxnSpPr>
            <a:cxnSpLocks/>
          </p:cNvCxnSpPr>
          <p:nvPr/>
        </p:nvCxnSpPr>
        <p:spPr>
          <a:xfrm flipV="1">
            <a:off x="10331783" y="4605421"/>
            <a:ext cx="0" cy="788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AAA5F0-D4F6-544F-A62D-1D05712C4BAF}"/>
              </a:ext>
            </a:extLst>
          </p:cNvPr>
          <p:cNvSpPr txBox="1"/>
          <p:nvPr/>
        </p:nvSpPr>
        <p:spPr>
          <a:xfrm>
            <a:off x="89559" y="2073567"/>
            <a:ext cx="3352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user arrives on website,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can enter a city name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input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5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BD5D77-05CF-C346-8A80-6C67DA4B8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64" y="1926782"/>
            <a:ext cx="9055635" cy="470043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95C6C47-D8EA-154A-BEEF-AC88DB22A2C4}"/>
              </a:ext>
            </a:extLst>
          </p:cNvPr>
          <p:cNvSpPr txBox="1">
            <a:spLocks/>
          </p:cNvSpPr>
          <p:nvPr/>
        </p:nvSpPr>
        <p:spPr>
          <a:xfrm>
            <a:off x="157197" y="89376"/>
            <a:ext cx="7506985" cy="1024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Actual APP view :</a:t>
            </a:r>
          </a:p>
          <a:p>
            <a:pPr algn="l"/>
            <a:endParaRPr lang="en-US" sz="2200" b="1" dirty="0">
              <a:latin typeface="American Typewriter Semibold" panose="02090604020004020304" pitchFamily="18" charset="77"/>
            </a:endParaRPr>
          </a:p>
          <a:p>
            <a:pPr algn="l"/>
            <a:r>
              <a:rPr lang="en-US" sz="2200" dirty="0">
                <a:latin typeface="American Typewriter" panose="02090604020004020304" pitchFamily="18" charset="77"/>
              </a:rPr>
              <a:t>2. Weather info </a:t>
            </a:r>
          </a:p>
          <a:p>
            <a:pPr algn="l"/>
            <a:r>
              <a:rPr lang="en-US" sz="2200" dirty="0">
                <a:latin typeface="American Typewriter" panose="02090604020004020304" pitchFamily="18" charset="77"/>
              </a:rPr>
              <a:t>/selection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475C9-1847-2A42-8C70-37AC343BCE05}"/>
              </a:ext>
            </a:extLst>
          </p:cNvPr>
          <p:cNvSpPr txBox="1"/>
          <p:nvPr/>
        </p:nvSpPr>
        <p:spPr>
          <a:xfrm>
            <a:off x="310581" y="3916783"/>
            <a:ext cx="1629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time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data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45E28-347D-5747-BB04-1170474907E7}"/>
              </a:ext>
            </a:extLst>
          </p:cNvPr>
          <p:cNvSpPr txBox="1"/>
          <p:nvPr/>
        </p:nvSpPr>
        <p:spPr>
          <a:xfrm>
            <a:off x="331415" y="5301206"/>
            <a:ext cx="22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selection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dropdown menu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CC42BC-BDC5-2F47-B031-B5FB913895C0}"/>
              </a:ext>
            </a:extLst>
          </p:cNvPr>
          <p:cNvCxnSpPr>
            <a:cxnSpLocks/>
          </p:cNvCxnSpPr>
          <p:nvPr/>
        </p:nvCxnSpPr>
        <p:spPr>
          <a:xfrm>
            <a:off x="1999486" y="4624745"/>
            <a:ext cx="2273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7B1ED8-6FBE-B046-B633-75B4A5E70611}"/>
              </a:ext>
            </a:extLst>
          </p:cNvPr>
          <p:cNvCxnSpPr>
            <a:cxnSpLocks/>
          </p:cNvCxnSpPr>
          <p:nvPr/>
        </p:nvCxnSpPr>
        <p:spPr>
          <a:xfrm>
            <a:off x="2547091" y="5762871"/>
            <a:ext cx="1640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9C14A2-5155-0B41-B069-91F70A6418F3}"/>
              </a:ext>
            </a:extLst>
          </p:cNvPr>
          <p:cNvSpPr txBox="1"/>
          <p:nvPr/>
        </p:nvSpPr>
        <p:spPr>
          <a:xfrm>
            <a:off x="157197" y="902469"/>
            <a:ext cx="9456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the user will receive the current weather data for said city,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be given an option to select the number of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or movie results they would like to receive to match the mood of the current weather.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9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D69806D-922F-274A-8F61-668E0DDD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67" y="350296"/>
            <a:ext cx="9204727" cy="480822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95C6C47-D8EA-154A-BEEF-AC88DB22A2C4}"/>
              </a:ext>
            </a:extLst>
          </p:cNvPr>
          <p:cNvSpPr txBox="1">
            <a:spLocks/>
          </p:cNvSpPr>
          <p:nvPr/>
        </p:nvSpPr>
        <p:spPr>
          <a:xfrm>
            <a:off x="172946" y="192163"/>
            <a:ext cx="7506985" cy="1024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latin typeface="American Typewriter Semibold" panose="02090604020004020304" pitchFamily="18" charset="77"/>
              </a:rPr>
              <a:t>Actual APP view :</a:t>
            </a:r>
          </a:p>
          <a:p>
            <a:pPr algn="l"/>
            <a:endParaRPr lang="en-US" sz="2200" b="1" dirty="0">
              <a:latin typeface="American Typewriter Semibold" panose="02090604020004020304" pitchFamily="18" charset="77"/>
            </a:endParaRPr>
          </a:p>
          <a:p>
            <a:pPr algn="l"/>
            <a:r>
              <a:rPr lang="en-US" sz="2200" dirty="0">
                <a:latin typeface="American Typewriter" panose="02090604020004020304" pitchFamily="18" charset="77"/>
              </a:rPr>
              <a:t>3. Visual info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AD8A2-7ABE-4C4A-8355-41A329336E58}"/>
              </a:ext>
            </a:extLst>
          </p:cNvPr>
          <p:cNvSpPr txBox="1"/>
          <p:nvPr/>
        </p:nvSpPr>
        <p:spPr>
          <a:xfrm>
            <a:off x="3951266" y="5584374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 of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/Movie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303AF7-561E-8845-8319-7869FA781806}"/>
              </a:ext>
            </a:extLst>
          </p:cNvPr>
          <p:cNvCxnSpPr>
            <a:cxnSpLocks/>
          </p:cNvCxnSpPr>
          <p:nvPr/>
        </p:nvCxnSpPr>
        <p:spPr>
          <a:xfrm flipV="1">
            <a:off x="4847019" y="5031001"/>
            <a:ext cx="0" cy="610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C01833-920B-7547-9330-ADB22773043F}"/>
              </a:ext>
            </a:extLst>
          </p:cNvPr>
          <p:cNvSpPr txBox="1"/>
          <p:nvPr/>
        </p:nvSpPr>
        <p:spPr>
          <a:xfrm>
            <a:off x="6378207" y="5575470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Visualized section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user select before view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023F96-B306-E049-A05A-EE9691B9D498}"/>
              </a:ext>
            </a:extLst>
          </p:cNvPr>
          <p:cNvCxnSpPr>
            <a:cxnSpLocks/>
          </p:cNvCxnSpPr>
          <p:nvPr/>
        </p:nvCxnSpPr>
        <p:spPr>
          <a:xfrm flipV="1">
            <a:off x="7679930" y="4949711"/>
            <a:ext cx="0" cy="625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332F08-DFFC-2D47-AD8A-FA2242C1C1AF}"/>
              </a:ext>
            </a:extLst>
          </p:cNvPr>
          <p:cNvSpPr txBox="1"/>
          <p:nvPr/>
        </p:nvSpPr>
        <p:spPr>
          <a:xfrm>
            <a:off x="172946" y="1053168"/>
            <a:ext cx="2659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receive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recommended data 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number of selection.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7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781</Words>
  <Application>Microsoft Macintosh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American Typewriter</vt:lpstr>
      <vt:lpstr>American Typewriter Semibold</vt:lpstr>
      <vt:lpstr>Arial</vt:lpstr>
      <vt:lpstr>Arial Narrow</vt:lpstr>
      <vt:lpstr>Calibri</vt:lpstr>
      <vt:lpstr>Calibri Light</vt:lpstr>
      <vt:lpstr>Office Theme</vt:lpstr>
      <vt:lpstr>PowerPoint Presentation</vt:lpstr>
      <vt:lpstr>Elevator Pitch </vt:lpstr>
      <vt:lpstr>Concept</vt:lpstr>
      <vt:lpstr>Technologies to use :  </vt:lpstr>
      <vt:lpstr>Tasks &amp; roles: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this out on  Git hub page :  https://oliviapark113.github.io/project7_group-1/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Park</dc:creator>
  <cp:lastModifiedBy>Olivia Park</cp:lastModifiedBy>
  <cp:revision>51</cp:revision>
  <dcterms:created xsi:type="dcterms:W3CDTF">2019-06-06T01:14:34Z</dcterms:created>
  <dcterms:modified xsi:type="dcterms:W3CDTF">2021-01-06T01:25:59Z</dcterms:modified>
</cp:coreProperties>
</file>