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/>
    <p:restoredTop sz="94680"/>
  </p:normalViewPr>
  <p:slideViewPr>
    <p:cSldViewPr snapToGrid="0" snapToObjects="1">
      <p:cViewPr varScale="1">
        <p:scale>
          <a:sx n="108" d="100"/>
          <a:sy n="108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75C9-2ECF-1C43-852F-C51ADE3D1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3D409-CE97-8B4E-8F2B-2D984F375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19548-9FCA-9D47-9E2B-DD23E9FC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56ECF-5053-7241-BC36-63C594AC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5518-8477-C249-BAB5-D3820FC3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7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9A0-767E-2944-9570-877A20C8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38886-E918-E64C-802F-6C7CA9039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96A4-D898-5A47-A670-0F633C3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52FA9-2AE2-C148-B006-7B206BAE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1DDA-8AE2-1642-A736-9C76E36C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3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5285E-421C-BC40-9342-09DF8A5FD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5432E-D940-9147-85C6-4AE8A32F0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14901-7898-334D-86DE-D4E34626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98A11-C69F-6D40-BEE3-BDD3C898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C9CD7-9A43-F24C-9C81-C3A41D54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37DB-90FD-0E4C-9E66-AEC6BFD6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474FF-3D26-294E-9283-AB3596D3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1AF52-5DAB-6048-B813-FD7168F0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5E58-901C-A046-A723-9B1815BD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9DBB7-AEE0-E94E-BB5E-A94AED0A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2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02B1-287F-7344-A01E-202C9ECC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02EA-BFC8-AD4D-810F-F31229CC6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4E51-0F7D-B143-953D-99F9D0E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94D4-C954-A34D-96B9-587B0C29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5A9DF-AECB-8749-A940-F2670F62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3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4D6B-C61E-F044-BD66-9FF70E1A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BDC17-E6B9-B740-A161-0B2B2C56A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95D40-B12A-FC44-804A-F6E9CDD01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ABC28-EB07-5E4D-8AFB-7F43F840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06CF3-678D-D440-BC63-D8A1F9B9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29C11-F763-6341-82FD-8E4B937B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4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36E0-0C07-B441-BE22-2B25E3D7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80A99-D8E7-8E4E-9215-DB7B29BB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81997-4FD8-3B4E-8F72-34A5A2BDD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B9786-65E5-7A40-98A8-E2587BB1F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47C09-553A-6A49-B68C-DC34CA453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C1555-7BFD-DF4B-9832-1B368670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5C043-9CC6-0248-AF2B-B48C6D88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86007-E672-484E-8CFE-AAA2C0B3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8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0E17-6AD7-F046-BCBD-CF1FEC90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1CDB7-4187-5F47-AD22-EE393D8F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E360F-3E52-0E4D-A53C-E43098B1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828A9-057E-EA46-9628-7388025C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599F-5273-064D-906E-D7E52E62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C2DDF-EF21-8A4D-A557-37FA5073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A60F1-E5F0-274F-8D44-7C56751D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1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3437-E7CB-C649-BDC8-BD0C0565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C531-89F2-614B-B58D-F25BAAF1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DF8DE-4CEE-0B42-9847-B0CA61E9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2E0EB-092B-784D-8A1B-191CE6AE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F4684-0E1B-074D-B062-2861856D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B8EC7-B4A7-3848-80DE-DD8EC5EC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5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8FA8-5D9B-7144-807B-A9410E2F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2D95B-E5FF-554D-8C45-BD0B84D51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E8DA2-EA90-6747-87CE-06166FEE6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6332-51A0-964A-9734-1E59B003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DC133-0E38-BA46-B4C8-A0406D88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4EAB8-B324-A64D-B0B3-D43E444E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3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CE721-08AD-484F-BB7E-BDDB0E75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38994-EDEA-F743-BC8B-918B74D8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A4D1-3F77-DC4B-96C1-D89223627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C979C-1BB3-D343-8127-9D6F52A241E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D122-13D4-0F4B-B798-012291E14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85C4-591F-274F-9A93-4250CE256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0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liviapark113.github.io/project7_group-1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hyperlink" Target="https://affiliate.itunes.apple.com/resources/documentation/itunes-store-web-service-search-api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terial.io/resources/color/" TargetMode="External"/><Relationship Id="rId4" Type="http://schemas.openxmlformats.org/officeDocument/2006/relationships/hyperlink" Target="https://get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1CC78B-4C68-2440-A687-2A37CBC5C667}"/>
              </a:ext>
            </a:extLst>
          </p:cNvPr>
          <p:cNvSpPr txBox="1"/>
          <p:nvPr/>
        </p:nvSpPr>
        <p:spPr>
          <a:xfrm>
            <a:off x="1597525" y="5839854"/>
            <a:ext cx="899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WEATHER DATA , MUSIC &amp; MOVIE powered by  ITUNE API/OPENWEATHER.ORG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653B2A-C6BF-5D4D-A051-DF10170E8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60" y="1018146"/>
            <a:ext cx="9487313" cy="194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6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5D0283-2FC2-0C44-A168-DD451939D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429" y="384588"/>
            <a:ext cx="9197950" cy="480468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608A1CAA-74AB-8F43-8CEC-80FB9A2F93BB}"/>
              </a:ext>
            </a:extLst>
          </p:cNvPr>
          <p:cNvSpPr txBox="1">
            <a:spLocks/>
          </p:cNvSpPr>
          <p:nvPr/>
        </p:nvSpPr>
        <p:spPr>
          <a:xfrm>
            <a:off x="0" y="238538"/>
            <a:ext cx="7506985" cy="10243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latin typeface="American Typewriter Semibold" panose="02090604020004020304" pitchFamily="18" charset="77"/>
              </a:rPr>
              <a:t>Actual APP view :</a:t>
            </a:r>
          </a:p>
          <a:p>
            <a:pPr algn="l"/>
            <a:endParaRPr lang="en-US" sz="2200" b="1" dirty="0">
              <a:latin typeface="American Typewriter Semibold" panose="02090604020004020304" pitchFamily="18" charset="77"/>
            </a:endParaRPr>
          </a:p>
          <a:p>
            <a:pPr algn="l"/>
            <a:r>
              <a:rPr lang="en-US" sz="2200" dirty="0">
                <a:latin typeface="American Typewriter" panose="02090604020004020304" pitchFamily="18" charset="77"/>
              </a:rPr>
              <a:t>4.Video preview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2E2E3F-E9A9-5144-BB6F-B2E001C793D9}"/>
              </a:ext>
            </a:extLst>
          </p:cNvPr>
          <p:cNvSpPr txBox="1"/>
          <p:nvPr/>
        </p:nvSpPr>
        <p:spPr>
          <a:xfrm>
            <a:off x="8665191" y="559848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button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end video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2084CC-2657-1F4D-BBEC-679E04171814}"/>
              </a:ext>
            </a:extLst>
          </p:cNvPr>
          <p:cNvCxnSpPr>
            <a:cxnSpLocks/>
          </p:cNvCxnSpPr>
          <p:nvPr/>
        </p:nvCxnSpPr>
        <p:spPr>
          <a:xfrm flipV="1">
            <a:off x="9104317" y="4322852"/>
            <a:ext cx="1" cy="1275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59413A-9D9A-1140-8810-B6EB9DD1A57E}"/>
              </a:ext>
            </a:extLst>
          </p:cNvPr>
          <p:cNvSpPr txBox="1"/>
          <p:nvPr/>
        </p:nvSpPr>
        <p:spPr>
          <a:xfrm>
            <a:off x="4989669" y="5765009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video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playing image info section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gets blur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1F7EB0-81EB-4948-85C2-55378E3C98D1}"/>
              </a:ext>
            </a:extLst>
          </p:cNvPr>
          <p:cNvCxnSpPr>
            <a:cxnSpLocks/>
          </p:cNvCxnSpPr>
          <p:nvPr/>
        </p:nvCxnSpPr>
        <p:spPr>
          <a:xfrm flipV="1">
            <a:off x="6256962" y="4839128"/>
            <a:ext cx="513708" cy="987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9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3F780DD-EE7D-F048-8F0E-BFE509265093}"/>
              </a:ext>
            </a:extLst>
          </p:cNvPr>
          <p:cNvSpPr txBox="1">
            <a:spLocks/>
          </p:cNvSpPr>
          <p:nvPr/>
        </p:nvSpPr>
        <p:spPr>
          <a:xfrm>
            <a:off x="0" y="58479"/>
            <a:ext cx="7709338" cy="11276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latin typeface="American Typewriter Semibold" panose="02090604020004020304" pitchFamily="18" charset="77"/>
              </a:rPr>
              <a:t>Actual APP </a:t>
            </a:r>
          </a:p>
          <a:p>
            <a:pPr algn="l"/>
            <a:r>
              <a:rPr lang="en-US" sz="2200" b="1" dirty="0">
                <a:latin typeface="American Typewriter Semibold" panose="02090604020004020304" pitchFamily="18" charset="77"/>
              </a:rPr>
              <a:t>view :</a:t>
            </a:r>
          </a:p>
          <a:p>
            <a:pPr algn="l"/>
            <a:endParaRPr lang="en-US" sz="2200" b="1" dirty="0">
              <a:latin typeface="American Typewriter Semibold" panose="02090604020004020304" pitchFamily="18" charset="77"/>
            </a:endParaRPr>
          </a:p>
          <a:p>
            <a:pPr algn="l"/>
            <a:r>
              <a:rPr lang="en-US" sz="2000" dirty="0">
                <a:latin typeface="American Typewriter" panose="02090604020004020304" pitchFamily="18" charset="77"/>
              </a:rPr>
              <a:t>5.Responsive </a:t>
            </a:r>
          </a:p>
          <a:p>
            <a:pPr algn="l"/>
            <a:r>
              <a:rPr lang="en-US" sz="2000" dirty="0">
                <a:latin typeface="American Typewriter" panose="02090604020004020304" pitchFamily="18" charset="77"/>
              </a:rPr>
              <a:t>view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C25FE-FD5C-674A-8C0B-5C5A27A0E30F}"/>
              </a:ext>
            </a:extLst>
          </p:cNvPr>
          <p:cNvSpPr txBox="1"/>
          <p:nvPr/>
        </p:nvSpPr>
        <p:spPr>
          <a:xfrm>
            <a:off x="2156102" y="58478"/>
            <a:ext cx="245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**Small screen  APP**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D2B53-623F-9A45-AEF2-90948405B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749" y="1665052"/>
            <a:ext cx="7376344" cy="3897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2A8D55-A8D8-D44B-835C-44DDD6766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626" y="370016"/>
            <a:ext cx="2804059" cy="64879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6112F9-3A7E-204A-8CD0-75FB0A435FB6}"/>
              </a:ext>
            </a:extLst>
          </p:cNvPr>
          <p:cNvSpPr txBox="1"/>
          <p:nvPr/>
        </p:nvSpPr>
        <p:spPr>
          <a:xfrm>
            <a:off x="7047970" y="1240929"/>
            <a:ext cx="21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**Full screen APP**</a:t>
            </a:r>
          </a:p>
        </p:txBody>
      </p:sp>
    </p:spTree>
    <p:extLst>
      <p:ext uri="{BB962C8B-B14F-4D97-AF65-F5344CB8AC3E}">
        <p14:creationId xmlns:p14="http://schemas.microsoft.com/office/powerpoint/2010/main" val="92731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98FAD3C-01F8-3944-B287-C65E0E8FF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003" y="2313286"/>
            <a:ext cx="9144000" cy="1208552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American Typewriter Semibold" panose="02090604020004020304" pitchFamily="18" charset="77"/>
              </a:rPr>
              <a:t>Check this out on</a:t>
            </a:r>
            <a:br>
              <a:rPr lang="en-US" sz="2400" b="1" dirty="0">
                <a:latin typeface="American Typewriter Semibold" panose="02090604020004020304" pitchFamily="18" charset="77"/>
              </a:rPr>
            </a:br>
            <a:endParaRPr lang="en-US" sz="2400" b="1" dirty="0">
              <a:latin typeface="American Typewriter Semibold" panose="02090604020004020304" pitchFamily="18" charset="77"/>
            </a:endParaRPr>
          </a:p>
          <a:p>
            <a:pPr algn="l"/>
            <a:r>
              <a:rPr lang="en-US" sz="2400" b="1" dirty="0">
                <a:latin typeface="American Typewriter Semibold" panose="02090604020004020304" pitchFamily="18" charset="77"/>
                <a:cs typeface="Arial" panose="020B0604020202020204" pitchFamily="34" charset="0"/>
              </a:rPr>
              <a:t>Git hub page :</a:t>
            </a:r>
            <a:br>
              <a:rPr lang="en-US" sz="2400" b="1" dirty="0">
                <a:latin typeface="American Typewriter Semibold" panose="02090604020004020304" pitchFamily="18" charset="77"/>
                <a:cs typeface="Arial" panose="020B0604020202020204" pitchFamily="34" charset="0"/>
              </a:rPr>
            </a:br>
            <a:r>
              <a:rPr lang="en-US" sz="2800" dirty="0">
                <a:latin typeface="American Typewriter" panose="02090604020004020304" pitchFamily="18" charset="77"/>
              </a:rPr>
              <a:t> </a:t>
            </a:r>
            <a:r>
              <a:rPr lang="en-US" sz="2800" dirty="0">
                <a:latin typeface="American Typewriter" panose="02090604020004020304" pitchFamily="18" charset="77"/>
                <a:hlinkClick r:id="rId2"/>
              </a:rPr>
              <a:t>https://oliviapark113.github.io/project7_group-1/</a:t>
            </a:r>
            <a:endParaRPr lang="en-US" sz="2800" b="1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37CA5-8B28-A440-B988-19EDD7A7C83D}"/>
              </a:ext>
            </a:extLst>
          </p:cNvPr>
          <p:cNvSpPr txBox="1"/>
          <p:nvPr/>
        </p:nvSpPr>
        <p:spPr>
          <a:xfrm>
            <a:off x="1828266" y="4745728"/>
            <a:ext cx="52545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merican Typewriter" panose="02090604020004020304" pitchFamily="18" charset="77"/>
              </a:rPr>
              <a:t>From Group#1</a:t>
            </a:r>
          </a:p>
          <a:p>
            <a:endParaRPr lang="en-US" sz="2000" dirty="0">
              <a:latin typeface="American Typewriter" panose="02090604020004020304" pitchFamily="18" charset="77"/>
            </a:endParaRPr>
          </a:p>
          <a:p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>
                <a:latin typeface="American Typewriter" panose="02090604020004020304" pitchFamily="18" charset="77"/>
              </a:rPr>
              <a:t>Michael, Kristina, Paul &amp; Olivia…xoxoxo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36EDC-6984-1741-A551-677443907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883"/>
          <a:stretch/>
        </p:blipFill>
        <p:spPr>
          <a:xfrm>
            <a:off x="1911394" y="5088467"/>
            <a:ext cx="4263775" cy="5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1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4CC2-F813-B742-9695-06E18C61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83" y="1306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merican Typewriter Semibold" panose="02090604020004020304" pitchFamily="18" charset="77"/>
              </a:rPr>
              <a:t>Elevator Pitch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C055-8A2D-8649-B851-0C8F6328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328" y="188726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 We provide user  with essential and entertaining information in their daily life. </a:t>
            </a:r>
          </a:p>
          <a:p>
            <a:pPr marL="0" indent="0">
              <a:buNone/>
            </a:pPr>
            <a:endParaRPr lang="en-US" sz="20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 Users are informed of current time along with weather information.</a:t>
            </a:r>
          </a:p>
          <a:p>
            <a:pPr marL="0" indent="0">
              <a:buNone/>
            </a:pPr>
            <a:endParaRPr lang="en-US" sz="20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 Users  have choice to select number of choices each music and movie .</a:t>
            </a:r>
          </a:p>
          <a:p>
            <a:pPr marL="0" indent="0">
              <a:buNone/>
            </a:pPr>
            <a:endParaRPr lang="en-US" sz="20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 User will receive number of music / movie information and then can select </a:t>
            </a:r>
          </a:p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 to view video images. </a:t>
            </a:r>
          </a:p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  </a:t>
            </a:r>
          </a:p>
          <a:p>
            <a:pPr marL="0" indent="0">
              <a:buNone/>
            </a:pPr>
            <a:endParaRPr lang="en-US" sz="20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2564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9F5D-EE19-EA46-9934-CAAA2083C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123" y="-249381"/>
            <a:ext cx="6109699" cy="107498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merican Typewriter Semibold" panose="02090604020004020304" pitchFamily="18" charset="77"/>
              </a:rPr>
              <a:t>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01EED-D48E-5747-B536-F5760D606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824" y="1387957"/>
            <a:ext cx="9397429" cy="4889554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 </a:t>
            </a:r>
            <a:r>
              <a:rPr lang="en-US" dirty="0">
                <a:latin typeface="American Typewriter" panose="02090604020004020304" pitchFamily="18" charset="77"/>
              </a:rPr>
              <a:t>DESCRIPTION: </a:t>
            </a:r>
          </a:p>
          <a:p>
            <a:pPr algn="l"/>
            <a:endParaRPr lang="en-US" sz="2000" dirty="0">
              <a:latin typeface="American Typewriter" panose="02090604020004020304" pitchFamily="18" charset="77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 searches weather on user’s area , based on weather data of User’s area .. App suggest best music, movies info to users 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latin typeface="American Typewriter" panose="02090604020004020304" pitchFamily="18" charset="77"/>
              </a:rPr>
              <a:t>MOTIVATION :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discover new music and movie to enhance users feeling.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latin typeface="American Typewriter" panose="02090604020004020304" pitchFamily="18" charset="77"/>
              </a:rPr>
              <a:t>USERSTORY : 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a user , I want to receive current weather  with music/movies recommended to me based on current weather. </a:t>
            </a:r>
          </a:p>
        </p:txBody>
      </p:sp>
    </p:spTree>
    <p:extLst>
      <p:ext uri="{BB962C8B-B14F-4D97-AF65-F5344CB8AC3E}">
        <p14:creationId xmlns:p14="http://schemas.microsoft.com/office/powerpoint/2010/main" val="256259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8C7289-3B1B-B94D-8763-1AFA2565E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1464" y="142502"/>
            <a:ext cx="7506985" cy="81165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merican Typewriter Semibold" panose="02090604020004020304" pitchFamily="18" charset="77"/>
              </a:rPr>
              <a:t>Technologies to use </a:t>
            </a:r>
            <a:r>
              <a:rPr lang="en-US" sz="3600" dirty="0">
                <a:latin typeface="American Typewriter" panose="02090604020004020304" pitchFamily="18" charset="77"/>
              </a:rPr>
              <a:t>:</a:t>
            </a:r>
            <a:r>
              <a:rPr lang="en-US" sz="3600" dirty="0"/>
              <a:t>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5113676-D703-3A4D-B29B-92371D7C9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019" y="729466"/>
            <a:ext cx="9144000" cy="6128534"/>
          </a:xfrm>
          <a:ln>
            <a:noFill/>
          </a:ln>
        </p:spPr>
        <p:txBody>
          <a:bodyPr>
            <a:normAutofit fontScale="25000" lnSpcReduction="20000"/>
          </a:bodyPr>
          <a:lstStyle/>
          <a:p>
            <a:pPr algn="l"/>
            <a:r>
              <a:rPr lang="en-US" sz="7200" b="1" dirty="0">
                <a:latin typeface="American Typewriter Semibold" panose="02090604020004020304" pitchFamily="18" charset="77"/>
                <a:cs typeface="Arial" panose="020B0604020202020204" pitchFamily="34" charset="0"/>
              </a:rPr>
              <a:t>API: </a:t>
            </a:r>
          </a:p>
          <a:p>
            <a:pPr algn="l"/>
            <a:r>
              <a:rPr lang="en-US" sz="7200" dirty="0">
                <a:latin typeface="American Typewriter" panose="02090604020004020304" pitchFamily="18" charset="77"/>
                <a:cs typeface="Arial" panose="020B0604020202020204" pitchFamily="34" charset="0"/>
              </a:rPr>
              <a:t>Music/Movie:</a:t>
            </a:r>
          </a:p>
          <a:p>
            <a:pPr algn="l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https://affiliate.itunes.apple.com/resources/documentation/itunes-store-web-service-search-api/</a:t>
            </a:r>
            <a:endParaRPr lang="en-US" sz="7200" dirty="0"/>
          </a:p>
          <a:p>
            <a:pPr algn="l"/>
            <a:endParaRPr lang="en-US" sz="7200" dirty="0"/>
          </a:p>
          <a:p>
            <a:pPr algn="l"/>
            <a:r>
              <a:rPr lang="en-US" sz="7200" dirty="0">
                <a:latin typeface="American Typewriter" panose="02090604020004020304" pitchFamily="18" charset="77"/>
              </a:rPr>
              <a:t>Open weather </a:t>
            </a:r>
            <a:r>
              <a:rPr lang="en-US" sz="7200" dirty="0"/>
              <a:t>: </a:t>
            </a:r>
          </a:p>
          <a:p>
            <a:pPr algn="l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https://openweathermap.org/api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7200" b="1" dirty="0">
                <a:latin typeface="American Typewriter Semibold" panose="02090604020004020304" pitchFamily="18" charset="77"/>
                <a:cs typeface="Arial" panose="020B0604020202020204" pitchFamily="34" charset="0"/>
              </a:rPr>
              <a:t>CSS Framework: </a:t>
            </a:r>
          </a:p>
          <a:p>
            <a:pPr algn="l"/>
            <a:r>
              <a:rPr lang="en-US" sz="7200" dirty="0">
                <a:latin typeface="American Typewriter" panose="02090604020004020304" pitchFamily="18" charset="77"/>
                <a:cs typeface="Arial" panose="020B0604020202020204" pitchFamily="34" charset="0"/>
              </a:rPr>
              <a:t>Foundation</a:t>
            </a:r>
          </a:p>
          <a:p>
            <a:pPr algn="l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https://get.foundation/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7200" b="1" dirty="0">
                <a:latin typeface="American Typewriter Semibold" panose="02090604020004020304" pitchFamily="18" charset="77"/>
                <a:cs typeface="Arial" panose="020B0604020202020204" pitchFamily="34" charset="0"/>
              </a:rPr>
              <a:t>Color:</a:t>
            </a:r>
          </a:p>
          <a:p>
            <a:pPr algn="l"/>
            <a:r>
              <a:rPr lang="en-US" sz="7200" u="sng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https://material.io/resources/color/</a:t>
            </a:r>
            <a:endParaRPr lang="en-US" sz="7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cssgradient.io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algn="l"/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7200" b="1" dirty="0">
                <a:latin typeface="American Typewriter Semibold" panose="02090604020004020304" pitchFamily="18" charset="77"/>
                <a:cs typeface="Arial" panose="020B0604020202020204" pitchFamily="34" charset="0"/>
              </a:rPr>
              <a:t>Fonts:</a:t>
            </a:r>
          </a:p>
          <a:p>
            <a:pPr algn="l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fonts.google.com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algn="l"/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7700" dirty="0"/>
          </a:p>
        </p:txBody>
      </p:sp>
    </p:spTree>
    <p:extLst>
      <p:ext uri="{BB962C8B-B14F-4D97-AF65-F5344CB8AC3E}">
        <p14:creationId xmlns:p14="http://schemas.microsoft.com/office/powerpoint/2010/main" val="231771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CA3FCE7-7A84-4A4F-A337-069055E55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404" y="4157161"/>
            <a:ext cx="9161124" cy="2193061"/>
          </a:xfrm>
        </p:spPr>
        <p:txBody>
          <a:bodyPr>
            <a:no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dirty="0">
                <a:latin typeface="American Typewriter Semibold" panose="02090604020004020304" pitchFamily="18" charset="77"/>
                <a:cs typeface="Arial" panose="020B0604020202020204" pitchFamily="34" charset="0"/>
              </a:rPr>
              <a:t>Git hub page :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/Oliviapark113/project7_group-1/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DB9747A7-B9E4-8248-83D1-A3753D2D3C50}"/>
              </a:ext>
            </a:extLst>
          </p:cNvPr>
          <p:cNvSpPr txBox="1">
            <a:spLocks/>
          </p:cNvSpPr>
          <p:nvPr/>
        </p:nvSpPr>
        <p:spPr>
          <a:xfrm>
            <a:off x="250004" y="267130"/>
            <a:ext cx="7506985" cy="8116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2400" dirty="0"/>
            </a:br>
            <a:endParaRPr lang="en-US" sz="2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F09FDC8-CA43-CD4C-BEC6-969BDEE3A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9092" y="174434"/>
            <a:ext cx="7506985" cy="81165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merican Typewriter Semibold" panose="02090604020004020304" pitchFamily="18" charset="77"/>
              </a:rPr>
              <a:t>Tasks &amp; roles: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EF4CD75B-4133-3341-B40E-6CD83C136066}"/>
              </a:ext>
            </a:extLst>
          </p:cNvPr>
          <p:cNvSpPr txBox="1">
            <a:spLocks/>
          </p:cNvSpPr>
          <p:nvPr/>
        </p:nvSpPr>
        <p:spPr>
          <a:xfrm>
            <a:off x="419528" y="805598"/>
            <a:ext cx="9144000" cy="9742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b="1" dirty="0">
                <a:latin typeface="American Typewriter Semibold" panose="02090604020004020304" pitchFamily="18" charset="77"/>
                <a:cs typeface="Arial" panose="020B0604020202020204" pitchFamily="34" charset="0"/>
              </a:rPr>
              <a:t>Front end part:</a:t>
            </a:r>
          </a:p>
          <a:p>
            <a:pPr algn="l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Michael Rosa-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Vourazeris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Kristina al-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ashqar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77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7D54C2C-57D0-384D-B1CD-2C7592D473C9}"/>
              </a:ext>
            </a:extLst>
          </p:cNvPr>
          <p:cNvSpPr txBox="1">
            <a:spLocks/>
          </p:cNvSpPr>
          <p:nvPr/>
        </p:nvSpPr>
        <p:spPr>
          <a:xfrm>
            <a:off x="410966" y="2010266"/>
            <a:ext cx="9144000" cy="9425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b="1" dirty="0">
                <a:latin typeface="American Typewriter Semibold" panose="02090604020004020304" pitchFamily="18" charset="77"/>
                <a:cs typeface="Arial" panose="020B0604020202020204" pitchFamily="34" charset="0"/>
              </a:rPr>
              <a:t>Back end part:</a:t>
            </a:r>
          </a:p>
          <a:p>
            <a:pPr algn="l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Olivia, 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Youngmee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, Park</a:t>
            </a:r>
          </a:p>
          <a:p>
            <a:pPr algn="l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Paul 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Nuguyen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7700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0D923BE4-34E5-5544-A44B-587301AA1AA3}"/>
              </a:ext>
            </a:extLst>
          </p:cNvPr>
          <p:cNvSpPr txBox="1">
            <a:spLocks/>
          </p:cNvSpPr>
          <p:nvPr/>
        </p:nvSpPr>
        <p:spPr>
          <a:xfrm>
            <a:off x="402404" y="3150554"/>
            <a:ext cx="7506985" cy="8116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latin typeface="American Typewriter Semibold" panose="02090604020004020304" pitchFamily="18" charset="77"/>
              </a:rPr>
              <a:t>Our Challenges &amp; Success: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29F511CA-D95D-434E-A63B-57469A0AEA71}"/>
              </a:ext>
            </a:extLst>
          </p:cNvPr>
          <p:cNvSpPr txBox="1">
            <a:spLocks/>
          </p:cNvSpPr>
          <p:nvPr/>
        </p:nvSpPr>
        <p:spPr>
          <a:xfrm>
            <a:off x="402404" y="3556383"/>
            <a:ext cx="9144000" cy="12015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0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algn="l"/>
            <a:r>
              <a:rPr lang="en-US" sz="7700" dirty="0">
                <a:latin typeface="Arial" panose="020B0604020202020204" pitchFamily="34" charset="0"/>
                <a:cs typeface="Arial" panose="020B0604020202020204" pitchFamily="34" charset="0"/>
              </a:rPr>
              <a:t>Challenge : </a:t>
            </a:r>
            <a:r>
              <a:rPr lang="en-US" sz="7700" dirty="0" err="1">
                <a:latin typeface="Arial" panose="020B0604020202020204" pitchFamily="34" charset="0"/>
                <a:cs typeface="Arial" panose="020B0604020202020204" pitchFamily="34" charset="0"/>
              </a:rPr>
              <a:t>Cors</a:t>
            </a:r>
            <a:r>
              <a:rPr lang="en-US" sz="7700" dirty="0">
                <a:latin typeface="Arial" panose="020B0604020202020204" pitchFamily="34" charset="0"/>
                <a:cs typeface="Arial" panose="020B0604020202020204" pitchFamily="34" charset="0"/>
              </a:rPr>
              <a:t> Error, </a:t>
            </a:r>
            <a:r>
              <a:rPr lang="en-US" sz="77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7700" dirty="0">
                <a:latin typeface="Arial" panose="020B0604020202020204" pitchFamily="34" charset="0"/>
                <a:cs typeface="Arial" panose="020B0604020202020204" pitchFamily="34" charset="0"/>
              </a:rPr>
              <a:t> access</a:t>
            </a:r>
          </a:p>
          <a:p>
            <a:pPr algn="l"/>
            <a:r>
              <a:rPr lang="en-US" sz="7700" dirty="0">
                <a:latin typeface="Arial" panose="020B0604020202020204" pitchFamily="34" charset="0"/>
                <a:cs typeface="Arial" panose="020B0604020202020204" pitchFamily="34" charset="0"/>
              </a:rPr>
              <a:t>Success : able to accomplish the goal</a:t>
            </a:r>
          </a:p>
          <a:p>
            <a:r>
              <a:rPr lang="en-US" sz="7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88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9F5D-EE19-EA46-9934-CAAA2083C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01EED-D48E-5747-B536-F5760D606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AAC20-D9C4-6244-B912-D28C65ABF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22" y="463788"/>
            <a:ext cx="8122528" cy="6276499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49CFDF27-978C-2B44-8DCB-6D3DCAF51460}"/>
              </a:ext>
            </a:extLst>
          </p:cNvPr>
          <p:cNvSpPr txBox="1">
            <a:spLocks/>
          </p:cNvSpPr>
          <p:nvPr/>
        </p:nvSpPr>
        <p:spPr>
          <a:xfrm>
            <a:off x="419528" y="67780"/>
            <a:ext cx="7506985" cy="8116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latin typeface="American Typewriter Semibold" panose="02090604020004020304" pitchFamily="18" charset="77"/>
              </a:rPr>
              <a:t>Original layout: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13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A2A4E-3E6B-534D-877F-1CD822C4C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49" y="398391"/>
            <a:ext cx="8855711" cy="4781518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7B6C3155-F08A-E245-A9CB-F82E3B8096A0}"/>
              </a:ext>
            </a:extLst>
          </p:cNvPr>
          <p:cNvSpPr txBox="1">
            <a:spLocks/>
          </p:cNvSpPr>
          <p:nvPr/>
        </p:nvSpPr>
        <p:spPr>
          <a:xfrm>
            <a:off x="172946" y="211312"/>
            <a:ext cx="7506985" cy="10243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latin typeface="American Typewriter Semibold" panose="02090604020004020304" pitchFamily="18" charset="77"/>
              </a:rPr>
              <a:t>Actual APP view :</a:t>
            </a:r>
          </a:p>
          <a:p>
            <a:pPr algn="l"/>
            <a:r>
              <a:rPr lang="en-US" sz="2200" dirty="0">
                <a:latin typeface="American Typewriter" panose="02090604020004020304" pitchFamily="18" charset="77"/>
              </a:rPr>
              <a:t>1. Layout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A8E55-C02D-3C43-8CD8-435006105146}"/>
              </a:ext>
            </a:extLst>
          </p:cNvPr>
          <p:cNvSpPr txBox="1"/>
          <p:nvPr/>
        </p:nvSpPr>
        <p:spPr>
          <a:xfrm>
            <a:off x="206601" y="2214159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User 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city data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010EDA-8CA5-E449-BD60-129588946C30}"/>
              </a:ext>
            </a:extLst>
          </p:cNvPr>
          <p:cNvCxnSpPr>
            <a:cxnSpLocks/>
          </p:cNvCxnSpPr>
          <p:nvPr/>
        </p:nvCxnSpPr>
        <p:spPr>
          <a:xfrm>
            <a:off x="1323274" y="2492563"/>
            <a:ext cx="23686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7C41B4-A1E9-7048-86D1-0BF5BC990501}"/>
              </a:ext>
            </a:extLst>
          </p:cNvPr>
          <p:cNvCxnSpPr>
            <a:cxnSpLocks/>
          </p:cNvCxnSpPr>
          <p:nvPr/>
        </p:nvCxnSpPr>
        <p:spPr>
          <a:xfrm flipV="1">
            <a:off x="2246340" y="803471"/>
            <a:ext cx="3594390" cy="397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9F3E83-3B8F-D041-9822-6ACC99E2DCA3}"/>
              </a:ext>
            </a:extLst>
          </p:cNvPr>
          <p:cNvSpPr txBox="1"/>
          <p:nvPr/>
        </p:nvSpPr>
        <p:spPr>
          <a:xfrm>
            <a:off x="172946" y="1047150"/>
            <a:ext cx="2416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*Our brand-name: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animation effect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give user fun view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91BB15-C707-FC43-B59E-EE07B3D5BE1D}"/>
              </a:ext>
            </a:extLst>
          </p:cNvPr>
          <p:cNvSpPr txBox="1"/>
          <p:nvPr/>
        </p:nvSpPr>
        <p:spPr>
          <a:xfrm>
            <a:off x="3339406" y="5644592"/>
            <a:ext cx="224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 &amp; selection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section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EE6E19-B598-1741-BE84-C61561112DE8}"/>
              </a:ext>
            </a:extLst>
          </p:cNvPr>
          <p:cNvSpPr txBox="1"/>
          <p:nvPr/>
        </p:nvSpPr>
        <p:spPr>
          <a:xfrm>
            <a:off x="5979431" y="5604168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Movie/Music visualized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Info section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631B24-5C66-CA48-9576-B3788E0F82C3}"/>
              </a:ext>
            </a:extLst>
          </p:cNvPr>
          <p:cNvSpPr txBox="1"/>
          <p:nvPr/>
        </p:nvSpPr>
        <p:spPr>
          <a:xfrm>
            <a:off x="8982696" y="5536279"/>
            <a:ext cx="269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section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user can view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 of mv and trailer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769025-A193-6A44-8FF8-25D13083C936}"/>
              </a:ext>
            </a:extLst>
          </p:cNvPr>
          <p:cNvCxnSpPr>
            <a:cxnSpLocks/>
          </p:cNvCxnSpPr>
          <p:nvPr/>
        </p:nvCxnSpPr>
        <p:spPr>
          <a:xfrm flipV="1">
            <a:off x="4383640" y="4839127"/>
            <a:ext cx="0" cy="788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B69D7F-7DB3-324C-8089-B65771B876C1}"/>
              </a:ext>
            </a:extLst>
          </p:cNvPr>
          <p:cNvCxnSpPr>
            <a:cxnSpLocks/>
          </p:cNvCxnSpPr>
          <p:nvPr/>
        </p:nvCxnSpPr>
        <p:spPr>
          <a:xfrm flipV="1">
            <a:off x="7215705" y="4839127"/>
            <a:ext cx="0" cy="788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085C6-AE1D-C94D-998E-3CB38765A7A7}"/>
              </a:ext>
            </a:extLst>
          </p:cNvPr>
          <p:cNvCxnSpPr>
            <a:cxnSpLocks/>
          </p:cNvCxnSpPr>
          <p:nvPr/>
        </p:nvCxnSpPr>
        <p:spPr>
          <a:xfrm flipV="1">
            <a:off x="9977148" y="4747559"/>
            <a:ext cx="0" cy="788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15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8BD5D77-05CF-C346-8A80-6C67DA4B8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18" y="421820"/>
            <a:ext cx="9615682" cy="499113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95C6C47-D8EA-154A-BEEF-AC88DB22A2C4}"/>
              </a:ext>
            </a:extLst>
          </p:cNvPr>
          <p:cNvSpPr txBox="1">
            <a:spLocks/>
          </p:cNvSpPr>
          <p:nvPr/>
        </p:nvSpPr>
        <p:spPr>
          <a:xfrm>
            <a:off x="172371" y="244049"/>
            <a:ext cx="7506985" cy="10243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latin typeface="American Typewriter Semibold" panose="02090604020004020304" pitchFamily="18" charset="77"/>
              </a:rPr>
              <a:t>Actual APP view :</a:t>
            </a:r>
          </a:p>
          <a:p>
            <a:pPr algn="l"/>
            <a:endParaRPr lang="en-US" sz="2200" b="1" dirty="0">
              <a:latin typeface="American Typewriter Semibold" panose="02090604020004020304" pitchFamily="18" charset="77"/>
            </a:endParaRPr>
          </a:p>
          <a:p>
            <a:pPr algn="l"/>
            <a:r>
              <a:rPr lang="en-US" sz="2200" dirty="0">
                <a:latin typeface="American Typewriter" panose="02090604020004020304" pitchFamily="18" charset="77"/>
              </a:rPr>
              <a:t>2. Weather info </a:t>
            </a:r>
          </a:p>
          <a:p>
            <a:pPr algn="l"/>
            <a:r>
              <a:rPr lang="en-US" sz="2200" dirty="0">
                <a:latin typeface="American Typewriter" panose="02090604020004020304" pitchFamily="18" charset="77"/>
              </a:rPr>
              <a:t>/selection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475C9-1847-2A42-8C70-37AC343BCE05}"/>
              </a:ext>
            </a:extLst>
          </p:cNvPr>
          <p:cNvSpPr txBox="1"/>
          <p:nvPr/>
        </p:nvSpPr>
        <p:spPr>
          <a:xfrm>
            <a:off x="267191" y="2826843"/>
            <a:ext cx="1629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User’s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time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 data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45E28-347D-5747-BB04-1170474907E7}"/>
              </a:ext>
            </a:extLst>
          </p:cNvPr>
          <p:cNvSpPr txBox="1"/>
          <p:nvPr/>
        </p:nvSpPr>
        <p:spPr>
          <a:xfrm>
            <a:off x="172371" y="4489621"/>
            <a:ext cx="223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User’s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selection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dropdown menu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CC42BC-BDC5-2F47-B031-B5FB913895C0}"/>
              </a:ext>
            </a:extLst>
          </p:cNvPr>
          <p:cNvCxnSpPr>
            <a:cxnSpLocks/>
          </p:cNvCxnSpPr>
          <p:nvPr/>
        </p:nvCxnSpPr>
        <p:spPr>
          <a:xfrm>
            <a:off x="1200964" y="3033451"/>
            <a:ext cx="22737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7B1ED8-6FBE-B046-B633-75B4A5E70611}"/>
              </a:ext>
            </a:extLst>
          </p:cNvPr>
          <p:cNvCxnSpPr>
            <a:cxnSpLocks/>
          </p:cNvCxnSpPr>
          <p:nvPr/>
        </p:nvCxnSpPr>
        <p:spPr>
          <a:xfrm>
            <a:off x="1081997" y="4694092"/>
            <a:ext cx="2102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9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D69806D-922F-274A-8F61-668E0DDD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723" y="350296"/>
            <a:ext cx="9204727" cy="480822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95C6C47-D8EA-154A-BEEF-AC88DB22A2C4}"/>
              </a:ext>
            </a:extLst>
          </p:cNvPr>
          <p:cNvSpPr txBox="1">
            <a:spLocks/>
          </p:cNvSpPr>
          <p:nvPr/>
        </p:nvSpPr>
        <p:spPr>
          <a:xfrm>
            <a:off x="172946" y="192163"/>
            <a:ext cx="7506985" cy="10243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latin typeface="American Typewriter Semibold" panose="02090604020004020304" pitchFamily="18" charset="77"/>
              </a:rPr>
              <a:t>Actual APP view :</a:t>
            </a:r>
          </a:p>
          <a:p>
            <a:pPr algn="l"/>
            <a:endParaRPr lang="en-US" sz="2200" b="1" dirty="0">
              <a:latin typeface="American Typewriter Semibold" panose="02090604020004020304" pitchFamily="18" charset="77"/>
            </a:endParaRPr>
          </a:p>
          <a:p>
            <a:pPr algn="l"/>
            <a:r>
              <a:rPr lang="en-US" sz="2200" dirty="0">
                <a:latin typeface="American Typewriter" panose="02090604020004020304" pitchFamily="18" charset="77"/>
              </a:rPr>
              <a:t>3. Visual info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AD8A2-7ABE-4C4A-8355-41A329336E58}"/>
              </a:ext>
            </a:extLst>
          </p:cNvPr>
          <p:cNvSpPr txBox="1"/>
          <p:nvPr/>
        </p:nvSpPr>
        <p:spPr>
          <a:xfrm>
            <a:off x="2641472" y="5595373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User’s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Choice of Music /Movie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303AF7-561E-8845-8319-7869FA781806}"/>
              </a:ext>
            </a:extLst>
          </p:cNvPr>
          <p:cNvCxnSpPr>
            <a:cxnSpLocks/>
          </p:cNvCxnSpPr>
          <p:nvPr/>
        </p:nvCxnSpPr>
        <p:spPr>
          <a:xfrm flipV="1">
            <a:off x="4431383" y="5015765"/>
            <a:ext cx="0" cy="610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C01833-920B-7547-9330-ADB22773043F}"/>
              </a:ext>
            </a:extLst>
          </p:cNvPr>
          <p:cNvSpPr txBox="1"/>
          <p:nvPr/>
        </p:nvSpPr>
        <p:spPr>
          <a:xfrm>
            <a:off x="6029480" y="5584374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Visualized section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user select before view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023F96-B306-E049-A05A-EE9691B9D498}"/>
              </a:ext>
            </a:extLst>
          </p:cNvPr>
          <p:cNvCxnSpPr>
            <a:cxnSpLocks/>
          </p:cNvCxnSpPr>
          <p:nvPr/>
        </p:nvCxnSpPr>
        <p:spPr>
          <a:xfrm flipV="1">
            <a:off x="7197087" y="5015765"/>
            <a:ext cx="0" cy="625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17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459</Words>
  <Application>Microsoft Macintosh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American Typewriter</vt:lpstr>
      <vt:lpstr>American Typewriter Semibold</vt:lpstr>
      <vt:lpstr>Arial</vt:lpstr>
      <vt:lpstr>Calibri</vt:lpstr>
      <vt:lpstr>Calibri Light</vt:lpstr>
      <vt:lpstr>Office Theme</vt:lpstr>
      <vt:lpstr>PowerPoint Presentation</vt:lpstr>
      <vt:lpstr>Elevator Pitch </vt:lpstr>
      <vt:lpstr>Concept</vt:lpstr>
      <vt:lpstr>Technologies to use :  </vt:lpstr>
      <vt:lpstr>Tasks &amp; roles: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 this out on  Git hub page :  https://oliviapark113.github.io/project7_group-1/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Park</dc:creator>
  <cp:lastModifiedBy>Olivia Park</cp:lastModifiedBy>
  <cp:revision>36</cp:revision>
  <dcterms:created xsi:type="dcterms:W3CDTF">2019-06-06T01:14:34Z</dcterms:created>
  <dcterms:modified xsi:type="dcterms:W3CDTF">2020-12-31T20:15:24Z</dcterms:modified>
</cp:coreProperties>
</file>