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3"/>
  </p:notesMasterIdLst>
  <p:sldIdLst>
    <p:sldId id="256" r:id="rId2"/>
    <p:sldId id="257" r:id="rId3"/>
    <p:sldId id="258" r:id="rId4"/>
    <p:sldId id="259" r:id="rId5"/>
    <p:sldId id="260" r:id="rId6"/>
    <p:sldId id="266" r:id="rId7"/>
    <p:sldId id="267" r:id="rId8"/>
    <p:sldId id="268" r:id="rId9"/>
    <p:sldId id="261" r:id="rId10"/>
    <p:sldId id="262" r:id="rId11"/>
    <p:sldId id="263" r:id="rId12"/>
  </p:sldIdLst>
  <p:sldSz cx="9144000" cy="5143500" type="screen16x9"/>
  <p:notesSz cx="6858000" cy="9144000"/>
  <p:embeddedFontLst>
    <p:embeddedFont>
      <p:font typeface="Days One" panose="020B0604020202020204" charset="0"/>
      <p:regular r:id="rId14"/>
    </p:embeddedFont>
    <p:embeddedFont>
      <p:font typeface="IBM Plex Mono" panose="020B0604020202020204" charset="0"/>
      <p:regular r:id="rId15"/>
      <p:bold r:id="rId16"/>
      <p:italic r:id="rId17"/>
      <p:boldItalic r:id="rId18"/>
    </p:embeddedFont>
    <p:embeddedFont>
      <p:font typeface="IBM Plex Mono Medium" panose="020B0604020202020204" charset="0"/>
      <p:regular r:id="rId19"/>
      <p:bold r:id="rId20"/>
      <p:italic r:id="rId21"/>
      <p:boldItalic r:id="rId22"/>
    </p:embeddedFont>
    <p:embeddedFont>
      <p:font typeface="Michroma" panose="020B0604020202020204" charset="0"/>
      <p:regular r:id="rId23"/>
    </p:embeddedFont>
    <p:embeddedFont>
      <p:font typeface="Montserrat Medium" panose="020B0604020202020204" charset="0"/>
      <p:regular r:id="rId24"/>
      <p:bold r:id="rId25"/>
      <p:italic r:id="rId26"/>
      <p:boldItalic r:id="rId27"/>
    </p:embeddedFont>
    <p:embeddedFont>
      <p:font typeface="Open Sans" panose="020B0604020202020204" charset="0"/>
      <p:regular r:id="rId28"/>
      <p:bold r:id="rId29"/>
      <p:italic r:id="rId30"/>
      <p:boldItalic r:id="rId31"/>
    </p:embeddedFont>
    <p:embeddedFont>
      <p:font typeface="Space Mon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56"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photos/OX_en7CXMj4"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669f6d51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669f6d51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c3e2eca67_2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c3e2eca67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64e824d3e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64e824d3e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6b3b5cf9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6b3b5cf9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e029fec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ce029fec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3686026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6b3b5cf9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6b3b5cf9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90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6b3b5cf9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6b3b5cf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rPr>
              <a:t>https://unsplash.com/photos/OX_en7CXMj4</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we want to move to recommendations, what is the call to action? What should your audience do now that they know what you have told them?</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76b3b5cf9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76b3b5cf9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 White 02" type="title">
  <p:cSld name="TITLE">
    <p:bg>
      <p:bgPr>
        <a:solidFill>
          <a:srgbClr val="FFFFFF"/>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rtl="0">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a:endParaRPr/>
          </a:p>
        </p:txBody>
      </p:sp>
      <p:sp>
        <p:nvSpPr>
          <p:cNvPr id="12" name="Google Shape;12;p2"/>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rtl="0">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a:endParaRPr/>
          </a:p>
        </p:txBody>
      </p:sp>
      <p:sp>
        <p:nvSpPr>
          <p:cNvPr id="13" name="Google Shape;13;p2"/>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b="0"/>
            </a:lvl1pPr>
            <a:lvl2pPr lvl="1" rtl="0">
              <a:buNone/>
              <a:defRPr b="0"/>
            </a:lvl2pPr>
            <a:lvl3pPr lvl="2" rtl="0">
              <a:buNone/>
              <a:defRPr b="0"/>
            </a:lvl3pPr>
            <a:lvl4pPr lvl="3" rtl="0">
              <a:buNone/>
              <a:defRPr b="0"/>
            </a:lvl4pPr>
            <a:lvl5pPr lvl="4" rtl="0">
              <a:buNone/>
              <a:defRPr b="0"/>
            </a:lvl5pPr>
            <a:lvl6pPr lvl="5" rtl="0">
              <a:buNone/>
              <a:defRPr b="0"/>
            </a:lvl6pPr>
            <a:lvl7pPr lvl="6" rtl="0">
              <a:buNone/>
              <a:defRPr b="0"/>
            </a:lvl7pPr>
            <a:lvl8pPr lvl="7" rtl="0">
              <a:buNone/>
              <a:defRPr b="0"/>
            </a:lvl8pPr>
            <a:lvl9pPr lvl="8" rtl="0">
              <a:buNone/>
              <a:defRPr b="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1"/>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a:lvl1pPr>
            <a:lvl2pPr marL="914400" lvl="1" indent="-304800" rtl="0">
              <a:spcBef>
                <a:spcPts val="1600"/>
              </a:spcBef>
              <a:spcAft>
                <a:spcPts val="0"/>
              </a:spcAft>
              <a:buSzPts val="1200"/>
              <a:buChar char="○"/>
              <a:defRPr/>
            </a:lvl2pPr>
            <a:lvl3pPr marL="1371600" lvl="2" indent="-279400" rtl="0">
              <a:spcBef>
                <a:spcPts val="1600"/>
              </a:spcBef>
              <a:spcAft>
                <a:spcPts val="0"/>
              </a:spcAft>
              <a:buSzPts val="800"/>
              <a:buChar char="■"/>
              <a:defRPr/>
            </a:lvl3pPr>
            <a:lvl4pPr marL="1828800" lvl="3" indent="-279400" rtl="0">
              <a:spcBef>
                <a:spcPts val="1600"/>
              </a:spcBef>
              <a:spcAft>
                <a:spcPts val="0"/>
              </a:spcAft>
              <a:buSzPts val="800"/>
              <a:buChar char="●"/>
              <a:defRPr/>
            </a:lvl4pPr>
            <a:lvl5pPr marL="2286000" lvl="4" indent="-282575" rtl="0">
              <a:spcBef>
                <a:spcPts val="1600"/>
              </a:spcBef>
              <a:spcAft>
                <a:spcPts val="0"/>
              </a:spcAft>
              <a:buSzPts val="85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Black Background">
  <p:cSld name="TITLE_AND_BODY_1">
    <p:bg>
      <p:bgPr>
        <a:solidFill>
          <a:srgbClr val="000000"/>
        </a:solidFill>
        <a:effectLst/>
      </p:bgPr>
    </p:bg>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2"/>
          <p:cNvSpPr txBox="1">
            <a:spLocks noGrp="1"/>
          </p:cNvSpPr>
          <p:nvPr>
            <p:ph type="body" idx="1"/>
          </p:nvPr>
        </p:nvSpPr>
        <p:spPr>
          <a:xfrm>
            <a:off x="275750" y="1148775"/>
            <a:ext cx="8520600" cy="34164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lt1"/>
              </a:buClr>
              <a:buSzPts val="1100"/>
              <a:buChar char="●"/>
              <a:defRPr>
                <a:solidFill>
                  <a:schemeClr val="lt1"/>
                </a:solidFill>
              </a:defRPr>
            </a:lvl1pPr>
            <a:lvl2pPr marL="914400" lvl="1" indent="-304800" rtl="0">
              <a:spcBef>
                <a:spcPts val="1600"/>
              </a:spcBef>
              <a:spcAft>
                <a:spcPts val="0"/>
              </a:spcAft>
              <a:buClr>
                <a:schemeClr val="lt1"/>
              </a:buClr>
              <a:buSzPts val="1200"/>
              <a:buChar char="○"/>
              <a:defRPr>
                <a:solidFill>
                  <a:schemeClr val="lt1"/>
                </a:solidFill>
              </a:defRPr>
            </a:lvl2pPr>
            <a:lvl3pPr marL="1371600" lvl="2" indent="-279400" rtl="0">
              <a:spcBef>
                <a:spcPts val="1600"/>
              </a:spcBef>
              <a:spcAft>
                <a:spcPts val="0"/>
              </a:spcAft>
              <a:buClr>
                <a:schemeClr val="lt1"/>
              </a:buClr>
              <a:buSzPts val="800"/>
              <a:buChar char="■"/>
              <a:defRPr>
                <a:solidFill>
                  <a:schemeClr val="lt1"/>
                </a:solidFill>
              </a:defRPr>
            </a:lvl3pPr>
            <a:lvl4pPr marL="1828800" lvl="3" indent="-279400" rtl="0">
              <a:spcBef>
                <a:spcPts val="1600"/>
              </a:spcBef>
              <a:spcAft>
                <a:spcPts val="0"/>
              </a:spcAft>
              <a:buClr>
                <a:schemeClr val="lt1"/>
              </a:buClr>
              <a:buSzPts val="800"/>
              <a:buChar char="●"/>
              <a:defRPr>
                <a:solidFill>
                  <a:schemeClr val="lt1"/>
                </a:solidFill>
              </a:defRPr>
            </a:lvl4pPr>
            <a:lvl5pPr marL="2286000" lvl="4" indent="-282575" rtl="0">
              <a:spcBef>
                <a:spcPts val="1600"/>
              </a:spcBef>
              <a:spcAft>
                <a:spcPts val="0"/>
              </a:spcAft>
              <a:buClr>
                <a:schemeClr val="lt1"/>
              </a:buClr>
              <a:buSzPts val="85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7" name="Google Shape;57;p12"/>
          <p:cNvSpPr txBox="1">
            <a:spLocks noGrp="1"/>
          </p:cNvSpPr>
          <p:nvPr>
            <p:ph type="sldNum" idx="12"/>
          </p:nvPr>
        </p:nvSpPr>
        <p:spPr>
          <a:xfrm>
            <a:off x="8443527" y="198250"/>
            <a:ext cx="4791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311700" y="445025"/>
            <a:ext cx="6312600" cy="5532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1" name="Google Shape;61;p1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5" name="Google Shape;65;p14"/>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8" name="Google Shape;68;p15"/>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tro Slide - Topic + Blurb">
  <p:cSld name="SECTION_TITLE_AND_DESCRIPTION">
    <p:spTree>
      <p:nvGrpSpPr>
        <p:cNvPr id="1" name="Shape 69"/>
        <p:cNvGrpSpPr/>
        <p:nvPr/>
      </p:nvGrpSpPr>
      <p:grpSpPr>
        <a:xfrm>
          <a:off x="0" y="0"/>
          <a:ext cx="0" cy="0"/>
          <a:chOff x="0" y="0"/>
          <a:chExt cx="0" cy="0"/>
        </a:xfrm>
      </p:grpSpPr>
      <p:sp>
        <p:nvSpPr>
          <p:cNvPr id="70" name="Google Shape;70;p1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6"/>
          <p:cNvSpPr txBox="1">
            <a:spLocks noGrp="1"/>
          </p:cNvSpPr>
          <p:nvPr>
            <p:ph type="title"/>
          </p:nvPr>
        </p:nvSpPr>
        <p:spPr>
          <a:xfrm>
            <a:off x="1962357" y="1481493"/>
            <a:ext cx="4239000" cy="1193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700"/>
              <a:buNone/>
              <a:defRPr sz="27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2" name="Google Shape;72;p16"/>
          <p:cNvSpPr txBox="1">
            <a:spLocks noGrp="1"/>
          </p:cNvSpPr>
          <p:nvPr>
            <p:ph type="title" idx="2"/>
          </p:nvPr>
        </p:nvSpPr>
        <p:spPr>
          <a:xfrm>
            <a:off x="1962357" y="1129825"/>
            <a:ext cx="2290500" cy="244800"/>
          </a:xfrm>
          <a:prstGeom prst="rect">
            <a:avLst/>
          </a:prstGeom>
        </p:spPr>
        <p:txBody>
          <a:bodyPr spcFirstLastPara="1" wrap="square" lIns="91425" tIns="91425" rIns="91425" bIns="91425" anchor="b" anchorCtr="0">
            <a:noAutofit/>
          </a:bodyPr>
          <a:lstStyle>
            <a:lvl1pPr lvl="0" rtl="0">
              <a:spcBef>
                <a:spcPts val="0"/>
              </a:spcBef>
              <a:spcAft>
                <a:spcPts val="0"/>
              </a:spcAft>
              <a:buSzPts val="700"/>
              <a:buFont typeface="Space Mono"/>
              <a:buNone/>
              <a:defRPr sz="700">
                <a:latin typeface="Space Mono"/>
                <a:ea typeface="Space Mono"/>
                <a:cs typeface="Space Mono"/>
                <a:sym typeface="Space Mono"/>
              </a:defRPr>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73" name="Google Shape;73;p16"/>
          <p:cNvSpPr txBox="1">
            <a:spLocks noGrp="1"/>
          </p:cNvSpPr>
          <p:nvPr>
            <p:ph type="title" idx="3"/>
          </p:nvPr>
        </p:nvSpPr>
        <p:spPr>
          <a:xfrm>
            <a:off x="1962357" y="2970975"/>
            <a:ext cx="3511200" cy="304500"/>
          </a:xfrm>
          <a:prstGeom prst="rect">
            <a:avLst/>
          </a:prstGeom>
        </p:spPr>
        <p:txBody>
          <a:bodyPr spcFirstLastPara="1" wrap="square" lIns="91425" tIns="91425" rIns="91425" bIns="91425" anchor="b" anchorCtr="0">
            <a:noAutofit/>
          </a:bodyPr>
          <a:lstStyle>
            <a:lvl1pPr lvl="0" rtl="0">
              <a:spcBef>
                <a:spcPts val="0"/>
              </a:spcBef>
              <a:spcAft>
                <a:spcPts val="0"/>
              </a:spcAft>
              <a:buSzPts val="1100"/>
              <a:buFont typeface="IBM Plex Mono"/>
              <a:buNone/>
              <a:defRPr sz="1100">
                <a:latin typeface="IBM Plex Mono"/>
                <a:ea typeface="IBM Plex Mono"/>
                <a:cs typeface="IBM Plex Mono"/>
                <a:sym typeface="IBM Plex Mono"/>
              </a:defRPr>
            </a:lvl1pPr>
            <a:lvl2pPr lvl="1" algn="ctr" rtl="0">
              <a:spcBef>
                <a:spcPts val="0"/>
              </a:spcBef>
              <a:spcAft>
                <a:spcPts val="0"/>
              </a:spcAft>
              <a:buSzPts val="4500"/>
              <a:buFont typeface="IBM Plex Mono"/>
              <a:buNone/>
              <a:defRPr sz="4500">
                <a:latin typeface="IBM Plex Mono"/>
                <a:ea typeface="IBM Plex Mono"/>
                <a:cs typeface="IBM Plex Mono"/>
                <a:sym typeface="IBM Plex Mono"/>
              </a:defRPr>
            </a:lvl2pPr>
            <a:lvl3pPr lvl="2" algn="ctr" rtl="0">
              <a:spcBef>
                <a:spcPts val="0"/>
              </a:spcBef>
              <a:spcAft>
                <a:spcPts val="0"/>
              </a:spcAft>
              <a:buSzPts val="4500"/>
              <a:buFont typeface="IBM Plex Mono"/>
              <a:buNone/>
              <a:defRPr sz="4500">
                <a:latin typeface="IBM Plex Mono"/>
                <a:ea typeface="IBM Plex Mono"/>
                <a:cs typeface="IBM Plex Mono"/>
                <a:sym typeface="IBM Plex Mono"/>
              </a:defRPr>
            </a:lvl3pPr>
            <a:lvl4pPr lvl="3" algn="ctr" rtl="0">
              <a:spcBef>
                <a:spcPts val="0"/>
              </a:spcBef>
              <a:spcAft>
                <a:spcPts val="0"/>
              </a:spcAft>
              <a:buSzPts val="4500"/>
              <a:buFont typeface="IBM Plex Mono"/>
              <a:buNone/>
              <a:defRPr sz="4500">
                <a:latin typeface="IBM Plex Mono"/>
                <a:ea typeface="IBM Plex Mono"/>
                <a:cs typeface="IBM Plex Mono"/>
                <a:sym typeface="IBM Plex Mono"/>
              </a:defRPr>
            </a:lvl4pPr>
            <a:lvl5pPr lvl="4" algn="ctr" rtl="0">
              <a:spcBef>
                <a:spcPts val="0"/>
              </a:spcBef>
              <a:spcAft>
                <a:spcPts val="0"/>
              </a:spcAft>
              <a:buSzPts val="4500"/>
              <a:buFont typeface="IBM Plex Mono"/>
              <a:buNone/>
              <a:defRPr sz="4500">
                <a:latin typeface="IBM Plex Mono"/>
                <a:ea typeface="IBM Plex Mono"/>
                <a:cs typeface="IBM Plex Mono"/>
                <a:sym typeface="IBM Plex Mono"/>
              </a:defRPr>
            </a:lvl5pPr>
            <a:lvl6pPr lvl="5" algn="ctr" rtl="0">
              <a:spcBef>
                <a:spcPts val="0"/>
              </a:spcBef>
              <a:spcAft>
                <a:spcPts val="0"/>
              </a:spcAft>
              <a:buSzPts val="4500"/>
              <a:buFont typeface="IBM Plex Mono"/>
              <a:buNone/>
              <a:defRPr sz="4500">
                <a:latin typeface="IBM Plex Mono"/>
                <a:ea typeface="IBM Plex Mono"/>
                <a:cs typeface="IBM Plex Mono"/>
                <a:sym typeface="IBM Plex Mono"/>
              </a:defRPr>
            </a:lvl6pPr>
            <a:lvl7pPr lvl="6" algn="ctr" rtl="0">
              <a:spcBef>
                <a:spcPts val="0"/>
              </a:spcBef>
              <a:spcAft>
                <a:spcPts val="0"/>
              </a:spcAft>
              <a:buSzPts val="4500"/>
              <a:buFont typeface="IBM Plex Mono"/>
              <a:buNone/>
              <a:defRPr sz="4500">
                <a:latin typeface="IBM Plex Mono"/>
                <a:ea typeface="IBM Plex Mono"/>
                <a:cs typeface="IBM Plex Mono"/>
                <a:sym typeface="IBM Plex Mono"/>
              </a:defRPr>
            </a:lvl7pPr>
            <a:lvl8pPr lvl="7" algn="ctr" rtl="0">
              <a:spcBef>
                <a:spcPts val="0"/>
              </a:spcBef>
              <a:spcAft>
                <a:spcPts val="0"/>
              </a:spcAft>
              <a:buSzPts val="4500"/>
              <a:buFont typeface="IBM Plex Mono"/>
              <a:buNone/>
              <a:defRPr sz="4500">
                <a:latin typeface="IBM Plex Mono"/>
                <a:ea typeface="IBM Plex Mono"/>
                <a:cs typeface="IBM Plex Mono"/>
                <a:sym typeface="IBM Plex Mono"/>
              </a:defRPr>
            </a:lvl8pPr>
            <a:lvl9pPr lvl="8" algn="ctr" rtl="0">
              <a:spcBef>
                <a:spcPts val="0"/>
              </a:spcBef>
              <a:spcAft>
                <a:spcPts val="0"/>
              </a:spcAft>
              <a:buSzPts val="4500"/>
              <a:buFont typeface="IBM Plex Mono"/>
              <a:buNone/>
              <a:defRPr sz="4500">
                <a:latin typeface="IBM Plex Mono"/>
                <a:ea typeface="IBM Plex Mono"/>
                <a:cs typeface="IBM Plex Mono"/>
                <a:sym typeface="IBM Plex Mon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tro Slide - Topic + Blurb 1">
  <p:cSld name="SECTION_TITLE_AND_DESCRIPTION_1">
    <p:spTree>
      <p:nvGrpSpPr>
        <p:cNvPr id="1" name="Shape 74"/>
        <p:cNvGrpSpPr/>
        <p:nvPr/>
      </p:nvGrpSpPr>
      <p:grpSpPr>
        <a:xfrm>
          <a:off x="0" y="0"/>
          <a:ext cx="0" cy="0"/>
          <a:chOff x="0" y="0"/>
          <a:chExt cx="0" cy="0"/>
        </a:xfrm>
      </p:grpSpPr>
      <p:sp>
        <p:nvSpPr>
          <p:cNvPr id="75" name="Google Shape;75;p1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76" name="Google Shape;76;p17"/>
          <p:cNvSpPr txBox="1">
            <a:spLocks noGrp="1"/>
          </p:cNvSpPr>
          <p:nvPr>
            <p:ph type="title"/>
          </p:nvPr>
        </p:nvSpPr>
        <p:spPr>
          <a:xfrm>
            <a:off x="819213" y="2997221"/>
            <a:ext cx="2954100" cy="244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rtl="0">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a:endParaRPr/>
          </a:p>
        </p:txBody>
      </p:sp>
      <p:sp>
        <p:nvSpPr>
          <p:cNvPr id="77" name="Google Shape;77;p17"/>
          <p:cNvSpPr txBox="1">
            <a:spLocks noGrp="1"/>
          </p:cNvSpPr>
          <p:nvPr>
            <p:ph type="title" idx="2"/>
          </p:nvPr>
        </p:nvSpPr>
        <p:spPr>
          <a:xfrm>
            <a:off x="807032" y="974343"/>
            <a:ext cx="4239000" cy="119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000000"/>
              </a:buClr>
              <a:buSzPts val="2700"/>
              <a:buNone/>
              <a:defRPr sz="2700">
                <a:solidFill>
                  <a:srgbClr val="000000"/>
                </a:solidFill>
              </a:defRPr>
            </a:lvl1pPr>
            <a:lvl2pPr lvl="1" algn="ctr" rtl="0">
              <a:spcBef>
                <a:spcPts val="0"/>
              </a:spcBef>
              <a:spcAft>
                <a:spcPts val="0"/>
              </a:spcAft>
              <a:buClr>
                <a:srgbClr val="000000"/>
              </a:buClr>
              <a:buSzPts val="4500"/>
              <a:buNone/>
              <a:defRPr sz="4500">
                <a:solidFill>
                  <a:srgbClr val="000000"/>
                </a:solidFill>
              </a:defRPr>
            </a:lvl2pPr>
            <a:lvl3pPr lvl="2" algn="ctr" rtl="0">
              <a:spcBef>
                <a:spcPts val="0"/>
              </a:spcBef>
              <a:spcAft>
                <a:spcPts val="0"/>
              </a:spcAft>
              <a:buClr>
                <a:srgbClr val="000000"/>
              </a:buClr>
              <a:buSzPts val="4500"/>
              <a:buNone/>
              <a:defRPr sz="4500">
                <a:solidFill>
                  <a:srgbClr val="000000"/>
                </a:solidFill>
              </a:defRPr>
            </a:lvl3pPr>
            <a:lvl4pPr lvl="3" algn="ctr" rtl="0">
              <a:spcBef>
                <a:spcPts val="0"/>
              </a:spcBef>
              <a:spcAft>
                <a:spcPts val="0"/>
              </a:spcAft>
              <a:buClr>
                <a:srgbClr val="000000"/>
              </a:buClr>
              <a:buSzPts val="4500"/>
              <a:buNone/>
              <a:defRPr sz="4500">
                <a:solidFill>
                  <a:srgbClr val="000000"/>
                </a:solidFill>
              </a:defRPr>
            </a:lvl4pPr>
            <a:lvl5pPr lvl="4" algn="ctr" rtl="0">
              <a:spcBef>
                <a:spcPts val="0"/>
              </a:spcBef>
              <a:spcAft>
                <a:spcPts val="0"/>
              </a:spcAft>
              <a:buClr>
                <a:srgbClr val="000000"/>
              </a:buClr>
              <a:buSzPts val="4500"/>
              <a:buNone/>
              <a:defRPr sz="4500">
                <a:solidFill>
                  <a:srgbClr val="000000"/>
                </a:solidFill>
              </a:defRPr>
            </a:lvl5pPr>
            <a:lvl6pPr lvl="5" algn="ctr" rtl="0">
              <a:spcBef>
                <a:spcPts val="0"/>
              </a:spcBef>
              <a:spcAft>
                <a:spcPts val="0"/>
              </a:spcAft>
              <a:buClr>
                <a:srgbClr val="000000"/>
              </a:buClr>
              <a:buSzPts val="4500"/>
              <a:buNone/>
              <a:defRPr sz="4500">
                <a:solidFill>
                  <a:srgbClr val="000000"/>
                </a:solidFill>
              </a:defRPr>
            </a:lvl6pPr>
            <a:lvl7pPr lvl="6" algn="ctr" rtl="0">
              <a:spcBef>
                <a:spcPts val="0"/>
              </a:spcBef>
              <a:spcAft>
                <a:spcPts val="0"/>
              </a:spcAft>
              <a:buClr>
                <a:srgbClr val="000000"/>
              </a:buClr>
              <a:buSzPts val="4500"/>
              <a:buNone/>
              <a:defRPr sz="4500">
                <a:solidFill>
                  <a:srgbClr val="000000"/>
                </a:solidFill>
              </a:defRPr>
            </a:lvl7pPr>
            <a:lvl8pPr lvl="7" algn="ctr" rtl="0">
              <a:spcBef>
                <a:spcPts val="0"/>
              </a:spcBef>
              <a:spcAft>
                <a:spcPts val="0"/>
              </a:spcAft>
              <a:buClr>
                <a:srgbClr val="000000"/>
              </a:buClr>
              <a:buSzPts val="4500"/>
              <a:buNone/>
              <a:defRPr sz="4500">
                <a:solidFill>
                  <a:srgbClr val="000000"/>
                </a:solidFill>
              </a:defRPr>
            </a:lvl8pPr>
            <a:lvl9pPr lvl="8" algn="ctr" rtl="0">
              <a:spcBef>
                <a:spcPts val="0"/>
              </a:spcBef>
              <a:spcAft>
                <a:spcPts val="0"/>
              </a:spcAft>
              <a:buClr>
                <a:srgbClr val="000000"/>
              </a:buClr>
              <a:buSzPts val="4500"/>
              <a:buNone/>
              <a:defRPr sz="4500">
                <a:solidFill>
                  <a:srgbClr val="000000"/>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
        <p:cNvGrpSpPr/>
        <p:nvPr/>
      </p:nvGrpSpPr>
      <p:grpSpPr>
        <a:xfrm>
          <a:off x="0" y="0"/>
          <a:ext cx="0" cy="0"/>
          <a:chOff x="0" y="0"/>
          <a:chExt cx="0" cy="0"/>
        </a:xfrm>
      </p:grpSpPr>
      <p:sp>
        <p:nvSpPr>
          <p:cNvPr id="79" name="Google Shape;79;p1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
        <p:nvSpPr>
          <p:cNvPr id="80" name="Google Shape;80;p1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1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1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 Black">
  <p:cSld name="TITLE_6">
    <p:bg>
      <p:bgPr>
        <a:solidFill>
          <a:srgbClr val="000000"/>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3900" y="1712350"/>
            <a:ext cx="6972300" cy="1696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rtl="0">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a:endParaRPr/>
          </a:p>
        </p:txBody>
      </p:sp>
      <p:sp>
        <p:nvSpPr>
          <p:cNvPr id="16" name="Google Shape;16;p3"/>
          <p:cNvSpPr txBox="1">
            <a:spLocks noGrp="1"/>
          </p:cNvSpPr>
          <p:nvPr>
            <p:ph type="title" idx="2"/>
          </p:nvPr>
        </p:nvSpPr>
        <p:spPr>
          <a:xfrm>
            <a:off x="209800" y="4591556"/>
            <a:ext cx="3381000" cy="2799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17" name="Google Shape;17;p3"/>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pic>
        <p:nvPicPr>
          <p:cNvPr id="18" name="Google Shape;18;p3"/>
          <p:cNvPicPr preferRelativeResize="0"/>
          <p:nvPr/>
        </p:nvPicPr>
        <p:blipFill rotWithShape="1">
          <a:blip r:embed="rId2">
            <a:alphaModFix/>
          </a:blip>
          <a:srcRect t="9" b="9"/>
          <a:stretch/>
        </p:blipFill>
        <p:spPr>
          <a:xfrm>
            <a:off x="311700" y="303350"/>
            <a:ext cx="713927" cy="809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 White 1">
  <p:cSld name="TITLE_5">
    <p:bg>
      <p:bgPr>
        <a:solidFill>
          <a:srgbClr val="FFFFFF"/>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t="9" b="19"/>
          <a:stretch/>
        </p:blipFill>
        <p:spPr>
          <a:xfrm>
            <a:off x="830696" y="2680786"/>
            <a:ext cx="966302" cy="109525"/>
          </a:xfrm>
          <a:prstGeom prst="rect">
            <a:avLst/>
          </a:prstGeom>
          <a:noFill/>
          <a:ln>
            <a:noFill/>
          </a:ln>
        </p:spPr>
      </p:pic>
      <p:sp>
        <p:nvSpPr>
          <p:cNvPr id="21" name="Google Shape;21;p4"/>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rtl="0">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a:endParaRPr/>
          </a:p>
        </p:txBody>
      </p:sp>
      <p:sp>
        <p:nvSpPr>
          <p:cNvPr id="22" name="Google Shape;22;p4"/>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rtl="0">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a:endParaRPr/>
          </a:p>
        </p:txBody>
      </p:sp>
      <p:sp>
        <p:nvSpPr>
          <p:cNvPr id="23" name="Google Shape;23;p4"/>
          <p:cNvSpPr/>
          <p:nvPr/>
        </p:nvSpPr>
        <p:spPr>
          <a:xfrm>
            <a:off x="122750" y="4743575"/>
            <a:ext cx="901200" cy="33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 Black">
  <p:cSld name="TITLE_4">
    <p:bg>
      <p:bgPr>
        <a:solidFill>
          <a:srgbClr val="000000"/>
        </a:solidFill>
        <a:effectLst/>
      </p:bgPr>
    </p:bg>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a:stretch/>
        </p:blipFill>
        <p:spPr>
          <a:xfrm>
            <a:off x="830696" y="2680770"/>
            <a:ext cx="966302" cy="109557"/>
          </a:xfrm>
          <a:prstGeom prst="rect">
            <a:avLst/>
          </a:prstGeom>
          <a:noFill/>
          <a:ln>
            <a:noFill/>
          </a:ln>
        </p:spPr>
      </p:pic>
      <p:sp>
        <p:nvSpPr>
          <p:cNvPr id="27" name="Google Shape;27;p5"/>
          <p:cNvSpPr txBox="1">
            <a:spLocks noGrp="1"/>
          </p:cNvSpPr>
          <p:nvPr>
            <p:ph type="title"/>
          </p:nvPr>
        </p:nvSpPr>
        <p:spPr>
          <a:xfrm>
            <a:off x="2234575" y="2269326"/>
            <a:ext cx="4687200" cy="10104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rtl="0">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a:endParaRPr/>
          </a:p>
        </p:txBody>
      </p:sp>
      <p:sp>
        <p:nvSpPr>
          <p:cNvPr id="28" name="Google Shape;28;p5"/>
          <p:cNvSpPr txBox="1">
            <a:spLocks noGrp="1"/>
          </p:cNvSpPr>
          <p:nvPr>
            <p:ph type="title" idx="2"/>
          </p:nvPr>
        </p:nvSpPr>
        <p:spPr>
          <a:xfrm>
            <a:off x="7071175" y="2537969"/>
            <a:ext cx="1610700" cy="503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rtl="0">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a:endParaRPr/>
          </a:p>
        </p:txBody>
      </p:sp>
      <p:sp>
        <p:nvSpPr>
          <p:cNvPr id="29" name="Google Shape;29;p5"/>
          <p:cNvSpPr/>
          <p:nvPr/>
        </p:nvSpPr>
        <p:spPr>
          <a:xfrm>
            <a:off x="46775" y="58775"/>
            <a:ext cx="402300" cy="3441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chemeClr val="dk2"/>
                </a:solidFill>
                <a:latin typeface="Michroma"/>
                <a:ea typeface="Michroma"/>
                <a:cs typeface="Michroma"/>
                <a:sym typeface="Michroma"/>
              </a:defRPr>
            </a:lvl1pPr>
            <a:lvl2pPr lvl="1">
              <a:buNone/>
              <a:defRPr sz="1300">
                <a:solidFill>
                  <a:schemeClr val="dk2"/>
                </a:solidFill>
                <a:latin typeface="Michroma"/>
                <a:ea typeface="Michroma"/>
                <a:cs typeface="Michroma"/>
                <a:sym typeface="Michroma"/>
              </a:defRPr>
            </a:lvl2pPr>
            <a:lvl3pPr lvl="2">
              <a:buNone/>
              <a:defRPr sz="1300">
                <a:solidFill>
                  <a:schemeClr val="dk2"/>
                </a:solidFill>
                <a:latin typeface="Michroma"/>
                <a:ea typeface="Michroma"/>
                <a:cs typeface="Michroma"/>
                <a:sym typeface="Michroma"/>
              </a:defRPr>
            </a:lvl3pPr>
            <a:lvl4pPr lvl="3">
              <a:buNone/>
              <a:defRPr sz="1300">
                <a:solidFill>
                  <a:schemeClr val="dk2"/>
                </a:solidFill>
                <a:latin typeface="Michroma"/>
                <a:ea typeface="Michroma"/>
                <a:cs typeface="Michroma"/>
                <a:sym typeface="Michroma"/>
              </a:defRPr>
            </a:lvl4pPr>
            <a:lvl5pPr lvl="4">
              <a:buNone/>
              <a:defRPr sz="1300">
                <a:solidFill>
                  <a:schemeClr val="dk2"/>
                </a:solidFill>
                <a:latin typeface="Michroma"/>
                <a:ea typeface="Michroma"/>
                <a:cs typeface="Michroma"/>
                <a:sym typeface="Michroma"/>
              </a:defRPr>
            </a:lvl5pPr>
            <a:lvl6pPr lvl="5">
              <a:buNone/>
              <a:defRPr sz="1300">
                <a:solidFill>
                  <a:schemeClr val="dk2"/>
                </a:solidFill>
                <a:latin typeface="Michroma"/>
                <a:ea typeface="Michroma"/>
                <a:cs typeface="Michroma"/>
                <a:sym typeface="Michroma"/>
              </a:defRPr>
            </a:lvl6pPr>
            <a:lvl7pPr lvl="6">
              <a:buNone/>
              <a:defRPr sz="1300">
                <a:solidFill>
                  <a:schemeClr val="dk2"/>
                </a:solidFill>
                <a:latin typeface="Michroma"/>
                <a:ea typeface="Michroma"/>
                <a:cs typeface="Michroma"/>
                <a:sym typeface="Michroma"/>
              </a:defRPr>
            </a:lvl7pPr>
            <a:lvl8pPr lvl="7">
              <a:buNone/>
              <a:defRPr sz="1300">
                <a:solidFill>
                  <a:schemeClr val="dk2"/>
                </a:solidFill>
                <a:latin typeface="Michroma"/>
                <a:ea typeface="Michroma"/>
                <a:cs typeface="Michroma"/>
                <a:sym typeface="Michroma"/>
              </a:defRPr>
            </a:lvl8pPr>
            <a:lvl9pPr lvl="8">
              <a:buNone/>
              <a:defRPr sz="1300">
                <a:solidFill>
                  <a:schemeClr val="dk2"/>
                </a:solidFill>
                <a:latin typeface="Michroma"/>
                <a:ea typeface="Michroma"/>
                <a:cs typeface="Michroma"/>
                <a:sym typeface="Michroma"/>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 White">
  <p:cSld name="TITLE_3">
    <p:bg>
      <p:bgPr>
        <a:solidFill>
          <a:srgbClr val="FFFFFF"/>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subTitle" idx="1"/>
          </p:nvPr>
        </p:nvSpPr>
        <p:spPr>
          <a:xfrm>
            <a:off x="1970907" y="3430949"/>
            <a:ext cx="3760800" cy="2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33" name="Google Shape;33;p6"/>
          <p:cNvSpPr txBox="1">
            <a:spLocks noGrp="1"/>
          </p:cNvSpPr>
          <p:nvPr>
            <p:ph type="ctrTitle"/>
          </p:nvPr>
        </p:nvSpPr>
        <p:spPr>
          <a:xfrm>
            <a:off x="1942510" y="1546182"/>
            <a:ext cx="5189400" cy="1907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4500"/>
              <a:buNone/>
              <a:defRPr sz="4500">
                <a:solidFill>
                  <a:srgbClr val="000000"/>
                </a:solidFill>
              </a:defRPr>
            </a:lvl1pPr>
            <a:lvl2pPr lvl="1" rtl="0">
              <a:lnSpc>
                <a:spcPct val="80000"/>
              </a:lnSpc>
              <a:spcBef>
                <a:spcPts val="0"/>
              </a:spcBef>
              <a:spcAft>
                <a:spcPts val="0"/>
              </a:spcAft>
              <a:buClr>
                <a:srgbClr val="FFFFFF"/>
              </a:buClr>
              <a:buSzPts val="4500"/>
              <a:buNone/>
              <a:defRPr sz="4500">
                <a:solidFill>
                  <a:srgbClr val="FFFFFF"/>
                </a:solidFill>
              </a:defRPr>
            </a:lvl2pPr>
            <a:lvl3pPr lvl="2" rtl="0">
              <a:lnSpc>
                <a:spcPct val="80000"/>
              </a:lnSpc>
              <a:spcBef>
                <a:spcPts val="0"/>
              </a:spcBef>
              <a:spcAft>
                <a:spcPts val="0"/>
              </a:spcAft>
              <a:buClr>
                <a:srgbClr val="FFFFFF"/>
              </a:buClr>
              <a:buSzPts val="4500"/>
              <a:buNone/>
              <a:defRPr sz="4500">
                <a:solidFill>
                  <a:srgbClr val="FFFFFF"/>
                </a:solidFill>
              </a:defRPr>
            </a:lvl3pPr>
            <a:lvl4pPr lvl="3" rtl="0">
              <a:lnSpc>
                <a:spcPct val="80000"/>
              </a:lnSpc>
              <a:spcBef>
                <a:spcPts val="0"/>
              </a:spcBef>
              <a:spcAft>
                <a:spcPts val="0"/>
              </a:spcAft>
              <a:buClr>
                <a:srgbClr val="FFFFFF"/>
              </a:buClr>
              <a:buSzPts val="4500"/>
              <a:buNone/>
              <a:defRPr sz="4500">
                <a:solidFill>
                  <a:srgbClr val="FFFFFF"/>
                </a:solidFill>
              </a:defRPr>
            </a:lvl4pPr>
            <a:lvl5pPr lvl="4" rtl="0">
              <a:lnSpc>
                <a:spcPct val="80000"/>
              </a:lnSpc>
              <a:spcBef>
                <a:spcPts val="0"/>
              </a:spcBef>
              <a:spcAft>
                <a:spcPts val="0"/>
              </a:spcAft>
              <a:buClr>
                <a:srgbClr val="FFFFFF"/>
              </a:buClr>
              <a:buSzPts val="4500"/>
              <a:buNone/>
              <a:defRPr sz="4500">
                <a:solidFill>
                  <a:srgbClr val="FFFFFF"/>
                </a:solidFill>
              </a:defRPr>
            </a:lvl5pPr>
            <a:lvl6pPr lvl="5" rtl="0">
              <a:lnSpc>
                <a:spcPct val="80000"/>
              </a:lnSpc>
              <a:spcBef>
                <a:spcPts val="0"/>
              </a:spcBef>
              <a:spcAft>
                <a:spcPts val="0"/>
              </a:spcAft>
              <a:buClr>
                <a:srgbClr val="FFFFFF"/>
              </a:buClr>
              <a:buSzPts val="4500"/>
              <a:buNone/>
              <a:defRPr sz="4500">
                <a:solidFill>
                  <a:srgbClr val="FFFFFF"/>
                </a:solidFill>
              </a:defRPr>
            </a:lvl6pPr>
            <a:lvl7pPr lvl="6" rtl="0">
              <a:lnSpc>
                <a:spcPct val="80000"/>
              </a:lnSpc>
              <a:spcBef>
                <a:spcPts val="0"/>
              </a:spcBef>
              <a:spcAft>
                <a:spcPts val="0"/>
              </a:spcAft>
              <a:buClr>
                <a:srgbClr val="FFFFFF"/>
              </a:buClr>
              <a:buSzPts val="4500"/>
              <a:buNone/>
              <a:defRPr sz="4500">
                <a:solidFill>
                  <a:srgbClr val="FFFFFF"/>
                </a:solidFill>
              </a:defRPr>
            </a:lvl7pPr>
            <a:lvl8pPr lvl="7" rtl="0">
              <a:lnSpc>
                <a:spcPct val="80000"/>
              </a:lnSpc>
              <a:spcBef>
                <a:spcPts val="0"/>
              </a:spcBef>
              <a:spcAft>
                <a:spcPts val="0"/>
              </a:spcAft>
              <a:buClr>
                <a:srgbClr val="FFFFFF"/>
              </a:buClr>
              <a:buSzPts val="4500"/>
              <a:buNone/>
              <a:defRPr sz="4500">
                <a:solidFill>
                  <a:srgbClr val="FFFFFF"/>
                </a:solidFill>
              </a:defRPr>
            </a:lvl8pPr>
            <a:lvl9pPr lvl="8" rtl="0">
              <a:lnSpc>
                <a:spcPct val="80000"/>
              </a:lnSpc>
              <a:spcBef>
                <a:spcPts val="0"/>
              </a:spcBef>
              <a:spcAft>
                <a:spcPts val="0"/>
              </a:spcAft>
              <a:buClr>
                <a:srgbClr val="FFFFFF"/>
              </a:buClr>
              <a:buSzPts val="4500"/>
              <a:buNone/>
              <a:defRPr sz="4500">
                <a:solidFill>
                  <a:srgbClr val="FFFFFF"/>
                </a:solidFill>
              </a:defRPr>
            </a:lvl9pPr>
          </a:lstStyle>
          <a:p>
            <a:endParaRPr/>
          </a:p>
        </p:txBody>
      </p:sp>
      <p:sp>
        <p:nvSpPr>
          <p:cNvPr id="34" name="Google Shape;34;p6"/>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2 - White">
  <p:cSld name="TITLE_3_1">
    <p:bg>
      <p:bgPr>
        <a:solidFill>
          <a:srgbClr val="FFFFFF"/>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7"/>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000000"/>
              </a:buClr>
              <a:buSzPts val="5000"/>
              <a:buNone/>
              <a:defRPr sz="5000">
                <a:solidFill>
                  <a:srgbClr val="000000"/>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Black Alternate">
  <p:cSld name="TITLE_2">
    <p:bg>
      <p:bgPr>
        <a:solidFill>
          <a:srgbClr val="000000"/>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ctrTitle"/>
          </p:nvPr>
        </p:nvSpPr>
        <p:spPr>
          <a:xfrm>
            <a:off x="1932098" y="1674318"/>
            <a:ext cx="5189400" cy="19515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rgbClr val="FFFFFF"/>
              </a:buClr>
              <a:buSzPts val="5000"/>
              <a:buNone/>
              <a:defRPr sz="5000">
                <a:solidFill>
                  <a:srgbClr val="FFFFFF"/>
                </a:solidFill>
              </a:defRPr>
            </a:lvl1pPr>
            <a:lvl2pPr lvl="1" rtl="0">
              <a:lnSpc>
                <a:spcPct val="80000"/>
              </a:lnSpc>
              <a:spcBef>
                <a:spcPts val="0"/>
              </a:spcBef>
              <a:spcAft>
                <a:spcPts val="0"/>
              </a:spcAft>
              <a:buClr>
                <a:srgbClr val="FFFFFF"/>
              </a:buClr>
              <a:buSzPts val="5000"/>
              <a:buNone/>
              <a:defRPr sz="5000">
                <a:solidFill>
                  <a:srgbClr val="FFFFFF"/>
                </a:solidFill>
              </a:defRPr>
            </a:lvl2pPr>
            <a:lvl3pPr lvl="2" rtl="0">
              <a:lnSpc>
                <a:spcPct val="80000"/>
              </a:lnSpc>
              <a:spcBef>
                <a:spcPts val="0"/>
              </a:spcBef>
              <a:spcAft>
                <a:spcPts val="0"/>
              </a:spcAft>
              <a:buClr>
                <a:srgbClr val="FFFFFF"/>
              </a:buClr>
              <a:buSzPts val="5000"/>
              <a:buNone/>
              <a:defRPr sz="5000">
                <a:solidFill>
                  <a:srgbClr val="FFFFFF"/>
                </a:solidFill>
              </a:defRPr>
            </a:lvl3pPr>
            <a:lvl4pPr lvl="3" rtl="0">
              <a:lnSpc>
                <a:spcPct val="80000"/>
              </a:lnSpc>
              <a:spcBef>
                <a:spcPts val="0"/>
              </a:spcBef>
              <a:spcAft>
                <a:spcPts val="0"/>
              </a:spcAft>
              <a:buClr>
                <a:srgbClr val="FFFFFF"/>
              </a:buClr>
              <a:buSzPts val="5000"/>
              <a:buNone/>
              <a:defRPr sz="5000">
                <a:solidFill>
                  <a:srgbClr val="FFFFFF"/>
                </a:solidFill>
              </a:defRPr>
            </a:lvl4pPr>
            <a:lvl5pPr lvl="4" rtl="0">
              <a:lnSpc>
                <a:spcPct val="80000"/>
              </a:lnSpc>
              <a:spcBef>
                <a:spcPts val="0"/>
              </a:spcBef>
              <a:spcAft>
                <a:spcPts val="0"/>
              </a:spcAft>
              <a:buClr>
                <a:srgbClr val="FFFFFF"/>
              </a:buClr>
              <a:buSzPts val="5000"/>
              <a:buNone/>
              <a:defRPr sz="5000">
                <a:solidFill>
                  <a:srgbClr val="FFFFFF"/>
                </a:solidFill>
              </a:defRPr>
            </a:lvl5pPr>
            <a:lvl6pPr lvl="5" rtl="0">
              <a:lnSpc>
                <a:spcPct val="80000"/>
              </a:lnSpc>
              <a:spcBef>
                <a:spcPts val="0"/>
              </a:spcBef>
              <a:spcAft>
                <a:spcPts val="0"/>
              </a:spcAft>
              <a:buClr>
                <a:srgbClr val="FFFFFF"/>
              </a:buClr>
              <a:buSzPts val="5000"/>
              <a:buNone/>
              <a:defRPr sz="5000">
                <a:solidFill>
                  <a:srgbClr val="FFFFFF"/>
                </a:solidFill>
              </a:defRPr>
            </a:lvl6pPr>
            <a:lvl7pPr lvl="6" rtl="0">
              <a:lnSpc>
                <a:spcPct val="80000"/>
              </a:lnSpc>
              <a:spcBef>
                <a:spcPts val="0"/>
              </a:spcBef>
              <a:spcAft>
                <a:spcPts val="0"/>
              </a:spcAft>
              <a:buClr>
                <a:srgbClr val="FFFFFF"/>
              </a:buClr>
              <a:buSzPts val="5000"/>
              <a:buNone/>
              <a:defRPr sz="5000">
                <a:solidFill>
                  <a:srgbClr val="FFFFFF"/>
                </a:solidFill>
              </a:defRPr>
            </a:lvl7pPr>
            <a:lvl8pPr lvl="7" rtl="0">
              <a:lnSpc>
                <a:spcPct val="80000"/>
              </a:lnSpc>
              <a:spcBef>
                <a:spcPts val="0"/>
              </a:spcBef>
              <a:spcAft>
                <a:spcPts val="0"/>
              </a:spcAft>
              <a:buClr>
                <a:srgbClr val="FFFFFF"/>
              </a:buClr>
              <a:buSzPts val="5000"/>
              <a:buNone/>
              <a:defRPr sz="5000">
                <a:solidFill>
                  <a:srgbClr val="FFFFFF"/>
                </a:solidFill>
              </a:defRPr>
            </a:lvl8pPr>
            <a:lvl9pPr lvl="8" rtl="0">
              <a:lnSpc>
                <a:spcPct val="80000"/>
              </a:lnSpc>
              <a:spcBef>
                <a:spcPts val="0"/>
              </a:spcBef>
              <a:spcAft>
                <a:spcPts val="0"/>
              </a:spcAft>
              <a:buClr>
                <a:srgbClr val="FFFFFF"/>
              </a:buClr>
              <a:buSzPts val="5000"/>
              <a:buNone/>
              <a:defRPr sz="5000">
                <a:solidFill>
                  <a:srgbClr val="FFFFFF"/>
                </a:solidFill>
              </a:defRPr>
            </a:lvl9pPr>
          </a:lstStyle>
          <a:p>
            <a:endParaRPr/>
          </a:p>
        </p:txBody>
      </p:sp>
      <p:pic>
        <p:nvPicPr>
          <p:cNvPr id="40" name="Google Shape;40;p8"/>
          <p:cNvPicPr preferRelativeResize="0"/>
          <p:nvPr/>
        </p:nvPicPr>
        <p:blipFill rotWithShape="1">
          <a:blip r:embed="rId2">
            <a:alphaModFix/>
          </a:blip>
          <a:srcRect t="9" b="9"/>
          <a:stretch/>
        </p:blipFill>
        <p:spPr>
          <a:xfrm>
            <a:off x="311700" y="303350"/>
            <a:ext cx="713927" cy="80925"/>
          </a:xfrm>
          <a:prstGeom prst="rect">
            <a:avLst/>
          </a:prstGeom>
          <a:noFill/>
          <a:ln>
            <a:noFill/>
          </a:ln>
        </p:spPr>
      </p:pic>
      <p:sp>
        <p:nvSpPr>
          <p:cNvPr id="41" name="Google Shape;41;p8"/>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800">
                <a:solidFill>
                  <a:srgbClr val="6D35B3"/>
                </a:solidFill>
                <a:latin typeface="Days One"/>
                <a:ea typeface="Days One"/>
                <a:cs typeface="Days One"/>
                <a:sym typeface="Days One"/>
              </a:defRPr>
            </a:lvl1pPr>
            <a:lvl2pPr lvl="1" algn="r" rtl="0">
              <a:buNone/>
              <a:defRPr sz="800">
                <a:solidFill>
                  <a:srgbClr val="6D35B3"/>
                </a:solidFill>
                <a:latin typeface="Days One"/>
                <a:ea typeface="Days One"/>
                <a:cs typeface="Days One"/>
                <a:sym typeface="Days One"/>
              </a:defRPr>
            </a:lvl2pPr>
            <a:lvl3pPr lvl="2" algn="r" rtl="0">
              <a:buNone/>
              <a:defRPr sz="800">
                <a:solidFill>
                  <a:srgbClr val="6D35B3"/>
                </a:solidFill>
                <a:latin typeface="Days One"/>
                <a:ea typeface="Days One"/>
                <a:cs typeface="Days One"/>
                <a:sym typeface="Days One"/>
              </a:defRPr>
            </a:lvl3pPr>
            <a:lvl4pPr lvl="3" algn="r" rtl="0">
              <a:buNone/>
              <a:defRPr sz="800">
                <a:solidFill>
                  <a:srgbClr val="6D35B3"/>
                </a:solidFill>
                <a:latin typeface="Days One"/>
                <a:ea typeface="Days One"/>
                <a:cs typeface="Days One"/>
                <a:sym typeface="Days One"/>
              </a:defRPr>
            </a:lvl4pPr>
            <a:lvl5pPr lvl="4" algn="r" rtl="0">
              <a:buNone/>
              <a:defRPr sz="800">
                <a:solidFill>
                  <a:srgbClr val="6D35B3"/>
                </a:solidFill>
                <a:latin typeface="Days One"/>
                <a:ea typeface="Days One"/>
                <a:cs typeface="Days One"/>
                <a:sym typeface="Days One"/>
              </a:defRPr>
            </a:lvl5pPr>
            <a:lvl6pPr lvl="5" algn="r" rtl="0">
              <a:buNone/>
              <a:defRPr sz="800">
                <a:solidFill>
                  <a:srgbClr val="6D35B3"/>
                </a:solidFill>
                <a:latin typeface="Days One"/>
                <a:ea typeface="Days One"/>
                <a:cs typeface="Days One"/>
                <a:sym typeface="Days One"/>
              </a:defRPr>
            </a:lvl6pPr>
            <a:lvl7pPr lvl="6" algn="r" rtl="0">
              <a:buNone/>
              <a:defRPr sz="800">
                <a:solidFill>
                  <a:srgbClr val="6D35B3"/>
                </a:solidFill>
                <a:latin typeface="Days One"/>
                <a:ea typeface="Days One"/>
                <a:cs typeface="Days One"/>
                <a:sym typeface="Days One"/>
              </a:defRPr>
            </a:lvl7pPr>
            <a:lvl8pPr lvl="7" algn="r" rtl="0">
              <a:buNone/>
              <a:defRPr sz="800">
                <a:solidFill>
                  <a:srgbClr val="6D35B3"/>
                </a:solidFill>
                <a:latin typeface="Days One"/>
                <a:ea typeface="Days One"/>
                <a:cs typeface="Days One"/>
                <a:sym typeface="Days One"/>
              </a:defRPr>
            </a:lvl8pPr>
            <a:lvl9pPr lvl="8" algn="r" rtl="0">
              <a:buNone/>
              <a:defRPr sz="800">
                <a:solidFill>
                  <a:srgbClr val="6D35B3"/>
                </a:solidFill>
                <a:latin typeface="Days One"/>
                <a:ea typeface="Days One"/>
                <a:cs typeface="Days One"/>
                <a:sym typeface="Days 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4" name="Google Shape;44;p9"/>
          <p:cNvSpPr txBox="1"/>
          <p:nvPr/>
        </p:nvSpPr>
        <p:spPr>
          <a:xfrm>
            <a:off x="394800" y="1056600"/>
            <a:ext cx="4066800" cy="9009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800">
                <a:latin typeface="Michroma"/>
                <a:ea typeface="Michroma"/>
                <a:cs typeface="Michroma"/>
                <a:sym typeface="Michroma"/>
              </a:rPr>
              <a:t>Sharp Grotesk Light 25</a:t>
            </a:r>
            <a:endParaRPr sz="2800">
              <a:latin typeface="Michroma"/>
              <a:ea typeface="Michroma"/>
              <a:cs typeface="Michroma"/>
              <a:sym typeface="Michroma"/>
            </a:endParaRPr>
          </a:p>
        </p:txBody>
      </p:sp>
      <p:sp>
        <p:nvSpPr>
          <p:cNvPr id="45" name="Google Shape;45;p9"/>
          <p:cNvSpPr txBox="1"/>
          <p:nvPr/>
        </p:nvSpPr>
        <p:spPr>
          <a:xfrm>
            <a:off x="394800" y="223525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Space Mono"/>
                <a:ea typeface="Space Mono"/>
                <a:cs typeface="Space Mono"/>
                <a:sym typeface="Space Mono"/>
              </a:rPr>
              <a:t>Sharp Grotesk Book 20</a:t>
            </a:r>
            <a:endParaRPr sz="1100">
              <a:latin typeface="Space Mono"/>
              <a:ea typeface="Space Mono"/>
              <a:cs typeface="Space Mono"/>
              <a:sym typeface="Space Mono"/>
            </a:endParaRPr>
          </a:p>
        </p:txBody>
      </p:sp>
      <p:sp>
        <p:nvSpPr>
          <p:cNvPr id="46" name="Google Shape;46;p9"/>
          <p:cNvSpPr txBox="1"/>
          <p:nvPr/>
        </p:nvSpPr>
        <p:spPr>
          <a:xfrm>
            <a:off x="394800" y="2865200"/>
            <a:ext cx="2804100" cy="3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Space Mono"/>
                <a:ea typeface="Space Mono"/>
                <a:cs typeface="Space Mono"/>
                <a:sym typeface="Space Mono"/>
              </a:rPr>
              <a:t>Sharp Grotesk Book 20</a:t>
            </a:r>
            <a:endParaRPr sz="900">
              <a:latin typeface="Space Mono"/>
              <a:ea typeface="Space Mono"/>
              <a:cs typeface="Space Mono"/>
              <a:sym typeface="Space Mon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159300" y="1941655"/>
            <a:ext cx="4478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9" name="Google Shape;49;p10"/>
          <p:cNvSpPr txBox="1">
            <a:spLocks noGrp="1"/>
          </p:cNvSpPr>
          <p:nvPr>
            <p:ph type="sldNum" idx="12"/>
          </p:nvPr>
        </p:nvSpPr>
        <p:spPr>
          <a:xfrm>
            <a:off x="8208831" y="198250"/>
            <a:ext cx="714000" cy="223800"/>
          </a:xfrm>
          <a:prstGeom prst="rect">
            <a:avLst/>
          </a:prstGeom>
          <a:noFill/>
          <a:ln>
            <a:noFill/>
          </a:ln>
        </p:spPr>
        <p:txBody>
          <a:bodyPr spcFirstLastPara="1" wrap="square" lIns="91425" tIns="91425" rIns="91425" bIns="91425" anchor="t" anchorCtr="0">
            <a:noAutofit/>
          </a:bodyPr>
          <a:lstStyle>
            <a:lvl1pPr lvl="0" algn="r" rtl="0">
              <a:buNone/>
              <a:defRPr sz="900" b="0">
                <a:solidFill>
                  <a:srgbClr val="000000"/>
                </a:solidFill>
              </a:defRPr>
            </a:lvl1pPr>
            <a:lvl2pPr lvl="1" algn="r" rtl="0">
              <a:buNone/>
              <a:defRPr sz="900" b="0">
                <a:solidFill>
                  <a:srgbClr val="000000"/>
                </a:solidFill>
              </a:defRPr>
            </a:lvl2pPr>
            <a:lvl3pPr lvl="2" algn="r" rtl="0">
              <a:buNone/>
              <a:defRPr sz="900" b="0">
                <a:solidFill>
                  <a:srgbClr val="000000"/>
                </a:solidFill>
              </a:defRPr>
            </a:lvl3pPr>
            <a:lvl4pPr lvl="3" algn="r" rtl="0">
              <a:buNone/>
              <a:defRPr sz="900" b="0">
                <a:solidFill>
                  <a:srgbClr val="000000"/>
                </a:solidFill>
              </a:defRPr>
            </a:lvl4pPr>
            <a:lvl5pPr lvl="4" algn="r" rtl="0">
              <a:buNone/>
              <a:defRPr sz="900" b="0">
                <a:solidFill>
                  <a:srgbClr val="000000"/>
                </a:solidFill>
              </a:defRPr>
            </a:lvl5pPr>
            <a:lvl6pPr lvl="5" algn="r" rtl="0">
              <a:buNone/>
              <a:defRPr sz="900" b="0">
                <a:solidFill>
                  <a:srgbClr val="000000"/>
                </a:solidFill>
              </a:defRPr>
            </a:lvl6pPr>
            <a:lvl7pPr lvl="6" algn="r" rtl="0">
              <a:buNone/>
              <a:defRPr sz="900" b="0">
                <a:solidFill>
                  <a:srgbClr val="000000"/>
                </a:solidFill>
              </a:defRPr>
            </a:lvl7pPr>
            <a:lvl8pPr lvl="7" algn="r" rtl="0">
              <a:buNone/>
              <a:defRPr sz="900" b="0">
                <a:solidFill>
                  <a:srgbClr val="000000"/>
                </a:solidFill>
              </a:defRPr>
            </a:lvl8pPr>
            <a:lvl9pPr lvl="8" algn="r" rtl="0">
              <a:buNone/>
              <a:defRPr sz="900" b="0">
                <a:solidFill>
                  <a:srgbClr val="000000"/>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6312600" cy="5532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dk1"/>
              </a:buClr>
              <a:buSzPts val="2500"/>
              <a:buFont typeface="Michroma"/>
              <a:buNone/>
              <a:defRPr sz="2500">
                <a:solidFill>
                  <a:schemeClr val="dk1"/>
                </a:solidFill>
                <a:latin typeface="Michroma"/>
                <a:ea typeface="Michroma"/>
                <a:cs typeface="Michroma"/>
                <a:sym typeface="Michroma"/>
              </a:defRPr>
            </a:lvl1pPr>
            <a:lvl2pPr lvl="1"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2pPr>
            <a:lvl3pPr lvl="2"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3pPr>
            <a:lvl4pPr lvl="3"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4pPr>
            <a:lvl5pPr lvl="4"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5pPr>
            <a:lvl6pPr lvl="5"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6pPr>
            <a:lvl7pPr lvl="6"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7pPr>
            <a:lvl8pPr lvl="7"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8pPr>
            <a:lvl9pPr lvl="8" rtl="0">
              <a:lnSpc>
                <a:spcPct val="80000"/>
              </a:lnSpc>
              <a:spcBef>
                <a:spcPts val="0"/>
              </a:spcBef>
              <a:spcAft>
                <a:spcPts val="0"/>
              </a:spcAft>
              <a:buClr>
                <a:schemeClr val="dk1"/>
              </a:buClr>
              <a:buSzPts val="2800"/>
              <a:buFont typeface="Michroma"/>
              <a:buNone/>
              <a:defRPr sz="2800">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275750" y="11487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Michroma"/>
              <a:buChar char="●"/>
              <a:defRPr sz="1100">
                <a:solidFill>
                  <a:schemeClr val="dk2"/>
                </a:solidFill>
                <a:latin typeface="Michroma"/>
                <a:ea typeface="Michroma"/>
                <a:cs typeface="Michroma"/>
                <a:sym typeface="Michroma"/>
              </a:defRPr>
            </a:lvl1pPr>
            <a:lvl2pPr marL="914400" lvl="1" indent="-304800" rtl="0">
              <a:lnSpc>
                <a:spcPct val="115000"/>
              </a:lnSpc>
              <a:spcBef>
                <a:spcPts val="1600"/>
              </a:spcBef>
              <a:spcAft>
                <a:spcPts val="0"/>
              </a:spcAft>
              <a:buClr>
                <a:schemeClr val="dk2"/>
              </a:buClr>
              <a:buSzPts val="1200"/>
              <a:buFont typeface="Space Mono"/>
              <a:buChar char="○"/>
              <a:defRPr sz="1200">
                <a:solidFill>
                  <a:schemeClr val="dk2"/>
                </a:solidFill>
                <a:latin typeface="Space Mono"/>
                <a:ea typeface="Space Mono"/>
                <a:cs typeface="Space Mono"/>
                <a:sym typeface="Space Mono"/>
              </a:defRPr>
            </a:lvl2pPr>
            <a:lvl3pPr marL="1371600" lvl="2"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3pPr>
            <a:lvl4pPr marL="1828800" lvl="3" indent="-279400" rtl="0">
              <a:lnSpc>
                <a:spcPct val="115000"/>
              </a:lnSpc>
              <a:spcBef>
                <a:spcPts val="1600"/>
              </a:spcBef>
              <a:spcAft>
                <a:spcPts val="0"/>
              </a:spcAft>
              <a:buClr>
                <a:schemeClr val="dk2"/>
              </a:buClr>
              <a:buSzPts val="800"/>
              <a:buFont typeface="Montserrat Medium"/>
              <a:buChar char="●"/>
              <a:defRPr sz="800">
                <a:solidFill>
                  <a:schemeClr val="dk2"/>
                </a:solidFill>
                <a:latin typeface="Montserrat Medium"/>
                <a:ea typeface="Montserrat Medium"/>
                <a:cs typeface="Montserrat Medium"/>
                <a:sym typeface="Montserrat Medium"/>
              </a:defRPr>
            </a:lvl4pPr>
            <a:lvl5pPr marL="2286000" lvl="4" indent="-282575" rtl="0">
              <a:lnSpc>
                <a:spcPct val="115000"/>
              </a:lnSpc>
              <a:spcBef>
                <a:spcPts val="1600"/>
              </a:spcBef>
              <a:spcAft>
                <a:spcPts val="0"/>
              </a:spcAft>
              <a:buClr>
                <a:schemeClr val="dk2"/>
              </a:buClr>
              <a:buSzPts val="850"/>
              <a:buFont typeface="IBM Plex Mono Medium"/>
              <a:buChar char="○"/>
              <a:defRPr sz="850">
                <a:solidFill>
                  <a:schemeClr val="dk2"/>
                </a:solidFill>
                <a:latin typeface="IBM Plex Mono Medium"/>
                <a:ea typeface="IBM Plex Mono Medium"/>
                <a:cs typeface="IBM Plex Mono Medium"/>
                <a:sym typeface="IBM Plex Mono Medium"/>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pic>
        <p:nvPicPr>
          <p:cNvPr id="8" name="Google Shape;8;p1"/>
          <p:cNvPicPr preferRelativeResize="0"/>
          <p:nvPr/>
        </p:nvPicPr>
        <p:blipFill>
          <a:blip r:embed="rId21">
            <a:alphaModFix/>
          </a:blip>
          <a:stretch>
            <a:fillRect/>
          </a:stretch>
        </p:blipFill>
        <p:spPr>
          <a:xfrm>
            <a:off x="311700" y="303350"/>
            <a:ext cx="713927" cy="80925"/>
          </a:xfrm>
          <a:prstGeom prst="rect">
            <a:avLst/>
          </a:prstGeom>
          <a:noFill/>
          <a:ln>
            <a:noFill/>
          </a:ln>
        </p:spPr>
      </p:pic>
      <p:sp>
        <p:nvSpPr>
          <p:cNvPr id="9" name="Google Shape;9;p1"/>
          <p:cNvSpPr txBox="1"/>
          <p:nvPr/>
        </p:nvSpPr>
        <p:spPr>
          <a:xfrm>
            <a:off x="1971675" y="190500"/>
            <a:ext cx="2829000" cy="2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latin typeface="Space Mono"/>
                <a:ea typeface="Space Mono"/>
                <a:cs typeface="Space Mono"/>
                <a:sym typeface="Space Mono"/>
              </a:rPr>
              <a:t>PRESENTATION TITLE</a:t>
            </a:r>
            <a:endParaRPr sz="900">
              <a:latin typeface="Space Mono"/>
              <a:ea typeface="Space Mono"/>
              <a:cs typeface="Space Mono"/>
              <a:sym typeface="Space Mon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mirichoi0218/insurance"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189759" y="874950"/>
            <a:ext cx="7947900" cy="16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rPr>
              <a:t>Analysis of </a:t>
            </a:r>
            <a:r>
              <a:rPr lang="en-US" dirty="0">
                <a:latin typeface="+mj-lt"/>
              </a:rPr>
              <a:t>Smokers and Non-smokers Insurance Charges</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0"/>
              <a:t>Questions?</a:t>
            </a:r>
            <a:endParaRPr sz="9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141125" y="3703164"/>
            <a:ext cx="9625200" cy="9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350"/>
              <a:t>Thank You</a:t>
            </a:r>
            <a:endParaRPr sz="103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and problem statement</a:t>
            </a:r>
            <a:endParaRPr dirty="0"/>
          </a:p>
        </p:txBody>
      </p:sp>
      <p:sp>
        <p:nvSpPr>
          <p:cNvPr id="96" name="Google Shape;96;p22"/>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mj-lt"/>
                <a:ea typeface="Open Sans"/>
                <a:cs typeface="Open Sans"/>
                <a:sym typeface="Open Sans"/>
              </a:rPr>
              <a:t>We are being told that insurance companies charge more for smokers, regardless of their wellness status.</a:t>
            </a:r>
          </a:p>
          <a:p>
            <a:pPr marL="114300" lvl="0" indent="0" algn="l" rtl="0">
              <a:spcBef>
                <a:spcPts val="0"/>
              </a:spcBef>
              <a:spcAft>
                <a:spcPts val="0"/>
              </a:spcAft>
              <a:buClr>
                <a:schemeClr val="dk1"/>
              </a:buClr>
              <a:buSzPts val="1800"/>
              <a:buNone/>
            </a:pPr>
            <a:endParaRPr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mj-lt"/>
                <a:ea typeface="Open Sans"/>
                <a:cs typeface="Open Sans"/>
                <a:sym typeface="Open Sans"/>
              </a:rPr>
              <a:t>Before </a:t>
            </a:r>
            <a:r>
              <a:rPr lang="en-US" sz="1800" dirty="0">
                <a:solidFill>
                  <a:schemeClr val="dk1"/>
                </a:solidFill>
                <a:latin typeface="+mj-lt"/>
                <a:ea typeface="Open Sans"/>
                <a:cs typeface="Open Sans"/>
                <a:sym typeface="Open Sans"/>
              </a:rPr>
              <a:t>digging into how much insurance companies charge more</a:t>
            </a:r>
            <a:r>
              <a:rPr lang="en" sz="1800" dirty="0">
                <a:solidFill>
                  <a:schemeClr val="dk1"/>
                </a:solidFill>
                <a:latin typeface="+mj-lt"/>
                <a:ea typeface="Open Sans"/>
                <a:cs typeface="Open Sans"/>
                <a:sym typeface="Open Sans"/>
              </a:rPr>
              <a:t>, is there a real difference in charges for smo</a:t>
            </a:r>
            <a:r>
              <a:rPr lang="en-US" sz="1800" dirty="0" err="1">
                <a:solidFill>
                  <a:schemeClr val="dk1"/>
                </a:solidFill>
                <a:latin typeface="+mj-lt"/>
                <a:ea typeface="Open Sans"/>
                <a:cs typeface="Open Sans"/>
                <a:sym typeface="Open Sans"/>
              </a:rPr>
              <a:t>kers</a:t>
            </a:r>
            <a:r>
              <a:rPr lang="en-US" sz="1800" dirty="0">
                <a:solidFill>
                  <a:schemeClr val="dk1"/>
                </a:solidFill>
                <a:latin typeface="+mj-lt"/>
                <a:ea typeface="Open Sans"/>
                <a:cs typeface="Open Sans"/>
                <a:sym typeface="Open Sans"/>
              </a:rPr>
              <a:t> and non-smokers</a:t>
            </a:r>
            <a:r>
              <a:rPr lang="en" sz="1800" dirty="0">
                <a:solidFill>
                  <a:schemeClr val="dk1"/>
                </a:solidFill>
                <a:latin typeface="+mj-lt"/>
                <a:ea typeface="Open Sans"/>
                <a:cs typeface="Open Sans"/>
                <a:sym typeface="Open Sans"/>
              </a:rPr>
              <a:t>?</a:t>
            </a:r>
          </a:p>
          <a:p>
            <a:pPr marL="457200" lvl="0" indent="-342900" algn="l" rtl="0">
              <a:spcBef>
                <a:spcPts val="0"/>
              </a:spcBef>
              <a:spcAft>
                <a:spcPts val="0"/>
              </a:spcAft>
              <a:buClr>
                <a:schemeClr val="dk1"/>
              </a:buClr>
              <a:buSzPts val="1800"/>
              <a:buFont typeface="Open Sans"/>
              <a:buChar char="●"/>
            </a:pPr>
            <a:endParaRPr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mj-lt"/>
                <a:ea typeface="Open Sans"/>
                <a:cs typeface="Open Sans"/>
                <a:sym typeface="Open Sans"/>
              </a:rPr>
              <a:t>By how much on average? </a:t>
            </a:r>
          </a:p>
          <a:p>
            <a:pPr marL="457200" lvl="0" indent="-342900" algn="l" rtl="0">
              <a:spcBef>
                <a:spcPts val="0"/>
              </a:spcBef>
              <a:spcAft>
                <a:spcPts val="0"/>
              </a:spcAft>
              <a:buClr>
                <a:schemeClr val="dk1"/>
              </a:buClr>
              <a:buSzPts val="1800"/>
              <a:buFont typeface="Open Sans"/>
              <a:buChar char="●"/>
            </a:pPr>
            <a:endParaRPr lang="en"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mj-lt"/>
                <a:ea typeface="Open Sans"/>
                <a:cs typeface="Open Sans"/>
                <a:sym typeface="Open Sans"/>
              </a:rPr>
              <a:t>Does ‘healthy’ smokers get away with higher charges?</a:t>
            </a:r>
          </a:p>
          <a:p>
            <a:pPr marL="114300" lvl="0" indent="0" algn="l" rtl="0">
              <a:spcBef>
                <a:spcPts val="0"/>
              </a:spcBef>
              <a:spcAft>
                <a:spcPts val="0"/>
              </a:spcAft>
              <a:buClr>
                <a:schemeClr val="dk1"/>
              </a:buClr>
              <a:buSzPts val="1800"/>
              <a:buNone/>
            </a:pPr>
            <a:endParaRPr sz="1800" dirty="0">
              <a:solidFill>
                <a:srgbClr val="000000"/>
              </a:solidFill>
              <a:latin typeface="+mj-lt"/>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mj-lt"/>
              <a:ea typeface="Raleway"/>
              <a:cs typeface="Raleway"/>
              <a:sym typeface="Raleway"/>
            </a:endParaRPr>
          </a:p>
          <a:p>
            <a:pPr marL="0" lvl="0" indent="0" algn="l" rtl="0">
              <a:spcBef>
                <a:spcPts val="1600"/>
              </a:spcBef>
              <a:spcAft>
                <a:spcPts val="1600"/>
              </a:spcAft>
              <a:buNone/>
            </a:pPr>
            <a:endParaRPr sz="1800" dirty="0">
              <a:solidFill>
                <a:srgbClr val="000000"/>
              </a:solidFill>
              <a:latin typeface="+mj-lt"/>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311700" y="574450"/>
            <a:ext cx="6312600" cy="55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analyzed</a:t>
            </a:r>
            <a:endParaRPr dirty="0"/>
          </a:p>
        </p:txBody>
      </p:sp>
      <p:sp>
        <p:nvSpPr>
          <p:cNvPr id="102" name="Google Shape;102;p23"/>
          <p:cNvSpPr txBox="1">
            <a:spLocks noGrp="1"/>
          </p:cNvSpPr>
          <p:nvPr>
            <p:ph type="body" idx="1"/>
          </p:nvPr>
        </p:nvSpPr>
        <p:spPr>
          <a:xfrm>
            <a:off x="243400" y="13105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mj-lt"/>
                <a:ea typeface="Open Sans"/>
                <a:cs typeface="Open Sans"/>
                <a:sym typeface="Open Sans"/>
              </a:rPr>
              <a:t>1338 </a:t>
            </a:r>
            <a:r>
              <a:rPr lang="en-US" sz="1800" dirty="0">
                <a:solidFill>
                  <a:schemeClr val="dk1"/>
                </a:solidFill>
                <a:latin typeface="+mj-lt"/>
                <a:ea typeface="Open Sans"/>
                <a:cs typeface="Open Sans"/>
                <a:sym typeface="Open Sans"/>
              </a:rPr>
              <a:t>records total</a:t>
            </a: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mj-lt"/>
              <a:ea typeface="Open Sans"/>
              <a:cs typeface="Open Sans"/>
              <a:sym typeface="Open Sans"/>
            </a:endParaRPr>
          </a:p>
          <a:p>
            <a:pPr indent="-342900">
              <a:buClr>
                <a:schemeClr val="dk1"/>
              </a:buClr>
              <a:buSzPts val="1800"/>
              <a:buFont typeface="Open Sans"/>
              <a:buChar char="●"/>
            </a:pPr>
            <a:r>
              <a:rPr lang="en-US" sz="1800" dirty="0">
                <a:solidFill>
                  <a:schemeClr val="dk1"/>
                </a:solidFill>
                <a:latin typeface="+mj-lt"/>
                <a:ea typeface="Open Sans"/>
                <a:cs typeface="Open Sans"/>
              </a:rPr>
              <a:t>274 records for smokers; 1064 records for non-smokers</a:t>
            </a:r>
          </a:p>
          <a:p>
            <a:pPr marL="457200" lvl="0" indent="-342900" algn="l" rtl="0">
              <a:spcBef>
                <a:spcPts val="0"/>
              </a:spcBef>
              <a:spcAft>
                <a:spcPts val="0"/>
              </a:spcAft>
              <a:buClr>
                <a:schemeClr val="dk1"/>
              </a:buClr>
              <a:buSzPts val="1800"/>
              <a:buFont typeface="Open Sans"/>
              <a:buChar char="●"/>
            </a:pPr>
            <a:endParaRPr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mj-lt"/>
                <a:ea typeface="Open Sans"/>
                <a:cs typeface="Open Sans"/>
                <a:sym typeface="Open Sans"/>
              </a:rPr>
              <a:t>Data include</a:t>
            </a:r>
            <a:r>
              <a:rPr lang="en-US" sz="1800" dirty="0">
                <a:solidFill>
                  <a:schemeClr val="dk1"/>
                </a:solidFill>
                <a:latin typeface="+mj-lt"/>
                <a:ea typeface="Open Sans"/>
                <a:cs typeface="Open Sans"/>
                <a:sym typeface="Open Sans"/>
              </a:rPr>
              <a:t>s age, sex, </a:t>
            </a:r>
            <a:r>
              <a:rPr lang="en-US" sz="1800" dirty="0" err="1">
                <a:solidFill>
                  <a:schemeClr val="dk1"/>
                </a:solidFill>
                <a:latin typeface="+mj-lt"/>
                <a:ea typeface="Open Sans"/>
                <a:cs typeface="Open Sans"/>
                <a:sym typeface="Open Sans"/>
              </a:rPr>
              <a:t>bmi</a:t>
            </a:r>
            <a:r>
              <a:rPr lang="en-US" sz="1800" dirty="0">
                <a:solidFill>
                  <a:schemeClr val="dk1"/>
                </a:solidFill>
                <a:latin typeface="+mj-lt"/>
                <a:ea typeface="Open Sans"/>
                <a:cs typeface="Open Sans"/>
                <a:sym typeface="Open Sans"/>
              </a:rPr>
              <a:t>, children, smoker, region, and charges</a:t>
            </a:r>
          </a:p>
          <a:p>
            <a:pPr marL="457200" lvl="0" indent="-342900" algn="l" rtl="0">
              <a:spcBef>
                <a:spcPts val="0"/>
              </a:spcBef>
              <a:spcAft>
                <a:spcPts val="0"/>
              </a:spcAft>
              <a:buClr>
                <a:schemeClr val="dk1"/>
              </a:buClr>
              <a:buSzPts val="1800"/>
              <a:buFont typeface="Open Sans"/>
              <a:buChar char="●"/>
            </a:pPr>
            <a:endParaRPr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u="sng" dirty="0">
                <a:solidFill>
                  <a:schemeClr val="hlink"/>
                </a:solidFill>
                <a:latin typeface="+mj-lt"/>
                <a:ea typeface="Open Sans"/>
                <a:cs typeface="Open Sans"/>
                <a:sym typeface="Open Sans"/>
                <a:hlinkClick r:id="rId3"/>
              </a:rPr>
              <a:t>Raw data available here </a:t>
            </a:r>
            <a:endParaRPr sz="1800" dirty="0">
              <a:solidFill>
                <a:schemeClr val="dk1"/>
              </a:solidFill>
              <a:latin typeface="+mj-lt"/>
              <a:ea typeface="Open Sans"/>
              <a:cs typeface="Open Sans"/>
              <a:sym typeface="Open Sans"/>
            </a:endParaRPr>
          </a:p>
          <a:p>
            <a:pPr marL="0" lvl="0" indent="0" algn="l" rtl="0">
              <a:spcBef>
                <a:spcPts val="0"/>
              </a:spcBef>
              <a:spcAft>
                <a:spcPts val="0"/>
              </a:spcAft>
              <a:buClr>
                <a:schemeClr val="dk1"/>
              </a:buClr>
              <a:buSzPts val="1100"/>
              <a:buFont typeface="Arial"/>
              <a:buNone/>
            </a:pPr>
            <a:endParaRPr sz="1800" dirty="0">
              <a:solidFill>
                <a:srgbClr val="000000"/>
              </a:solidFill>
              <a:latin typeface="+mj-lt"/>
              <a:ea typeface="Raleway"/>
              <a:cs typeface="Raleway"/>
              <a:sym typeface="Raleway"/>
            </a:endParaRPr>
          </a:p>
          <a:p>
            <a:pPr marL="0" lvl="0" indent="0" algn="l" rtl="0">
              <a:spcBef>
                <a:spcPts val="1600"/>
              </a:spcBef>
              <a:spcAft>
                <a:spcPts val="1600"/>
              </a:spcAft>
              <a:buNone/>
            </a:pPr>
            <a:endParaRPr sz="1800" dirty="0">
              <a:solidFill>
                <a:srgbClr val="000000"/>
              </a:solidFill>
              <a:latin typeface="+mj-lt"/>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470894" y="1242321"/>
            <a:ext cx="4512300" cy="2073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700" dirty="0">
                <a:solidFill>
                  <a:srgbClr val="000000"/>
                </a:solidFill>
              </a:rPr>
              <a:t>Focus on </a:t>
            </a:r>
            <a:r>
              <a:rPr lang="en-US" sz="2700" dirty="0">
                <a:solidFill>
                  <a:srgbClr val="000000"/>
                </a:solidFill>
              </a:rPr>
              <a:t>smoker VS non-smoker</a:t>
            </a:r>
            <a:endParaRPr sz="2700" dirty="0">
              <a:solidFill>
                <a:srgbClr val="000000"/>
              </a:solidFill>
            </a:endParaRPr>
          </a:p>
        </p:txBody>
      </p:sp>
      <p:pic>
        <p:nvPicPr>
          <p:cNvPr id="2" name="Picture 1">
            <a:extLst>
              <a:ext uri="{FF2B5EF4-FFF2-40B4-BE49-F238E27FC236}">
                <a16:creationId xmlns:a16="http://schemas.microsoft.com/office/drawing/2014/main" id="{1429A240-4580-43C3-AD3B-325748506C10}"/>
              </a:ext>
            </a:extLst>
          </p:cNvPr>
          <p:cNvPicPr>
            <a:picLocks noChangeAspect="1"/>
          </p:cNvPicPr>
          <p:nvPr/>
        </p:nvPicPr>
        <p:blipFill>
          <a:blip r:embed="rId3"/>
          <a:stretch>
            <a:fillRect/>
          </a:stretch>
        </p:blipFill>
        <p:spPr>
          <a:xfrm>
            <a:off x="5504330" y="266002"/>
            <a:ext cx="2411840" cy="46114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173450" y="502732"/>
            <a:ext cx="6696900" cy="1212918"/>
          </a:xfrm>
          <a:prstGeom prst="rect">
            <a:avLst/>
          </a:prstGeom>
        </p:spPr>
        <p:txBody>
          <a:bodyPr spcFirstLastPara="1" wrap="square" lIns="91425" tIns="91425" rIns="91425" bIns="91425" anchor="t" anchorCtr="0">
            <a:noAutofit/>
          </a:bodyPr>
          <a:lstStyle/>
          <a:p>
            <a:pPr marL="0" lvl="0" indent="0">
              <a:spcAft>
                <a:spcPts val="1600"/>
              </a:spcAft>
              <a:buNone/>
            </a:pPr>
            <a:r>
              <a:rPr lang="en" sz="1800" dirty="0">
                <a:solidFill>
                  <a:srgbClr val="000000"/>
                </a:solidFill>
              </a:rPr>
              <a:t>Statistically significant difference between </a:t>
            </a:r>
            <a:r>
              <a:rPr lang="en-US" sz="1800" dirty="0">
                <a:solidFill>
                  <a:srgbClr val="000000"/>
                </a:solidFill>
              </a:rPr>
              <a:t>Smokers and Non-smokers Insurance Charges </a:t>
            </a:r>
            <a:r>
              <a:rPr lang="en" sz="1800" dirty="0">
                <a:solidFill>
                  <a:srgbClr val="000000"/>
                </a:solidFill>
              </a:rPr>
              <a:t>:</a:t>
            </a:r>
            <a:endParaRPr sz="1800" dirty="0">
              <a:solidFill>
                <a:srgbClr val="000000"/>
              </a:solidFill>
            </a:endParaRPr>
          </a:p>
        </p:txBody>
      </p:sp>
      <p:sp>
        <p:nvSpPr>
          <p:cNvPr id="114" name="Google Shape;114;p25"/>
          <p:cNvSpPr txBox="1">
            <a:spLocks noGrp="1"/>
          </p:cNvSpPr>
          <p:nvPr>
            <p:ph type="subTitle" idx="4294967295"/>
          </p:nvPr>
        </p:nvSpPr>
        <p:spPr>
          <a:xfrm>
            <a:off x="4710050" y="1715650"/>
            <a:ext cx="4320600" cy="1346400"/>
          </a:xfrm>
          <a:prstGeom prst="rect">
            <a:avLst/>
          </a:prstGeom>
        </p:spPr>
        <p:txBody>
          <a:bodyPr spcFirstLastPara="1" wrap="square" lIns="91425" tIns="91425" rIns="91425" bIns="91425" anchor="t" anchorCtr="0">
            <a:noAutofit/>
          </a:bodyPr>
          <a:lstStyle/>
          <a:p>
            <a:pPr lvl="0" indent="-342900">
              <a:buClr>
                <a:schemeClr val="dk1"/>
              </a:buClr>
              <a:buSzPts val="1800"/>
              <a:buFont typeface="Open Sans"/>
              <a:buChar char="●"/>
            </a:pPr>
            <a:r>
              <a:rPr lang="en" sz="1800" dirty="0">
                <a:solidFill>
                  <a:schemeClr val="dk1"/>
                </a:solidFill>
                <a:latin typeface="Open Sans"/>
                <a:ea typeface="Open Sans"/>
                <a:cs typeface="Open Sans"/>
                <a:sym typeface="Open Sans"/>
              </a:rPr>
              <a:t>With 95% confidence, the average </a:t>
            </a:r>
            <a:r>
              <a:rPr lang="en-US" sz="1800" dirty="0">
                <a:solidFill>
                  <a:schemeClr val="dk1"/>
                </a:solidFill>
                <a:latin typeface="Open Sans"/>
                <a:ea typeface="Open Sans"/>
                <a:cs typeface="Open Sans"/>
                <a:sym typeface="Open Sans"/>
              </a:rPr>
              <a:t>charge for smokers</a:t>
            </a:r>
            <a:r>
              <a:rPr lang="en" sz="1800" dirty="0">
                <a:solidFill>
                  <a:schemeClr val="dk1"/>
                </a:solidFill>
                <a:latin typeface="Open Sans"/>
                <a:ea typeface="Open Sans"/>
                <a:cs typeface="Open Sans"/>
                <a:sym typeface="Open Sans"/>
              </a:rPr>
              <a:t> is between $23,077 and $</a:t>
            </a:r>
            <a:r>
              <a:rPr lang="en-US" altLang="en-US" sz="1800" dirty="0">
                <a:solidFill>
                  <a:srgbClr val="000000"/>
                </a:solidFill>
                <a:latin typeface="Arial Unicode MS"/>
                <a:ea typeface="Courier New" panose="02070309020205020404" pitchFamily="49" charset="0"/>
              </a:rPr>
              <a:t>25,865</a:t>
            </a:r>
            <a:r>
              <a:rPr lang="en" sz="1800" dirty="0">
                <a:solidFill>
                  <a:schemeClr val="dk1"/>
                </a:solidFill>
                <a:latin typeface="Open Sans"/>
                <a:ea typeface="Open Sans"/>
                <a:cs typeface="Open Sans"/>
                <a:sym typeface="Open Sans"/>
              </a:rPr>
              <a:t> higher </a:t>
            </a:r>
            <a:r>
              <a:rPr lang="en-US" sz="1800" dirty="0">
                <a:solidFill>
                  <a:schemeClr val="dk1"/>
                </a:solidFill>
                <a:latin typeface="Open Sans"/>
                <a:ea typeface="Open Sans"/>
                <a:cs typeface="Open Sans"/>
                <a:sym typeface="Open Sans"/>
              </a:rPr>
              <a:t>that for non-smokers</a:t>
            </a:r>
            <a:endParaRPr lang="en" sz="1800" dirty="0">
              <a:solidFill>
                <a:schemeClr val="dk1"/>
              </a:solidFill>
              <a:latin typeface="Open Sans"/>
              <a:ea typeface="Open Sans"/>
              <a:cs typeface="Open Sans"/>
              <a:sym typeface="Open Sans"/>
            </a:endParaRP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For the 274 </a:t>
            </a:r>
            <a:r>
              <a:rPr lang="en-US" sz="1800" dirty="0">
                <a:solidFill>
                  <a:schemeClr val="dk1"/>
                </a:solidFill>
                <a:latin typeface="Open Sans"/>
                <a:ea typeface="Open Sans"/>
                <a:cs typeface="Open Sans"/>
                <a:sym typeface="Open Sans"/>
              </a:rPr>
              <a:t>smokers</a:t>
            </a:r>
            <a:r>
              <a:rPr lang="en" sz="1800" dirty="0">
                <a:solidFill>
                  <a:schemeClr val="dk1"/>
                </a:solidFill>
                <a:latin typeface="Open Sans"/>
                <a:ea typeface="Open Sans"/>
                <a:cs typeface="Open Sans"/>
                <a:sym typeface="Open Sans"/>
              </a:rPr>
              <a:t> in our sample, this translates to a possible lift of between $23K and $26K </a:t>
            </a:r>
            <a:r>
              <a:rPr lang="en-US" sz="1800" dirty="0">
                <a:solidFill>
                  <a:schemeClr val="dk1"/>
                </a:solidFill>
                <a:latin typeface="Open Sans"/>
                <a:ea typeface="Open Sans"/>
                <a:cs typeface="Open Sans"/>
                <a:sym typeface="Open Sans"/>
              </a:rPr>
              <a:t>per year.</a:t>
            </a:r>
            <a:endParaRPr lang="en"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sz="1800" dirty="0">
              <a:solidFill>
                <a:srgbClr val="000000"/>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691EFA9B-D0C7-4AA9-8724-C61B19251751}"/>
              </a:ext>
            </a:extLst>
          </p:cNvPr>
          <p:cNvPicPr>
            <a:picLocks noChangeAspect="1"/>
          </p:cNvPicPr>
          <p:nvPr/>
        </p:nvPicPr>
        <p:blipFill>
          <a:blip r:embed="rId3"/>
          <a:stretch>
            <a:fillRect/>
          </a:stretch>
        </p:blipFill>
        <p:spPr>
          <a:xfrm>
            <a:off x="173450" y="1736913"/>
            <a:ext cx="4536600" cy="2848401"/>
          </a:xfrm>
          <a:prstGeom prst="rect">
            <a:avLst/>
          </a:prstGeom>
        </p:spPr>
      </p:pic>
      <p:sp>
        <p:nvSpPr>
          <p:cNvPr id="5" name="Rectangle 3">
            <a:extLst>
              <a:ext uri="{FF2B5EF4-FFF2-40B4-BE49-F238E27FC236}">
                <a16:creationId xmlns:a16="http://schemas.microsoft.com/office/drawing/2014/main" id="{99AA1C1A-38F4-4E97-955E-EEE0B7D7E0EF}"/>
              </a:ext>
            </a:extLst>
          </p:cNvPr>
          <p:cNvSpPr>
            <a:spLocks noChangeArrowheads="1"/>
          </p:cNvSpPr>
          <p:nvPr/>
        </p:nvSpPr>
        <p:spPr bwMode="auto">
          <a:xfrm>
            <a:off x="0" y="182433"/>
            <a:ext cx="20840"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subTitle" idx="4294967295"/>
          </p:nvPr>
        </p:nvSpPr>
        <p:spPr>
          <a:xfrm>
            <a:off x="399173" y="1242321"/>
            <a:ext cx="3996917" cy="2073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700" dirty="0">
                <a:solidFill>
                  <a:srgbClr val="000000"/>
                </a:solidFill>
              </a:rPr>
              <a:t>Focus on </a:t>
            </a:r>
            <a:r>
              <a:rPr lang="en-US" sz="2700" dirty="0">
                <a:solidFill>
                  <a:srgbClr val="000000"/>
                </a:solidFill>
              </a:rPr>
              <a:t>the healthy smokers and non-smokers</a:t>
            </a:r>
            <a:endParaRPr sz="2700" dirty="0">
              <a:solidFill>
                <a:srgbClr val="000000"/>
              </a:solidFill>
            </a:endParaRPr>
          </a:p>
        </p:txBody>
      </p:sp>
      <p:pic>
        <p:nvPicPr>
          <p:cNvPr id="3" name="Picture 2">
            <a:extLst>
              <a:ext uri="{FF2B5EF4-FFF2-40B4-BE49-F238E27FC236}">
                <a16:creationId xmlns:a16="http://schemas.microsoft.com/office/drawing/2014/main" id="{0BF2BFEA-D36A-4886-BAC2-E8E9FA269B98}"/>
              </a:ext>
            </a:extLst>
          </p:cNvPr>
          <p:cNvPicPr>
            <a:picLocks noChangeAspect="1"/>
          </p:cNvPicPr>
          <p:nvPr/>
        </p:nvPicPr>
        <p:blipFill>
          <a:blip r:embed="rId3"/>
          <a:stretch>
            <a:fillRect/>
          </a:stretch>
        </p:blipFill>
        <p:spPr>
          <a:xfrm>
            <a:off x="4467811" y="1156787"/>
            <a:ext cx="4512301" cy="3477406"/>
          </a:xfrm>
          <a:prstGeom prst="rect">
            <a:avLst/>
          </a:prstGeom>
        </p:spPr>
      </p:pic>
    </p:spTree>
    <p:extLst>
      <p:ext uri="{BB962C8B-B14F-4D97-AF65-F5344CB8AC3E}">
        <p14:creationId xmlns:p14="http://schemas.microsoft.com/office/powerpoint/2010/main" val="402615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subTitle" idx="4294967295"/>
          </p:nvPr>
        </p:nvSpPr>
        <p:spPr>
          <a:xfrm>
            <a:off x="173450" y="502732"/>
            <a:ext cx="6696900" cy="1212918"/>
          </a:xfrm>
          <a:prstGeom prst="rect">
            <a:avLst/>
          </a:prstGeom>
        </p:spPr>
        <p:txBody>
          <a:bodyPr spcFirstLastPara="1" wrap="square" lIns="91425" tIns="91425" rIns="91425" bIns="91425" anchor="t" anchorCtr="0">
            <a:noAutofit/>
          </a:bodyPr>
          <a:lstStyle/>
          <a:p>
            <a:pPr marL="0" lvl="0" indent="0">
              <a:spcAft>
                <a:spcPts val="1600"/>
              </a:spcAft>
              <a:buNone/>
            </a:pPr>
            <a:r>
              <a:rPr lang="en" sz="1800" dirty="0">
                <a:solidFill>
                  <a:srgbClr val="000000"/>
                </a:solidFill>
              </a:rPr>
              <a:t>Statistically significant difference between </a:t>
            </a:r>
            <a:r>
              <a:rPr lang="en-US" sz="1800" dirty="0">
                <a:solidFill>
                  <a:srgbClr val="000000"/>
                </a:solidFill>
              </a:rPr>
              <a:t>Healthy</a:t>
            </a:r>
            <a:r>
              <a:rPr lang="en" sz="1800" dirty="0">
                <a:solidFill>
                  <a:srgbClr val="000000"/>
                </a:solidFill>
              </a:rPr>
              <a:t> </a:t>
            </a:r>
            <a:r>
              <a:rPr lang="en-US" sz="1800" dirty="0">
                <a:solidFill>
                  <a:srgbClr val="000000"/>
                </a:solidFill>
              </a:rPr>
              <a:t>Smokers and Non-smokers Insurance Charges </a:t>
            </a:r>
            <a:endParaRPr sz="1800" dirty="0">
              <a:solidFill>
                <a:srgbClr val="000000"/>
              </a:solidFill>
            </a:endParaRPr>
          </a:p>
        </p:txBody>
      </p:sp>
      <p:sp>
        <p:nvSpPr>
          <p:cNvPr id="114" name="Google Shape;114;p25"/>
          <p:cNvSpPr txBox="1">
            <a:spLocks noGrp="1"/>
          </p:cNvSpPr>
          <p:nvPr>
            <p:ph type="subTitle" idx="4294967295"/>
          </p:nvPr>
        </p:nvSpPr>
        <p:spPr>
          <a:xfrm>
            <a:off x="4710050" y="1599109"/>
            <a:ext cx="4320600" cy="1346400"/>
          </a:xfrm>
          <a:prstGeom prst="rect">
            <a:avLst/>
          </a:prstGeom>
        </p:spPr>
        <p:txBody>
          <a:bodyPr spcFirstLastPara="1" wrap="square" lIns="91425" tIns="91425" rIns="91425" bIns="91425" anchor="t" anchorCtr="0">
            <a:noAutofit/>
          </a:bodyPr>
          <a:lstStyle/>
          <a:p>
            <a:pPr lvl="0" indent="-342900">
              <a:buClr>
                <a:schemeClr val="dk1"/>
              </a:buClr>
              <a:buSzPts val="1800"/>
              <a:buFont typeface="Open Sans"/>
              <a:buChar char="●"/>
            </a:pPr>
            <a:r>
              <a:rPr lang="en" sz="1800" dirty="0">
                <a:solidFill>
                  <a:schemeClr val="dk1"/>
                </a:solidFill>
                <a:latin typeface="+mn-lt"/>
                <a:ea typeface="Open Sans"/>
                <a:cs typeface="Open Sans"/>
                <a:sym typeface="Open Sans"/>
              </a:rPr>
              <a:t>With 95% confidence, the average </a:t>
            </a:r>
            <a:r>
              <a:rPr lang="en-US" sz="1800" dirty="0">
                <a:solidFill>
                  <a:schemeClr val="dk1"/>
                </a:solidFill>
                <a:latin typeface="+mn-lt"/>
                <a:ea typeface="Open Sans"/>
                <a:cs typeface="Open Sans"/>
                <a:sym typeface="Open Sans"/>
              </a:rPr>
              <a:t>charge for healthy smokers</a:t>
            </a:r>
            <a:r>
              <a:rPr lang="en" sz="1800" dirty="0">
                <a:solidFill>
                  <a:schemeClr val="dk1"/>
                </a:solidFill>
                <a:latin typeface="+mn-lt"/>
                <a:ea typeface="Open Sans"/>
                <a:cs typeface="Open Sans"/>
                <a:sym typeface="Open Sans"/>
              </a:rPr>
              <a:t> is between $11,910 and $</a:t>
            </a:r>
            <a:r>
              <a:rPr lang="en-US" altLang="en-US" sz="1800" dirty="0">
                <a:solidFill>
                  <a:srgbClr val="000000"/>
                </a:solidFill>
                <a:latin typeface="+mn-lt"/>
                <a:ea typeface="Courier New" panose="02070309020205020404" pitchFamily="49" charset="0"/>
              </a:rPr>
              <a:t>14,273</a:t>
            </a:r>
            <a:r>
              <a:rPr lang="en" sz="1800" dirty="0">
                <a:solidFill>
                  <a:schemeClr val="dk1"/>
                </a:solidFill>
                <a:latin typeface="+mn-lt"/>
                <a:ea typeface="Open Sans"/>
                <a:cs typeface="Open Sans"/>
                <a:sym typeface="Open Sans"/>
              </a:rPr>
              <a:t> higher </a:t>
            </a:r>
            <a:r>
              <a:rPr lang="en-US" sz="1800" dirty="0">
                <a:solidFill>
                  <a:schemeClr val="dk1"/>
                </a:solidFill>
                <a:latin typeface="+mn-lt"/>
                <a:ea typeface="Open Sans"/>
                <a:cs typeface="Open Sans"/>
                <a:sym typeface="Open Sans"/>
              </a:rPr>
              <a:t>that for heathy non-smokers</a:t>
            </a:r>
            <a:endParaRPr lang="en" sz="1800" dirty="0">
              <a:solidFill>
                <a:schemeClr val="dk1"/>
              </a:solidFill>
              <a:latin typeface="+mn-lt"/>
              <a:ea typeface="Open Sans"/>
              <a:cs typeface="Open Sans"/>
              <a:sym typeface="Open Sans"/>
            </a:endParaRPr>
          </a:p>
          <a:p>
            <a:pPr marL="114300" lvl="0" indent="0" algn="l" rtl="0">
              <a:spcBef>
                <a:spcPts val="0"/>
              </a:spcBef>
              <a:spcAft>
                <a:spcPts val="0"/>
              </a:spcAft>
              <a:buClr>
                <a:schemeClr val="dk1"/>
              </a:buClr>
              <a:buSzPts val="1800"/>
              <a:buNone/>
            </a:pPr>
            <a:endParaRPr lang="en-US"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mj-lt"/>
                <a:ea typeface="Open Sans"/>
                <a:cs typeface="Open Sans"/>
                <a:sym typeface="Open Sans"/>
              </a:rPr>
              <a:t>For the 50 </a:t>
            </a:r>
            <a:r>
              <a:rPr lang="en-US" sz="1800" dirty="0">
                <a:solidFill>
                  <a:schemeClr val="dk1"/>
                </a:solidFill>
                <a:latin typeface="+mj-lt"/>
                <a:ea typeface="Open Sans"/>
                <a:cs typeface="Open Sans"/>
                <a:sym typeface="Open Sans"/>
              </a:rPr>
              <a:t>healthy smokers</a:t>
            </a:r>
            <a:r>
              <a:rPr lang="en" sz="1800" dirty="0">
                <a:solidFill>
                  <a:schemeClr val="dk1"/>
                </a:solidFill>
                <a:latin typeface="+mj-lt"/>
                <a:ea typeface="Open Sans"/>
                <a:cs typeface="Open Sans"/>
                <a:sym typeface="Open Sans"/>
              </a:rPr>
              <a:t> in our sample, this translates to a possible lift of between $11K and $14K </a:t>
            </a:r>
            <a:r>
              <a:rPr lang="en-US" sz="1800" dirty="0">
                <a:solidFill>
                  <a:schemeClr val="dk1"/>
                </a:solidFill>
                <a:latin typeface="+mj-lt"/>
                <a:ea typeface="Open Sans"/>
                <a:cs typeface="Open Sans"/>
                <a:sym typeface="Open Sans"/>
              </a:rPr>
              <a:t>per year.</a:t>
            </a:r>
            <a:endParaRPr lang="en" sz="1800" dirty="0">
              <a:solidFill>
                <a:schemeClr val="dk1"/>
              </a:solidFill>
              <a:latin typeface="+mj-lt"/>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endParaRPr sz="1800" dirty="0">
              <a:solidFill>
                <a:srgbClr val="000000"/>
              </a:solidFill>
              <a:latin typeface="Open Sans"/>
              <a:ea typeface="Open Sans"/>
              <a:cs typeface="Open Sans"/>
              <a:sym typeface="Open Sans"/>
            </a:endParaRPr>
          </a:p>
        </p:txBody>
      </p:sp>
      <p:sp>
        <p:nvSpPr>
          <p:cNvPr id="5" name="Rectangle 3">
            <a:extLst>
              <a:ext uri="{FF2B5EF4-FFF2-40B4-BE49-F238E27FC236}">
                <a16:creationId xmlns:a16="http://schemas.microsoft.com/office/drawing/2014/main" id="{99AA1C1A-38F4-4E97-955E-EEE0B7D7E0EF}"/>
              </a:ext>
            </a:extLst>
          </p:cNvPr>
          <p:cNvSpPr>
            <a:spLocks noChangeArrowheads="1"/>
          </p:cNvSpPr>
          <p:nvPr/>
        </p:nvSpPr>
        <p:spPr bwMode="auto">
          <a:xfrm>
            <a:off x="0" y="182433"/>
            <a:ext cx="20840" cy="923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CDFCA79B-40A4-4387-A0B2-C3E98DEE001C}"/>
              </a:ext>
            </a:extLst>
          </p:cNvPr>
          <p:cNvPicPr>
            <a:picLocks noChangeAspect="1"/>
          </p:cNvPicPr>
          <p:nvPr/>
        </p:nvPicPr>
        <p:blipFill>
          <a:blip r:embed="rId3"/>
          <a:stretch>
            <a:fillRect/>
          </a:stretch>
        </p:blipFill>
        <p:spPr>
          <a:xfrm>
            <a:off x="347726" y="1715649"/>
            <a:ext cx="4362324" cy="2887879"/>
          </a:xfrm>
          <a:prstGeom prst="rect">
            <a:avLst/>
          </a:prstGeom>
        </p:spPr>
      </p:pic>
    </p:spTree>
    <p:extLst>
      <p:ext uri="{BB962C8B-B14F-4D97-AF65-F5344CB8AC3E}">
        <p14:creationId xmlns:p14="http://schemas.microsoft.com/office/powerpoint/2010/main" val="99348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25">
            <a:extLst>
              <a:ext uri="{FF2B5EF4-FFF2-40B4-BE49-F238E27FC236}">
                <a16:creationId xmlns:a16="http://schemas.microsoft.com/office/drawing/2014/main" id="{1CB37FC5-B31B-4F76-8CAE-5B8850C4C288}"/>
              </a:ext>
            </a:extLst>
          </p:cNvPr>
          <p:cNvSpPr txBox="1">
            <a:spLocks/>
          </p:cNvSpPr>
          <p:nvPr/>
        </p:nvSpPr>
        <p:spPr>
          <a:xfrm>
            <a:off x="334815" y="699956"/>
            <a:ext cx="6696900" cy="734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chemeClr val="dk2"/>
              </a:buClr>
              <a:buSzPts val="1100"/>
              <a:buFont typeface="Michroma"/>
              <a:buChar char="●"/>
              <a:defRPr sz="1100" b="0" i="0" u="none" strike="noStrike" cap="none">
                <a:solidFill>
                  <a:schemeClr val="dk2"/>
                </a:solidFill>
                <a:latin typeface="Michroma"/>
                <a:ea typeface="Michroma"/>
                <a:cs typeface="Michroma"/>
                <a:sym typeface="Michroma"/>
              </a:defRPr>
            </a:lvl1pPr>
            <a:lvl2pPr marL="914400" marR="0" lvl="1" indent="-304800" algn="l" rtl="0">
              <a:lnSpc>
                <a:spcPct val="115000"/>
              </a:lnSpc>
              <a:spcBef>
                <a:spcPts val="1600"/>
              </a:spcBef>
              <a:spcAft>
                <a:spcPts val="0"/>
              </a:spcAft>
              <a:buClr>
                <a:schemeClr val="dk2"/>
              </a:buClr>
              <a:buSzPts val="1200"/>
              <a:buFont typeface="Space Mono"/>
              <a:buChar char="○"/>
              <a:defRPr sz="1200" b="0" i="0" u="none" strike="noStrike" cap="none">
                <a:solidFill>
                  <a:schemeClr val="dk2"/>
                </a:solidFill>
                <a:latin typeface="Space Mono"/>
                <a:ea typeface="Space Mono"/>
                <a:cs typeface="Space Mono"/>
                <a:sym typeface="Space Mono"/>
              </a:defRPr>
            </a:lvl2pPr>
            <a:lvl3pPr marL="1371600" marR="0" lvl="2" indent="-279400" algn="l" rtl="0">
              <a:lnSpc>
                <a:spcPct val="115000"/>
              </a:lnSpc>
              <a:spcBef>
                <a:spcPts val="1600"/>
              </a:spcBef>
              <a:spcAft>
                <a:spcPts val="0"/>
              </a:spcAft>
              <a:buClr>
                <a:schemeClr val="dk2"/>
              </a:buClr>
              <a:buSzPts val="800"/>
              <a:buFont typeface="Montserrat Medium"/>
              <a:buChar char="■"/>
              <a:defRPr sz="800" b="0" i="0" u="none" strike="noStrike" cap="none">
                <a:solidFill>
                  <a:schemeClr val="dk2"/>
                </a:solidFill>
                <a:latin typeface="Montserrat Medium"/>
                <a:ea typeface="Montserrat Medium"/>
                <a:cs typeface="Montserrat Medium"/>
                <a:sym typeface="Montserrat Medium"/>
              </a:defRPr>
            </a:lvl3pPr>
            <a:lvl4pPr marL="1828800" marR="0" lvl="3" indent="-279400" algn="l" rtl="0">
              <a:lnSpc>
                <a:spcPct val="115000"/>
              </a:lnSpc>
              <a:spcBef>
                <a:spcPts val="1600"/>
              </a:spcBef>
              <a:spcAft>
                <a:spcPts val="0"/>
              </a:spcAft>
              <a:buClr>
                <a:schemeClr val="dk2"/>
              </a:buClr>
              <a:buSzPts val="800"/>
              <a:buFont typeface="Montserrat Medium"/>
              <a:buChar char="●"/>
              <a:defRPr sz="800" b="0" i="0" u="none" strike="noStrike" cap="none">
                <a:solidFill>
                  <a:schemeClr val="dk2"/>
                </a:solidFill>
                <a:latin typeface="Montserrat Medium"/>
                <a:ea typeface="Montserrat Medium"/>
                <a:cs typeface="Montserrat Medium"/>
                <a:sym typeface="Montserrat Medium"/>
              </a:defRPr>
            </a:lvl4pPr>
            <a:lvl5pPr marL="2286000" marR="0" lvl="4" indent="-282575" algn="l" rtl="0">
              <a:lnSpc>
                <a:spcPct val="115000"/>
              </a:lnSpc>
              <a:spcBef>
                <a:spcPts val="1600"/>
              </a:spcBef>
              <a:spcAft>
                <a:spcPts val="0"/>
              </a:spcAft>
              <a:buClr>
                <a:schemeClr val="dk2"/>
              </a:buClr>
              <a:buSzPts val="850"/>
              <a:buFont typeface="IBM Plex Mono Medium"/>
              <a:buChar char="○"/>
              <a:defRPr sz="850" b="0" i="0" u="none" strike="noStrike" cap="none">
                <a:solidFill>
                  <a:schemeClr val="dk2"/>
                </a:solidFill>
                <a:latin typeface="IBM Plex Mono Medium"/>
                <a:ea typeface="IBM Plex Mono Medium"/>
                <a:cs typeface="IBM Plex Mono Medium"/>
                <a:sym typeface="IBM Plex Mono Medium"/>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600"/>
              </a:spcAft>
              <a:buFont typeface="Michroma"/>
              <a:buNone/>
            </a:pPr>
            <a:r>
              <a:rPr lang="en-US" sz="1800" dirty="0">
                <a:solidFill>
                  <a:srgbClr val="000000"/>
                </a:solidFill>
              </a:rPr>
              <a:t>Next Step</a:t>
            </a:r>
          </a:p>
        </p:txBody>
      </p:sp>
      <p:sp>
        <p:nvSpPr>
          <p:cNvPr id="4" name="Rectangle 3">
            <a:extLst>
              <a:ext uri="{FF2B5EF4-FFF2-40B4-BE49-F238E27FC236}">
                <a16:creationId xmlns:a16="http://schemas.microsoft.com/office/drawing/2014/main" id="{938EA7F1-F495-4D81-9909-A7F555229EF7}"/>
              </a:ext>
            </a:extLst>
          </p:cNvPr>
          <p:cNvSpPr/>
          <p:nvPr/>
        </p:nvSpPr>
        <p:spPr>
          <a:xfrm>
            <a:off x="457199" y="1434354"/>
            <a:ext cx="7835153" cy="1600438"/>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Consider  other health factors besides BMI</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Consider geographic factors such as regions</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Consider physical factors such as pre-exiting conditions </a:t>
            </a:r>
          </a:p>
          <a:p>
            <a:pPr marL="285750" indent="-285750">
              <a:buFont typeface="Arial" panose="020B0604020202020204" pitchFamily="34" charset="0"/>
              <a:buChar char="•"/>
            </a:pPr>
            <a:endParaRPr lang="en-US" dirty="0">
              <a:latin typeface="Helvetica Neue"/>
            </a:endParaRPr>
          </a:p>
          <a:p>
            <a:endParaRPr lang="en-US" dirty="0">
              <a:latin typeface="Helvetica Neue"/>
            </a:endParaRPr>
          </a:p>
        </p:txBody>
      </p:sp>
    </p:spTree>
    <p:extLst>
      <p:ext uri="{BB962C8B-B14F-4D97-AF65-F5344CB8AC3E}">
        <p14:creationId xmlns:p14="http://schemas.microsoft.com/office/powerpoint/2010/main" val="314990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6"/>
          <p:cNvSpPr txBox="1">
            <a:spLocks noGrp="1"/>
          </p:cNvSpPr>
          <p:nvPr>
            <p:ph type="subTitle" idx="4294967295"/>
          </p:nvPr>
        </p:nvSpPr>
        <p:spPr>
          <a:xfrm>
            <a:off x="291600" y="574450"/>
            <a:ext cx="6696900" cy="516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dirty="0">
                <a:solidFill>
                  <a:srgbClr val="000000"/>
                </a:solidFill>
              </a:rPr>
              <a:t>With such a </a:t>
            </a:r>
            <a:r>
              <a:rPr lang="en-US" sz="1800" dirty="0">
                <a:solidFill>
                  <a:srgbClr val="000000"/>
                </a:solidFill>
              </a:rPr>
              <a:t>difference</a:t>
            </a:r>
            <a:r>
              <a:rPr lang="en" sz="1800" dirty="0">
                <a:solidFill>
                  <a:srgbClr val="000000"/>
                </a:solidFill>
              </a:rPr>
              <a:t>, </a:t>
            </a:r>
            <a:r>
              <a:rPr lang="en-US" sz="1800" dirty="0">
                <a:solidFill>
                  <a:srgbClr val="000000"/>
                </a:solidFill>
              </a:rPr>
              <a:t>make smart choice</a:t>
            </a:r>
            <a:endParaRPr sz="1800" dirty="0">
              <a:solidFill>
                <a:srgbClr val="000000"/>
              </a:solidFill>
            </a:endParaRPr>
          </a:p>
        </p:txBody>
      </p:sp>
      <p:sp>
        <p:nvSpPr>
          <p:cNvPr id="121" name="Google Shape;121;p26"/>
          <p:cNvSpPr txBox="1">
            <a:spLocks noGrp="1"/>
          </p:cNvSpPr>
          <p:nvPr>
            <p:ph type="subTitle" idx="4294967295"/>
          </p:nvPr>
        </p:nvSpPr>
        <p:spPr>
          <a:xfrm>
            <a:off x="291600" y="1327289"/>
            <a:ext cx="8192659" cy="2099109"/>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Open Sans"/>
              <a:buChar char="●"/>
            </a:pPr>
            <a:r>
              <a:rPr lang="en-US" sz="1800" dirty="0">
                <a:solidFill>
                  <a:schemeClr val="dk1"/>
                </a:solidFill>
                <a:latin typeface="Open Sans"/>
                <a:ea typeface="Open Sans"/>
                <a:cs typeface="Open Sans"/>
                <a:sym typeface="Open Sans"/>
              </a:rPr>
              <a:t>Reaching out to general smokers that financially speaking, smoking is not a smart choice, even though they are considered as ‘healthy’.</a:t>
            </a:r>
          </a:p>
          <a:p>
            <a:pPr marL="457200" lvl="0" indent="-342900" algn="l" rtl="0">
              <a:spcBef>
                <a:spcPts val="0"/>
              </a:spcBef>
              <a:spcAft>
                <a:spcPts val="0"/>
              </a:spcAft>
              <a:buClr>
                <a:schemeClr val="dk1"/>
              </a:buClr>
              <a:buSzPts val="1800"/>
              <a:buFont typeface="Open Sans"/>
              <a:buChar char="●"/>
            </a:pPr>
            <a:endParaRPr lang="en-US" sz="1800" dirty="0">
              <a:solidFill>
                <a:schemeClr val="dk1"/>
              </a:solidFill>
              <a:latin typeface="Open Sans"/>
              <a:ea typeface="Open Sans"/>
              <a:cs typeface="Open Sans"/>
              <a:sym typeface="Open Sans"/>
            </a:endParaRPr>
          </a:p>
          <a:p>
            <a:pPr marL="114300" lvl="0" indent="0" algn="l" rtl="0">
              <a:spcBef>
                <a:spcPts val="0"/>
              </a:spcBef>
              <a:spcAft>
                <a:spcPts val="0"/>
              </a:spcAft>
              <a:buClr>
                <a:schemeClr val="dk1"/>
              </a:buClr>
              <a:buSzPts val="1800"/>
              <a:buNone/>
            </a:pPr>
            <a:endParaRPr sz="1800" dirty="0">
              <a:solidFill>
                <a:schemeClr val="dk1"/>
              </a:solidFill>
              <a:latin typeface="Open Sans"/>
              <a:ea typeface="Open Sans"/>
              <a:cs typeface="Open Sans"/>
              <a:sym typeface="Open Sans"/>
            </a:endParaRPr>
          </a:p>
          <a:p>
            <a:pPr marL="457200" lvl="0" indent="-342900" algn="l" rtl="0">
              <a:spcBef>
                <a:spcPts val="0"/>
              </a:spcBef>
              <a:spcAft>
                <a:spcPts val="0"/>
              </a:spcAft>
              <a:buClr>
                <a:schemeClr val="dk1"/>
              </a:buClr>
              <a:buSzPts val="1800"/>
              <a:buFont typeface="Open Sans"/>
              <a:buChar char="●"/>
            </a:pPr>
            <a:r>
              <a:rPr lang="en" sz="1800" dirty="0">
                <a:solidFill>
                  <a:schemeClr val="dk1"/>
                </a:solidFill>
                <a:latin typeface="Open Sans"/>
                <a:ea typeface="Open Sans"/>
                <a:cs typeface="Open Sans"/>
                <a:sym typeface="Open Sans"/>
              </a:rPr>
              <a:t>A/B test differences on </a:t>
            </a:r>
            <a:r>
              <a:rPr lang="en-US" sz="1800" dirty="0">
                <a:solidFill>
                  <a:schemeClr val="dk1"/>
                </a:solidFill>
                <a:latin typeface="Open Sans"/>
                <a:ea typeface="Open Sans"/>
                <a:cs typeface="Open Sans"/>
                <a:sym typeface="Open Sans"/>
              </a:rPr>
              <a:t>how age, region, and other physical factors may affect smokers’ insurance charges.</a:t>
            </a:r>
            <a:endParaRPr sz="18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800" dirty="0">
              <a:solidFill>
                <a:schemeClr val="dk1"/>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741</Words>
  <Application>Microsoft Office PowerPoint</Application>
  <PresentationFormat>On-screen Show (16:9)</PresentationFormat>
  <Paragraphs>55</Paragraphs>
  <Slides>11</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 Unicode MS</vt:lpstr>
      <vt:lpstr>Montserrat Medium</vt:lpstr>
      <vt:lpstr>Avenir</vt:lpstr>
      <vt:lpstr>Michroma</vt:lpstr>
      <vt:lpstr>Space Mono</vt:lpstr>
      <vt:lpstr>Open Sans</vt:lpstr>
      <vt:lpstr>Arial</vt:lpstr>
      <vt:lpstr>IBM Plex Mono</vt:lpstr>
      <vt:lpstr>IBM Plex Mono Medium</vt:lpstr>
      <vt:lpstr>Helvetica Neue</vt:lpstr>
      <vt:lpstr>Days One</vt:lpstr>
      <vt:lpstr>Thinkful Master Slide</vt:lpstr>
      <vt:lpstr>Analysis of Smokers and Non-smokers Insurance Charges</vt:lpstr>
      <vt:lpstr>Overview and problem statement</vt:lpstr>
      <vt:lpstr>Data analyzed</vt:lpstr>
      <vt:lpstr>PowerPoint Presentation</vt:lpstr>
      <vt:lpstr>PowerPoint Presentation</vt:lpstr>
      <vt:lpstr>PowerPoint Presentation</vt:lpstr>
      <vt:lpstr>PowerPoint Presentation</vt:lpstr>
      <vt:lpstr>PowerPoint Presentation</vt:lpstr>
      <vt:lpstr>PowerPoint Presentation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Smokers and Non-smokers Insurance Charges</dc:title>
  <dc:creator>Olivia Jiang</dc:creator>
  <cp:lastModifiedBy>Olivia Jiang</cp:lastModifiedBy>
  <cp:revision>24</cp:revision>
  <dcterms:modified xsi:type="dcterms:W3CDTF">2020-04-20T17:28:38Z</dcterms:modified>
</cp:coreProperties>
</file>