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73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6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8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1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0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4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963DC-72F1-464D-9734-F8BD6207A4DE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B99D9-1901-42DB-94DC-14377184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D9C4-121D-4096-8DEC-B063BEEEF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60" y="880665"/>
            <a:ext cx="11293079" cy="5096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CUTTING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OPREA OLIVIA MARIA-MAGDALENA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CONDUCĂTOR ȘTIINȚIFIC: Lector dr. Simona MAZILU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FACULTATEA: AUTOMATICA SI CALCULATOARE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CA9B-EBB6-42AF-98FA-35DE6923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39968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5431-FF70-4F24-B4B1-61FC2569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B580-D178-4F4A-8A22-F187D117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1: The History of Laser Cutting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2: The Structure of a Laser Cutter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3: The Process of Laser Cutting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4: Advantages and Disadvantages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5: Applications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E903-2E63-4CB5-B822-0F72F8C8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1: The History of Laser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51A3-6EB3-4998-A300-6D243965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invented the Laser Cutter?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was it developed?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was it first used for?</a:t>
            </a:r>
          </a:p>
        </p:txBody>
      </p:sp>
    </p:spTree>
    <p:extLst>
      <p:ext uri="{BB962C8B-B14F-4D97-AF65-F5344CB8AC3E}">
        <p14:creationId xmlns:p14="http://schemas.microsoft.com/office/powerpoint/2010/main" val="118512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A3B9-324A-430A-BA99-C96D6336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2: The Structure of a Laser Cutter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8D50-8FE4-4839-BCAD-7D666337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cutter frame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generator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CNC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chillers</a:t>
            </a:r>
          </a:p>
        </p:txBody>
      </p:sp>
    </p:spTree>
    <p:extLst>
      <p:ext uri="{BB962C8B-B14F-4D97-AF65-F5344CB8AC3E}">
        <p14:creationId xmlns:p14="http://schemas.microsoft.com/office/powerpoint/2010/main" val="32351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E115-EE73-4E1C-B48F-14539179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3: The Process of Laser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7C20-C69B-4133-8C4A-11C31ABA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laser cutters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cutting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process of cutting: 3 steps</a:t>
            </a:r>
          </a:p>
        </p:txBody>
      </p:sp>
    </p:spTree>
    <p:extLst>
      <p:ext uri="{BB962C8B-B14F-4D97-AF65-F5344CB8AC3E}">
        <p14:creationId xmlns:p14="http://schemas.microsoft.com/office/powerpoint/2010/main" val="148898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5EDD-C086-46AD-BCE0-023001D7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4: Advantages and Disadvantages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A83C-F686-4BE9-8ED2-5531ADF0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4954588" cy="354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3F113E-2E77-4289-AB57-891286E8B9C6}"/>
              </a:ext>
            </a:extLst>
          </p:cNvPr>
          <p:cNvSpPr txBox="1">
            <a:spLocks/>
          </p:cNvSpPr>
          <p:nvPr/>
        </p:nvSpPr>
        <p:spPr>
          <a:xfrm>
            <a:off x="6091234" y="2097088"/>
            <a:ext cx="49545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make</a:t>
            </a:r>
          </a:p>
        </p:txBody>
      </p:sp>
    </p:spTree>
    <p:extLst>
      <p:ext uri="{BB962C8B-B14F-4D97-AF65-F5344CB8AC3E}">
        <p14:creationId xmlns:p14="http://schemas.microsoft.com/office/powerpoint/2010/main" val="121223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9BA4-5066-4A60-B32A-20C9144D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5: Applications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2119-3215-4041-9E0D-4E82BF5E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 and engraving anything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field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 industry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automotive industry </a:t>
            </a:r>
          </a:p>
        </p:txBody>
      </p:sp>
    </p:spTree>
    <p:extLst>
      <p:ext uri="{BB962C8B-B14F-4D97-AF65-F5344CB8AC3E}">
        <p14:creationId xmlns:p14="http://schemas.microsoft.com/office/powerpoint/2010/main" val="254306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9617-BA12-4B7F-83B5-50BA506C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F57D-145F-4F18-AECA-2300EB1F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cutting promises to ease people’s lives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save lives with more research done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Constantly appears in everyday objects</a:t>
            </a:r>
          </a:p>
        </p:txBody>
      </p:sp>
    </p:spTree>
    <p:extLst>
      <p:ext uri="{BB962C8B-B14F-4D97-AF65-F5344CB8AC3E}">
        <p14:creationId xmlns:p14="http://schemas.microsoft.com/office/powerpoint/2010/main" val="79375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75F6-D3F1-488B-A38D-79A3557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F9A2-FA17-448E-9320-8630ADE4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https://en.wikipedia.org/wiki/Laser_cutting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https://all3dp.com/2/what-is-a-laser-cutter-simply-explained/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http://www.cutlasercut.com/getting-started/what-is-laser-cutting-laser-cutting-process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https://www.twi-global.com/technical-knowledge/faqs/what-is-laser-cutting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https://www.youtube.com/watch?v=SIjUVCho_xU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https://www.machinemfg.com/laser-cutter-components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https://fractory.com/laser-cutting-advantages-disadvantages/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https://www.eurolaser.com/applications/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49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279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LASER CUTTING   AUTOR: OPREA OLIVIA MARIA-MAGDALENA   CONDUCĂTOR ȘTIINȚIFIC: Lector dr. Simona MAZILU   FACULTATEA: AUTOMATICA SI CALCULATOARE </vt:lpstr>
      <vt:lpstr>Overview of the paper</vt:lpstr>
      <vt:lpstr>Part 1: The History of Laser Cutting</vt:lpstr>
      <vt:lpstr>Part 2: The Structure of a Laser Cutter </vt:lpstr>
      <vt:lpstr>Part 3: The Process of Laser Cutting</vt:lpstr>
      <vt:lpstr>Part 4: Advantages and Disadvantages </vt:lpstr>
      <vt:lpstr>Part 5: Applications </vt:lpstr>
      <vt:lpstr>Conclusions</vt:lpstr>
      <vt:lpstr>References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Olivia-Maria-Magdalena OPREA (101314)</dc:creator>
  <cp:lastModifiedBy>Olivia-Maria-Magdalena OPREA (101314)</cp:lastModifiedBy>
  <cp:revision>18</cp:revision>
  <dcterms:created xsi:type="dcterms:W3CDTF">2020-05-06T23:47:16Z</dcterms:created>
  <dcterms:modified xsi:type="dcterms:W3CDTF">2020-05-07T01:17:43Z</dcterms:modified>
</cp:coreProperties>
</file>