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rimo" panose="020B0604020202020204" charset="0"/>
      <p:regular r:id="rId20"/>
    </p:embeddedFont>
    <p:embeddedFont>
      <p:font typeface="Open Sans" panose="020B0606030504020204" pitchFamily="34" charset="0"/>
      <p:regular r:id="rId21"/>
    </p:embeddedFont>
    <p:embeddedFont>
      <p:font typeface="Open Sans Bold" panose="020B0806030504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32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885565"/>
            <a:ext cx="16230600" cy="3609353"/>
            <a:chOff x="0" y="0"/>
            <a:chExt cx="36550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812800"/>
            </a:xfrm>
            <a:custGeom>
              <a:avLst/>
              <a:gdLst/>
              <a:ahLst/>
              <a:cxnLst/>
              <a:rect l="l" t="t" r="r" b="b"/>
              <a:pathLst>
                <a:path w="3655013" h="812800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5501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80588" y="8722438"/>
            <a:ext cx="1507412" cy="1507412"/>
          </a:xfrm>
          <a:custGeom>
            <a:avLst/>
            <a:gdLst/>
            <a:ahLst/>
            <a:cxnLst/>
            <a:rect l="l" t="t" r="r" b="b"/>
            <a:pathLst>
              <a:path w="1507412" h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652563" y="2425253"/>
            <a:ext cx="14982874" cy="239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2"/>
              </a:lnSpc>
            </a:pPr>
            <a:r>
              <a:rPr lang="en-US" sz="689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PRÉPAREZ DES DONNÉES POUR UN ORGANISME DE SANTÉ PUBLIQUE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83850" y="6167594"/>
            <a:ext cx="6320299" cy="15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Arimo"/>
                <a:ea typeface="Arimo"/>
                <a:cs typeface="Arimo"/>
                <a:sym typeface="Arimo"/>
              </a:rPr>
              <a:t>OPENCLASSROOMS PROJET 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24900"/>
            <a:ext cx="10896600" cy="1562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: GUILLAUD OLIVIER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EXAMINATEUR : EL ABRIDI MOHAMMED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37207" y="9399944"/>
            <a:ext cx="3098231" cy="72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09/12/2024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96701" y="2174054"/>
            <a:ext cx="10615747" cy="7762765"/>
          </a:xfrm>
          <a:custGeom>
            <a:avLst/>
            <a:gdLst/>
            <a:ahLst/>
            <a:cxnLst/>
            <a:rect l="l" t="t" r="r" b="b"/>
            <a:pathLst>
              <a:path w="10615747" h="7762765">
                <a:moveTo>
                  <a:pt x="0" y="0"/>
                </a:moveTo>
                <a:lnTo>
                  <a:pt x="10615747" y="0"/>
                </a:lnTo>
                <a:lnTo>
                  <a:pt x="10615747" y="7762766"/>
                </a:lnTo>
                <a:lnTo>
                  <a:pt x="0" y="7762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UNIVARIÉ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32049" y="5018338"/>
            <a:ext cx="11023902" cy="4239962"/>
          </a:xfrm>
          <a:custGeom>
            <a:avLst/>
            <a:gdLst/>
            <a:ahLst/>
            <a:cxnLst/>
            <a:rect l="l" t="t" r="r" b="b"/>
            <a:pathLst>
              <a:path w="11023902" h="4239962">
                <a:moveTo>
                  <a:pt x="0" y="0"/>
                </a:moveTo>
                <a:lnTo>
                  <a:pt x="11023902" y="0"/>
                </a:lnTo>
                <a:lnTo>
                  <a:pt x="11023902" y="4239962"/>
                </a:lnTo>
                <a:lnTo>
                  <a:pt x="0" y="423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BIVARIÉ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27504" y="2732102"/>
            <a:ext cx="14674850" cy="123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Necessité d’encodé nos différentes features non numériques :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get_dummies renvoie false si la catégorie n’est pas présentes à cette ligne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7067" y="2108668"/>
            <a:ext cx="9482124" cy="8178332"/>
          </a:xfrm>
          <a:custGeom>
            <a:avLst/>
            <a:gdLst/>
            <a:ahLst/>
            <a:cxnLst/>
            <a:rect l="l" t="t" r="r" b="b"/>
            <a:pathLst>
              <a:path w="9482124" h="8178332">
                <a:moveTo>
                  <a:pt x="0" y="0"/>
                </a:moveTo>
                <a:lnTo>
                  <a:pt x="9482124" y="0"/>
                </a:lnTo>
                <a:lnTo>
                  <a:pt x="9482124" y="8178332"/>
                </a:lnTo>
                <a:lnTo>
                  <a:pt x="0" y="817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BIVARIÉ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14582" y="4542098"/>
            <a:ext cx="6644718" cy="2473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Comparaison entre notre cible (pnns_groups_1 et nos différentes features (ici “cat_Plat à base de Viande”)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19182" y="2219768"/>
            <a:ext cx="11091495" cy="7625403"/>
          </a:xfrm>
          <a:custGeom>
            <a:avLst/>
            <a:gdLst/>
            <a:ahLst/>
            <a:cxnLst/>
            <a:rect l="l" t="t" r="r" b="b"/>
            <a:pathLst>
              <a:path w="11091495" h="7625403">
                <a:moveTo>
                  <a:pt x="0" y="0"/>
                </a:moveTo>
                <a:lnTo>
                  <a:pt x="11091495" y="0"/>
                </a:lnTo>
                <a:lnTo>
                  <a:pt x="11091495" y="7625402"/>
                </a:lnTo>
                <a:lnTo>
                  <a:pt x="0" y="7625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BIVARIÉ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16568" y="2091673"/>
            <a:ext cx="9296723" cy="8195327"/>
          </a:xfrm>
          <a:custGeom>
            <a:avLst/>
            <a:gdLst/>
            <a:ahLst/>
            <a:cxnLst/>
            <a:rect l="l" t="t" r="r" b="b"/>
            <a:pathLst>
              <a:path w="9296723" h="8195327">
                <a:moveTo>
                  <a:pt x="0" y="0"/>
                </a:moveTo>
                <a:lnTo>
                  <a:pt x="9296723" y="0"/>
                </a:lnTo>
                <a:lnTo>
                  <a:pt x="9296723" y="8195327"/>
                </a:lnTo>
                <a:lnTo>
                  <a:pt x="0" y="819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04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MULTIVARIÉ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377480" y="2437664"/>
            <a:ext cx="12254188" cy="7286742"/>
          </a:xfrm>
          <a:custGeom>
            <a:avLst/>
            <a:gdLst/>
            <a:ahLst/>
            <a:cxnLst/>
            <a:rect l="l" t="t" r="r" b="b"/>
            <a:pathLst>
              <a:path w="12254188" h="7286742">
                <a:moveTo>
                  <a:pt x="0" y="0"/>
                </a:moveTo>
                <a:lnTo>
                  <a:pt x="12254189" y="0"/>
                </a:lnTo>
                <a:lnTo>
                  <a:pt x="12254189" y="7286742"/>
                </a:lnTo>
                <a:lnTo>
                  <a:pt x="0" y="728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231106" y="2136592"/>
            <a:ext cx="12546938" cy="7888887"/>
          </a:xfrm>
          <a:custGeom>
            <a:avLst/>
            <a:gdLst/>
            <a:ahLst/>
            <a:cxnLst/>
            <a:rect l="l" t="t" r="r" b="b"/>
            <a:pathLst>
              <a:path w="12546938" h="7888887">
                <a:moveTo>
                  <a:pt x="0" y="0"/>
                </a:moveTo>
                <a:lnTo>
                  <a:pt x="12546937" y="0"/>
                </a:lnTo>
                <a:lnTo>
                  <a:pt x="12546937" y="7888887"/>
                </a:lnTo>
                <a:lnTo>
                  <a:pt x="0" y="7888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 rot="1409514">
            <a:off x="-56398" y="7775455"/>
            <a:ext cx="2965691" cy="2965691"/>
          </a:xfrm>
          <a:custGeom>
            <a:avLst/>
            <a:gdLst/>
            <a:ahLst/>
            <a:cxnLst/>
            <a:rect l="l" t="t" r="r" b="b"/>
            <a:pathLst>
              <a:path w="2965691" h="2965691">
                <a:moveTo>
                  <a:pt x="0" y="0"/>
                </a:moveTo>
                <a:lnTo>
                  <a:pt x="2965691" y="0"/>
                </a:lnTo>
                <a:lnTo>
                  <a:pt x="2965691" y="2965690"/>
                </a:lnTo>
                <a:lnTo>
                  <a:pt x="0" y="2965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MULTIVARIÉ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698423" y="2169022"/>
            <a:ext cx="8933013" cy="7901193"/>
          </a:xfrm>
          <a:custGeom>
            <a:avLst/>
            <a:gdLst/>
            <a:ahLst/>
            <a:cxnLst/>
            <a:rect l="l" t="t" r="r" b="b"/>
            <a:pathLst>
              <a:path w="8933013" h="7901193">
                <a:moveTo>
                  <a:pt x="0" y="0"/>
                </a:moveTo>
                <a:lnTo>
                  <a:pt x="8933013" y="0"/>
                </a:lnTo>
                <a:lnTo>
                  <a:pt x="8933013" y="7901193"/>
                </a:lnTo>
                <a:lnTo>
                  <a:pt x="0" y="7901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MULTIVARIÉ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7066" y="517763"/>
            <a:ext cx="13333867" cy="148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RGPD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76451"/>
              </p:ext>
            </p:extLst>
          </p:nvPr>
        </p:nvGraphicFramePr>
        <p:xfrm>
          <a:off x="2176109" y="2005970"/>
          <a:ext cx="14402116" cy="7933716"/>
        </p:xfrm>
        <a:graphic>
          <a:graphicData uri="http://schemas.openxmlformats.org/drawingml/2006/table">
            <a:tbl>
              <a:tblPr/>
              <a:tblGrid>
                <a:gridCol w="479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3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4762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 grand principes du RGPD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Contenu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926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Transparence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Données open sources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41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Limitation des finalités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Objectif nutritionelles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599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Minimisation des données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Collecte de données en lien avec les aliments concerné sans surplus d’information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341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Exactitude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Données nettoyer et analyser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2599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Conservation limitée des données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Informations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seul des données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nutritionelles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81100" y="51435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C3D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858" y="2361464"/>
            <a:ext cx="18246142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SYSTÈME DE SUGGESTION OU D’AUTO-COMPLÉTION TECHNIQUEMENT FAISABLE :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600950" y="51435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C3D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173200" y="5114925"/>
            <a:ext cx="3086100" cy="30861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C3D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77987" y="6018729"/>
            <a:ext cx="2092325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RAITER LES </a:t>
            </a:r>
          </a:p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VALEURS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ABERRANTES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71852" y="6438900"/>
            <a:ext cx="1144296" cy="50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00250" y="5867400"/>
            <a:ext cx="2032000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-ACP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-ANALYSES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163" y="284226"/>
            <a:ext cx="9264014" cy="925925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098692" y="5810616"/>
            <a:ext cx="4235501" cy="4114800"/>
          </a:xfrm>
          <a:custGeom>
            <a:avLst/>
            <a:gdLst/>
            <a:ahLst/>
            <a:cxnLst/>
            <a:rect l="l" t="t" r="r" b="b"/>
            <a:pathLst>
              <a:path w="4235501" h="4114800">
                <a:moveTo>
                  <a:pt x="0" y="0"/>
                </a:moveTo>
                <a:lnTo>
                  <a:pt x="4235501" y="0"/>
                </a:lnTo>
                <a:lnTo>
                  <a:pt x="4235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857529" y="479123"/>
            <a:ext cx="12572941" cy="127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Sommaire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322870"/>
            <a:ext cx="14871700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1ÈRE PARTIE  : PRESENTATION DU JEU DE DONNÉES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84162" y="4634270"/>
            <a:ext cx="1803258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2ÈME PARTIE : PRÉSENTATION DE L’ANALYSE PRÉ-EXPLORATOIRE DU JEU DE DONNÉES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1450" y="6945669"/>
            <a:ext cx="770255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3ÈME PARTIE : RÉSULTATS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848731"/>
            <a:chOff x="0" y="0"/>
            <a:chExt cx="4356256" cy="1091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091899"/>
            </a:xfrm>
            <a:custGeom>
              <a:avLst/>
              <a:gdLst/>
              <a:ahLst/>
              <a:cxnLst/>
              <a:rect l="l" t="t" r="r" b="b"/>
              <a:pathLst>
                <a:path w="4356255" h="1091899">
                  <a:moveTo>
                    <a:pt x="0" y="0"/>
                  </a:moveTo>
                  <a:lnTo>
                    <a:pt x="4356255" y="0"/>
                  </a:lnTo>
                  <a:lnTo>
                    <a:pt x="4356255" y="1091899"/>
                  </a:lnTo>
                  <a:lnTo>
                    <a:pt x="0" y="1091899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56256" cy="1139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838075" y="1804012"/>
            <a:ext cx="4449925" cy="2273507"/>
          </a:xfrm>
          <a:custGeom>
            <a:avLst/>
            <a:gdLst/>
            <a:ahLst/>
            <a:cxnLst/>
            <a:rect l="l" t="t" r="r" b="b"/>
            <a:pathLst>
              <a:path w="4449925" h="2273507">
                <a:moveTo>
                  <a:pt x="0" y="0"/>
                </a:moveTo>
                <a:lnTo>
                  <a:pt x="4449925" y="0"/>
                </a:lnTo>
                <a:lnTo>
                  <a:pt x="4449925" y="2273507"/>
                </a:lnTo>
                <a:lnTo>
                  <a:pt x="0" y="227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6155" y="5953951"/>
            <a:ext cx="3119767" cy="4114800"/>
          </a:xfrm>
          <a:custGeom>
            <a:avLst/>
            <a:gdLst/>
            <a:ahLst/>
            <a:cxnLst/>
            <a:rect l="l" t="t" r="r" b="b"/>
            <a:pathLst>
              <a:path w="3119767" h="4114800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028700" y="647907"/>
            <a:ext cx="16230600" cy="265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-Open Food Facts 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-Open Source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-Qualité des nutriments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56045" y="6252401"/>
            <a:ext cx="13509935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Comment pourrions nous faire pour améliorer cette base de données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1747" y="-462868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0687" y="6003007"/>
            <a:ext cx="2838110" cy="4114800"/>
          </a:xfrm>
          <a:custGeom>
            <a:avLst/>
            <a:gdLst/>
            <a:ahLst/>
            <a:cxnLst/>
            <a:rect l="l" t="t" r="r" b="b"/>
            <a:pathLst>
              <a:path w="2838110" h="4114800">
                <a:moveTo>
                  <a:pt x="0" y="0"/>
                </a:moveTo>
                <a:lnTo>
                  <a:pt x="2838110" y="0"/>
                </a:lnTo>
                <a:lnTo>
                  <a:pt x="28381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9144000" y="1671629"/>
            <a:ext cx="7605157" cy="2744312"/>
            <a:chOff x="0" y="0"/>
            <a:chExt cx="10140209" cy="365908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140209" cy="3659082"/>
              <a:chOff x="0" y="0"/>
              <a:chExt cx="1712626" cy="61799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12626" cy="617999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617999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566082"/>
                    </a:lnTo>
                    <a:cubicBezTo>
                      <a:pt x="1712626" y="594755"/>
                      <a:pt x="1689382" y="617999"/>
                      <a:pt x="1660709" y="617999"/>
                    </a:cubicBezTo>
                    <a:lnTo>
                      <a:pt x="51917" y="617999"/>
                    </a:lnTo>
                    <a:cubicBezTo>
                      <a:pt x="23244" y="617999"/>
                      <a:pt x="0" y="594755"/>
                      <a:pt x="0" y="566082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95250"/>
                <a:ext cx="1712626" cy="7132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16071" y="-95250"/>
              <a:ext cx="9508067" cy="3424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330 000 lignes</a:t>
              </a:r>
            </a:p>
            <a:p>
              <a:pPr algn="ctr">
                <a:lnSpc>
                  <a:spcPts val="5156"/>
                </a:lnSpc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120 colonnes</a:t>
              </a:r>
            </a:p>
            <a:p>
              <a:pPr algn="ctr">
                <a:lnSpc>
                  <a:spcPts val="5156"/>
                </a:lnSpc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Beaucoup de valeurs manquantes</a:t>
              </a:r>
            </a:p>
            <a:p>
              <a:pPr algn="ctr">
                <a:lnSpc>
                  <a:spcPts val="5156"/>
                </a:lnSpc>
                <a:spcBef>
                  <a:spcPct val="0"/>
                </a:spcBef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Float et Object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5365151"/>
            <a:ext cx="7605157" cy="1685832"/>
            <a:chOff x="0" y="0"/>
            <a:chExt cx="10140209" cy="224777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140209" cy="2247776"/>
              <a:chOff x="0" y="0"/>
              <a:chExt cx="1712626" cy="37963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12626" cy="37963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37963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327720"/>
                    </a:lnTo>
                    <a:cubicBezTo>
                      <a:pt x="1712626" y="356393"/>
                      <a:pt x="1689382" y="379637"/>
                      <a:pt x="1660709" y="379637"/>
                    </a:cubicBezTo>
                    <a:lnTo>
                      <a:pt x="51917" y="379637"/>
                    </a:lnTo>
                    <a:cubicBezTo>
                      <a:pt x="23244" y="379637"/>
                      <a:pt x="0" y="356393"/>
                      <a:pt x="0" y="32772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95250"/>
                <a:ext cx="1712626" cy="4748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212107"/>
              <a:ext cx="10140209" cy="1722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Comment faire en sorte de filtrer ce dataset ?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1459" y="7322543"/>
            <a:ext cx="2355396" cy="2964457"/>
          </a:xfrm>
          <a:custGeom>
            <a:avLst/>
            <a:gdLst/>
            <a:ahLst/>
            <a:cxnLst/>
            <a:rect l="l" t="t" r="r" b="b"/>
            <a:pathLst>
              <a:path w="2355396" h="2964457">
                <a:moveTo>
                  <a:pt x="0" y="0"/>
                </a:moveTo>
                <a:lnTo>
                  <a:pt x="2355396" y="0"/>
                </a:lnTo>
                <a:lnTo>
                  <a:pt x="2355396" y="2964457"/>
                </a:lnTo>
                <a:lnTo>
                  <a:pt x="0" y="296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-1173388" y="2467244"/>
            <a:ext cx="10645369" cy="289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JEUX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65289" y="3083251"/>
            <a:ext cx="5157421" cy="1144515"/>
            <a:chOff x="0" y="0"/>
            <a:chExt cx="1161414" cy="2902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61414" cy="290251"/>
            </a:xfrm>
            <a:custGeom>
              <a:avLst/>
              <a:gdLst/>
              <a:ahLst/>
              <a:cxnLst/>
              <a:rect l="l" t="t" r="r" b="b"/>
              <a:pathLst>
                <a:path w="1161414" h="290251">
                  <a:moveTo>
                    <a:pt x="76557" y="0"/>
                  </a:moveTo>
                  <a:lnTo>
                    <a:pt x="1084856" y="0"/>
                  </a:lnTo>
                  <a:cubicBezTo>
                    <a:pt x="1105161" y="0"/>
                    <a:pt x="1124633" y="8066"/>
                    <a:pt x="1138991" y="22423"/>
                  </a:cubicBezTo>
                  <a:cubicBezTo>
                    <a:pt x="1153348" y="36780"/>
                    <a:pt x="1161414" y="56253"/>
                    <a:pt x="1161414" y="76557"/>
                  </a:cubicBezTo>
                  <a:lnTo>
                    <a:pt x="1161414" y="213694"/>
                  </a:lnTo>
                  <a:cubicBezTo>
                    <a:pt x="1161414" y="255975"/>
                    <a:pt x="1127138" y="290251"/>
                    <a:pt x="1084856" y="290251"/>
                  </a:cubicBezTo>
                  <a:lnTo>
                    <a:pt x="76557" y="290251"/>
                  </a:lnTo>
                  <a:cubicBezTo>
                    <a:pt x="34276" y="290251"/>
                    <a:pt x="0" y="255975"/>
                    <a:pt x="0" y="213694"/>
                  </a:cubicBezTo>
                  <a:lnTo>
                    <a:pt x="0" y="76557"/>
                  </a:lnTo>
                  <a:cubicBezTo>
                    <a:pt x="0" y="34276"/>
                    <a:pt x="34276" y="0"/>
                    <a:pt x="76557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1161414" cy="385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pnns_groups_1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19572" y="648436"/>
            <a:ext cx="11770004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NETTOYAGE DU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75324" y="2119531"/>
            <a:ext cx="10858500" cy="64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Features avec moins de 50% de valeurs présentes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37025" y="5248694"/>
            <a:ext cx="10013950" cy="64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Features conservés à partir de pnns_groups_1 :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971418" y="7899410"/>
            <a:ext cx="5388964" cy="759662"/>
            <a:chOff x="0" y="0"/>
            <a:chExt cx="1213555" cy="1710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555" cy="171070"/>
            </a:xfrm>
            <a:custGeom>
              <a:avLst/>
              <a:gdLst/>
              <a:ahLst/>
              <a:cxnLst/>
              <a:rect l="l" t="t" r="r" b="b"/>
              <a:pathLst>
                <a:path w="1213555" h="171070">
                  <a:moveTo>
                    <a:pt x="73268" y="0"/>
                  </a:moveTo>
                  <a:lnTo>
                    <a:pt x="1140287" y="0"/>
                  </a:lnTo>
                  <a:cubicBezTo>
                    <a:pt x="1180752" y="0"/>
                    <a:pt x="1213555" y="32803"/>
                    <a:pt x="1213555" y="73268"/>
                  </a:cubicBezTo>
                  <a:lnTo>
                    <a:pt x="1213555" y="97802"/>
                  </a:lnTo>
                  <a:cubicBezTo>
                    <a:pt x="1213555" y="117234"/>
                    <a:pt x="1205836" y="135870"/>
                    <a:pt x="1192096" y="149611"/>
                  </a:cubicBezTo>
                  <a:cubicBezTo>
                    <a:pt x="1178355" y="163351"/>
                    <a:pt x="1159719" y="171070"/>
                    <a:pt x="1140287" y="171070"/>
                  </a:cubicBezTo>
                  <a:lnTo>
                    <a:pt x="73268" y="171070"/>
                  </a:lnTo>
                  <a:cubicBezTo>
                    <a:pt x="53836" y="171070"/>
                    <a:pt x="35200" y="163351"/>
                    <a:pt x="21460" y="149611"/>
                  </a:cubicBezTo>
                  <a:cubicBezTo>
                    <a:pt x="7719" y="135870"/>
                    <a:pt x="0" y="117234"/>
                    <a:pt x="0" y="97802"/>
                  </a:cubicBezTo>
                  <a:lnTo>
                    <a:pt x="0" y="73268"/>
                  </a:lnTo>
                  <a:cubicBezTo>
                    <a:pt x="0" y="53836"/>
                    <a:pt x="7719" y="35200"/>
                    <a:pt x="21460" y="21460"/>
                  </a:cubicBezTo>
                  <a:cubicBezTo>
                    <a:pt x="35200" y="7719"/>
                    <a:pt x="53836" y="0"/>
                    <a:pt x="73268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213555" cy="266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971418" y="8994395"/>
            <a:ext cx="5388964" cy="759662"/>
            <a:chOff x="0" y="0"/>
            <a:chExt cx="1213555" cy="1710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555" cy="171070"/>
            </a:xfrm>
            <a:custGeom>
              <a:avLst/>
              <a:gdLst/>
              <a:ahLst/>
              <a:cxnLst/>
              <a:rect l="l" t="t" r="r" b="b"/>
              <a:pathLst>
                <a:path w="1213555" h="171070">
                  <a:moveTo>
                    <a:pt x="73268" y="0"/>
                  </a:moveTo>
                  <a:lnTo>
                    <a:pt x="1140287" y="0"/>
                  </a:lnTo>
                  <a:cubicBezTo>
                    <a:pt x="1180752" y="0"/>
                    <a:pt x="1213555" y="32803"/>
                    <a:pt x="1213555" y="73268"/>
                  </a:cubicBezTo>
                  <a:lnTo>
                    <a:pt x="1213555" y="97802"/>
                  </a:lnTo>
                  <a:cubicBezTo>
                    <a:pt x="1213555" y="117234"/>
                    <a:pt x="1205836" y="135870"/>
                    <a:pt x="1192096" y="149611"/>
                  </a:cubicBezTo>
                  <a:cubicBezTo>
                    <a:pt x="1178355" y="163351"/>
                    <a:pt x="1159719" y="171070"/>
                    <a:pt x="1140287" y="171070"/>
                  </a:cubicBezTo>
                  <a:lnTo>
                    <a:pt x="73268" y="171070"/>
                  </a:lnTo>
                  <a:cubicBezTo>
                    <a:pt x="53836" y="171070"/>
                    <a:pt x="35200" y="163351"/>
                    <a:pt x="21460" y="149611"/>
                  </a:cubicBezTo>
                  <a:cubicBezTo>
                    <a:pt x="7719" y="135870"/>
                    <a:pt x="0" y="117234"/>
                    <a:pt x="0" y="97802"/>
                  </a:cubicBezTo>
                  <a:lnTo>
                    <a:pt x="0" y="73268"/>
                  </a:lnTo>
                  <a:cubicBezTo>
                    <a:pt x="0" y="53836"/>
                    <a:pt x="7719" y="35200"/>
                    <a:pt x="21460" y="21460"/>
                  </a:cubicBezTo>
                  <a:cubicBezTo>
                    <a:pt x="35200" y="7719"/>
                    <a:pt x="53836" y="0"/>
                    <a:pt x="73268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1213555" cy="266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970361" y="6832641"/>
            <a:ext cx="5388964" cy="759662"/>
            <a:chOff x="0" y="0"/>
            <a:chExt cx="1213555" cy="1710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555" cy="171070"/>
            </a:xfrm>
            <a:custGeom>
              <a:avLst/>
              <a:gdLst/>
              <a:ahLst/>
              <a:cxnLst/>
              <a:rect l="l" t="t" r="r" b="b"/>
              <a:pathLst>
                <a:path w="1213555" h="171070">
                  <a:moveTo>
                    <a:pt x="73268" y="0"/>
                  </a:moveTo>
                  <a:lnTo>
                    <a:pt x="1140287" y="0"/>
                  </a:lnTo>
                  <a:cubicBezTo>
                    <a:pt x="1180752" y="0"/>
                    <a:pt x="1213555" y="32803"/>
                    <a:pt x="1213555" y="73268"/>
                  </a:cubicBezTo>
                  <a:lnTo>
                    <a:pt x="1213555" y="97802"/>
                  </a:lnTo>
                  <a:cubicBezTo>
                    <a:pt x="1213555" y="117234"/>
                    <a:pt x="1205836" y="135870"/>
                    <a:pt x="1192096" y="149611"/>
                  </a:cubicBezTo>
                  <a:cubicBezTo>
                    <a:pt x="1178355" y="163351"/>
                    <a:pt x="1159719" y="171070"/>
                    <a:pt x="1140287" y="171070"/>
                  </a:cubicBezTo>
                  <a:lnTo>
                    <a:pt x="73268" y="171070"/>
                  </a:lnTo>
                  <a:cubicBezTo>
                    <a:pt x="53836" y="171070"/>
                    <a:pt x="35200" y="163351"/>
                    <a:pt x="21460" y="149611"/>
                  </a:cubicBezTo>
                  <a:cubicBezTo>
                    <a:pt x="7719" y="135870"/>
                    <a:pt x="0" y="117234"/>
                    <a:pt x="0" y="97802"/>
                  </a:cubicBezTo>
                  <a:lnTo>
                    <a:pt x="0" y="73268"/>
                  </a:lnTo>
                  <a:cubicBezTo>
                    <a:pt x="0" y="53836"/>
                    <a:pt x="7719" y="35200"/>
                    <a:pt x="21460" y="21460"/>
                  </a:cubicBezTo>
                  <a:cubicBezTo>
                    <a:pt x="35200" y="7719"/>
                    <a:pt x="53836" y="0"/>
                    <a:pt x="73268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1213555" cy="266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1969304" y="6919016"/>
            <a:ext cx="5388964" cy="6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countries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204102" y="7929084"/>
            <a:ext cx="2921482" cy="60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sugars_100g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969304" y="9067345"/>
            <a:ext cx="5388964" cy="6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fat_100g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332690" y="6491914"/>
            <a:ext cx="5390021" cy="3574652"/>
            <a:chOff x="0" y="0"/>
            <a:chExt cx="7186694" cy="476620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1241482"/>
              <a:ext cx="7185285" cy="1012882"/>
              <a:chOff x="0" y="0"/>
              <a:chExt cx="1213555" cy="17107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213555" cy="171070"/>
              </a:xfrm>
              <a:custGeom>
                <a:avLst/>
                <a:gdLst/>
                <a:ahLst/>
                <a:cxnLst/>
                <a:rect l="l" t="t" r="r" b="b"/>
                <a:pathLst>
                  <a:path w="1213555" h="171070">
                    <a:moveTo>
                      <a:pt x="73268" y="0"/>
                    </a:moveTo>
                    <a:lnTo>
                      <a:pt x="1140287" y="0"/>
                    </a:lnTo>
                    <a:cubicBezTo>
                      <a:pt x="1180752" y="0"/>
                      <a:pt x="1213555" y="32803"/>
                      <a:pt x="1213555" y="73268"/>
                    </a:cubicBezTo>
                    <a:lnTo>
                      <a:pt x="1213555" y="97802"/>
                    </a:lnTo>
                    <a:cubicBezTo>
                      <a:pt x="1213555" y="117234"/>
                      <a:pt x="1205836" y="135870"/>
                      <a:pt x="1192096" y="149611"/>
                    </a:cubicBezTo>
                    <a:cubicBezTo>
                      <a:pt x="1178355" y="163351"/>
                      <a:pt x="1159719" y="171070"/>
                      <a:pt x="1140287" y="171070"/>
                    </a:cubicBezTo>
                    <a:lnTo>
                      <a:pt x="73268" y="171070"/>
                    </a:lnTo>
                    <a:cubicBezTo>
                      <a:pt x="53836" y="171070"/>
                      <a:pt x="35200" y="163351"/>
                      <a:pt x="21460" y="149611"/>
                    </a:cubicBezTo>
                    <a:cubicBezTo>
                      <a:pt x="7719" y="135870"/>
                      <a:pt x="0" y="117234"/>
                      <a:pt x="0" y="97802"/>
                    </a:cubicBezTo>
                    <a:lnTo>
                      <a:pt x="0" y="73268"/>
                    </a:lnTo>
                    <a:cubicBezTo>
                      <a:pt x="0" y="53836"/>
                      <a:pt x="7719" y="35200"/>
                      <a:pt x="21460" y="21460"/>
                    </a:cubicBezTo>
                    <a:cubicBezTo>
                      <a:pt x="35200" y="7719"/>
                      <a:pt x="53836" y="0"/>
                      <a:pt x="7326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95250"/>
                <a:ext cx="1213555" cy="266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1409" y="2517863"/>
              <a:ext cx="7185285" cy="1012882"/>
              <a:chOff x="0" y="0"/>
              <a:chExt cx="1213555" cy="17107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213555" cy="171070"/>
              </a:xfrm>
              <a:custGeom>
                <a:avLst/>
                <a:gdLst/>
                <a:ahLst/>
                <a:cxnLst/>
                <a:rect l="l" t="t" r="r" b="b"/>
                <a:pathLst>
                  <a:path w="1213555" h="171070">
                    <a:moveTo>
                      <a:pt x="73268" y="0"/>
                    </a:moveTo>
                    <a:lnTo>
                      <a:pt x="1140287" y="0"/>
                    </a:lnTo>
                    <a:cubicBezTo>
                      <a:pt x="1180752" y="0"/>
                      <a:pt x="1213555" y="32803"/>
                      <a:pt x="1213555" y="73268"/>
                    </a:cubicBezTo>
                    <a:lnTo>
                      <a:pt x="1213555" y="97802"/>
                    </a:lnTo>
                    <a:cubicBezTo>
                      <a:pt x="1213555" y="117234"/>
                      <a:pt x="1205836" y="135870"/>
                      <a:pt x="1192096" y="149611"/>
                    </a:cubicBezTo>
                    <a:cubicBezTo>
                      <a:pt x="1178355" y="163351"/>
                      <a:pt x="1159719" y="171070"/>
                      <a:pt x="1140287" y="171070"/>
                    </a:cubicBezTo>
                    <a:lnTo>
                      <a:pt x="73268" y="171070"/>
                    </a:lnTo>
                    <a:cubicBezTo>
                      <a:pt x="53836" y="171070"/>
                      <a:pt x="35200" y="163351"/>
                      <a:pt x="21460" y="149611"/>
                    </a:cubicBezTo>
                    <a:cubicBezTo>
                      <a:pt x="7719" y="135870"/>
                      <a:pt x="0" y="117234"/>
                      <a:pt x="0" y="97802"/>
                    </a:cubicBezTo>
                    <a:lnTo>
                      <a:pt x="0" y="73268"/>
                    </a:lnTo>
                    <a:cubicBezTo>
                      <a:pt x="0" y="53836"/>
                      <a:pt x="7719" y="35200"/>
                      <a:pt x="21460" y="21460"/>
                    </a:cubicBezTo>
                    <a:cubicBezTo>
                      <a:pt x="35200" y="7719"/>
                      <a:pt x="53836" y="0"/>
                      <a:pt x="7326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95250"/>
                <a:ext cx="1213555" cy="266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3753321"/>
              <a:ext cx="7185285" cy="1012882"/>
              <a:chOff x="0" y="0"/>
              <a:chExt cx="1213555" cy="17107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213555" cy="171070"/>
              </a:xfrm>
              <a:custGeom>
                <a:avLst/>
                <a:gdLst/>
                <a:ahLst/>
                <a:cxnLst/>
                <a:rect l="l" t="t" r="r" b="b"/>
                <a:pathLst>
                  <a:path w="1213555" h="171070">
                    <a:moveTo>
                      <a:pt x="73268" y="0"/>
                    </a:moveTo>
                    <a:lnTo>
                      <a:pt x="1140287" y="0"/>
                    </a:lnTo>
                    <a:cubicBezTo>
                      <a:pt x="1180752" y="0"/>
                      <a:pt x="1213555" y="32803"/>
                      <a:pt x="1213555" y="73268"/>
                    </a:cubicBezTo>
                    <a:lnTo>
                      <a:pt x="1213555" y="97802"/>
                    </a:lnTo>
                    <a:cubicBezTo>
                      <a:pt x="1213555" y="117234"/>
                      <a:pt x="1205836" y="135870"/>
                      <a:pt x="1192096" y="149611"/>
                    </a:cubicBezTo>
                    <a:cubicBezTo>
                      <a:pt x="1178355" y="163351"/>
                      <a:pt x="1159719" y="171070"/>
                      <a:pt x="1140287" y="171070"/>
                    </a:cubicBezTo>
                    <a:lnTo>
                      <a:pt x="73268" y="171070"/>
                    </a:lnTo>
                    <a:cubicBezTo>
                      <a:pt x="53836" y="171070"/>
                      <a:pt x="35200" y="163351"/>
                      <a:pt x="21460" y="149611"/>
                    </a:cubicBezTo>
                    <a:cubicBezTo>
                      <a:pt x="7719" y="135870"/>
                      <a:pt x="0" y="117234"/>
                      <a:pt x="0" y="97802"/>
                    </a:cubicBezTo>
                    <a:lnTo>
                      <a:pt x="0" y="73268"/>
                    </a:lnTo>
                    <a:cubicBezTo>
                      <a:pt x="0" y="53836"/>
                      <a:pt x="7719" y="35200"/>
                      <a:pt x="21460" y="21460"/>
                    </a:cubicBezTo>
                    <a:cubicBezTo>
                      <a:pt x="35200" y="7719"/>
                      <a:pt x="53836" y="0"/>
                      <a:pt x="7326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95250"/>
                <a:ext cx="1213555" cy="266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0" y="0"/>
              <a:ext cx="7185285" cy="1012882"/>
              <a:chOff x="0" y="0"/>
              <a:chExt cx="1213555" cy="17107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213555" cy="171070"/>
              </a:xfrm>
              <a:custGeom>
                <a:avLst/>
                <a:gdLst/>
                <a:ahLst/>
                <a:cxnLst/>
                <a:rect l="l" t="t" r="r" b="b"/>
                <a:pathLst>
                  <a:path w="1213555" h="171070">
                    <a:moveTo>
                      <a:pt x="73268" y="0"/>
                    </a:moveTo>
                    <a:lnTo>
                      <a:pt x="1140287" y="0"/>
                    </a:lnTo>
                    <a:cubicBezTo>
                      <a:pt x="1180752" y="0"/>
                      <a:pt x="1213555" y="32803"/>
                      <a:pt x="1213555" y="73268"/>
                    </a:cubicBezTo>
                    <a:lnTo>
                      <a:pt x="1213555" y="97802"/>
                    </a:lnTo>
                    <a:cubicBezTo>
                      <a:pt x="1213555" y="117234"/>
                      <a:pt x="1205836" y="135870"/>
                      <a:pt x="1192096" y="149611"/>
                    </a:cubicBezTo>
                    <a:cubicBezTo>
                      <a:pt x="1178355" y="163351"/>
                      <a:pt x="1159719" y="171070"/>
                      <a:pt x="1140287" y="171070"/>
                    </a:cubicBezTo>
                    <a:lnTo>
                      <a:pt x="73268" y="171070"/>
                    </a:lnTo>
                    <a:cubicBezTo>
                      <a:pt x="53836" y="171070"/>
                      <a:pt x="35200" y="163351"/>
                      <a:pt x="21460" y="149611"/>
                    </a:cubicBezTo>
                    <a:cubicBezTo>
                      <a:pt x="7719" y="135870"/>
                      <a:pt x="0" y="117234"/>
                      <a:pt x="0" y="97802"/>
                    </a:cubicBezTo>
                    <a:lnTo>
                      <a:pt x="0" y="73268"/>
                    </a:lnTo>
                    <a:cubicBezTo>
                      <a:pt x="0" y="53836"/>
                      <a:pt x="7719" y="35200"/>
                      <a:pt x="21460" y="21460"/>
                    </a:cubicBezTo>
                    <a:cubicBezTo>
                      <a:pt x="35200" y="7719"/>
                      <a:pt x="53836" y="0"/>
                      <a:pt x="7326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95250"/>
                <a:ext cx="1213555" cy="266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0" y="76152"/>
              <a:ext cx="7185285" cy="846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 err="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main_category_fr</a:t>
              </a:r>
              <a:endPara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1324249"/>
              <a:ext cx="7185285" cy="846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salt_100g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2601180"/>
              <a:ext cx="7185285" cy="846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carbohydrates_100g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642212" y="3743063"/>
              <a:ext cx="3900861" cy="8108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energy_100g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695547" y="6832641"/>
            <a:ext cx="5389492" cy="2907307"/>
            <a:chOff x="0" y="0"/>
            <a:chExt cx="7185990" cy="3876409"/>
          </a:xfrm>
        </p:grpSpPr>
        <p:grpSp>
          <p:nvGrpSpPr>
            <p:cNvPr id="41" name="Group 41"/>
            <p:cNvGrpSpPr/>
            <p:nvPr/>
          </p:nvGrpSpPr>
          <p:grpSpPr>
            <a:xfrm>
              <a:off x="705" y="1451389"/>
              <a:ext cx="7185285" cy="1012882"/>
              <a:chOff x="0" y="0"/>
              <a:chExt cx="1213555" cy="17107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213555" cy="171070"/>
              </a:xfrm>
              <a:custGeom>
                <a:avLst/>
                <a:gdLst/>
                <a:ahLst/>
                <a:cxnLst/>
                <a:rect l="l" t="t" r="r" b="b"/>
                <a:pathLst>
                  <a:path w="1213555" h="171070">
                    <a:moveTo>
                      <a:pt x="73268" y="0"/>
                    </a:moveTo>
                    <a:lnTo>
                      <a:pt x="1140287" y="0"/>
                    </a:lnTo>
                    <a:cubicBezTo>
                      <a:pt x="1180752" y="0"/>
                      <a:pt x="1213555" y="32803"/>
                      <a:pt x="1213555" y="73268"/>
                    </a:cubicBezTo>
                    <a:lnTo>
                      <a:pt x="1213555" y="97802"/>
                    </a:lnTo>
                    <a:cubicBezTo>
                      <a:pt x="1213555" y="117234"/>
                      <a:pt x="1205836" y="135870"/>
                      <a:pt x="1192096" y="149611"/>
                    </a:cubicBezTo>
                    <a:cubicBezTo>
                      <a:pt x="1178355" y="163351"/>
                      <a:pt x="1159719" y="171070"/>
                      <a:pt x="1140287" y="171070"/>
                    </a:cubicBezTo>
                    <a:lnTo>
                      <a:pt x="73268" y="171070"/>
                    </a:lnTo>
                    <a:cubicBezTo>
                      <a:pt x="53836" y="171070"/>
                      <a:pt x="35200" y="163351"/>
                      <a:pt x="21460" y="149611"/>
                    </a:cubicBezTo>
                    <a:cubicBezTo>
                      <a:pt x="7719" y="135870"/>
                      <a:pt x="0" y="117234"/>
                      <a:pt x="0" y="97802"/>
                    </a:cubicBezTo>
                    <a:lnTo>
                      <a:pt x="0" y="73268"/>
                    </a:lnTo>
                    <a:cubicBezTo>
                      <a:pt x="0" y="53836"/>
                      <a:pt x="7719" y="35200"/>
                      <a:pt x="21460" y="21460"/>
                    </a:cubicBezTo>
                    <a:cubicBezTo>
                      <a:pt x="35200" y="7719"/>
                      <a:pt x="53836" y="0"/>
                      <a:pt x="7326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-95250"/>
                <a:ext cx="1213555" cy="266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705" y="2863527"/>
              <a:ext cx="7185285" cy="1012882"/>
              <a:chOff x="0" y="0"/>
              <a:chExt cx="1213555" cy="17107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213555" cy="171070"/>
              </a:xfrm>
              <a:custGeom>
                <a:avLst/>
                <a:gdLst/>
                <a:ahLst/>
                <a:cxnLst/>
                <a:rect l="l" t="t" r="r" b="b"/>
                <a:pathLst>
                  <a:path w="1213555" h="171070">
                    <a:moveTo>
                      <a:pt x="73268" y="0"/>
                    </a:moveTo>
                    <a:lnTo>
                      <a:pt x="1140287" y="0"/>
                    </a:lnTo>
                    <a:cubicBezTo>
                      <a:pt x="1180752" y="0"/>
                      <a:pt x="1213555" y="32803"/>
                      <a:pt x="1213555" y="73268"/>
                    </a:cubicBezTo>
                    <a:lnTo>
                      <a:pt x="1213555" y="97802"/>
                    </a:lnTo>
                    <a:cubicBezTo>
                      <a:pt x="1213555" y="117234"/>
                      <a:pt x="1205836" y="135870"/>
                      <a:pt x="1192096" y="149611"/>
                    </a:cubicBezTo>
                    <a:cubicBezTo>
                      <a:pt x="1178355" y="163351"/>
                      <a:pt x="1159719" y="171070"/>
                      <a:pt x="1140287" y="171070"/>
                    </a:cubicBezTo>
                    <a:lnTo>
                      <a:pt x="73268" y="171070"/>
                    </a:lnTo>
                    <a:cubicBezTo>
                      <a:pt x="53836" y="171070"/>
                      <a:pt x="35200" y="163351"/>
                      <a:pt x="21460" y="149611"/>
                    </a:cubicBezTo>
                    <a:cubicBezTo>
                      <a:pt x="7719" y="135870"/>
                      <a:pt x="0" y="117234"/>
                      <a:pt x="0" y="97802"/>
                    </a:cubicBezTo>
                    <a:lnTo>
                      <a:pt x="0" y="73268"/>
                    </a:lnTo>
                    <a:cubicBezTo>
                      <a:pt x="0" y="53836"/>
                      <a:pt x="7719" y="35200"/>
                      <a:pt x="21460" y="21460"/>
                    </a:cubicBezTo>
                    <a:cubicBezTo>
                      <a:pt x="35200" y="7719"/>
                      <a:pt x="53836" y="0"/>
                      <a:pt x="7326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-95250"/>
                <a:ext cx="1213555" cy="266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705" y="0"/>
              <a:ext cx="7185285" cy="1012882"/>
              <a:chOff x="0" y="0"/>
              <a:chExt cx="1213555" cy="17107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213555" cy="171070"/>
              </a:xfrm>
              <a:custGeom>
                <a:avLst/>
                <a:gdLst/>
                <a:ahLst/>
                <a:cxnLst/>
                <a:rect l="l" t="t" r="r" b="b"/>
                <a:pathLst>
                  <a:path w="1213555" h="171070">
                    <a:moveTo>
                      <a:pt x="73268" y="0"/>
                    </a:moveTo>
                    <a:lnTo>
                      <a:pt x="1140287" y="0"/>
                    </a:lnTo>
                    <a:cubicBezTo>
                      <a:pt x="1180752" y="0"/>
                      <a:pt x="1213555" y="32803"/>
                      <a:pt x="1213555" y="73268"/>
                    </a:cubicBezTo>
                    <a:lnTo>
                      <a:pt x="1213555" y="97802"/>
                    </a:lnTo>
                    <a:cubicBezTo>
                      <a:pt x="1213555" y="117234"/>
                      <a:pt x="1205836" y="135870"/>
                      <a:pt x="1192096" y="149611"/>
                    </a:cubicBezTo>
                    <a:cubicBezTo>
                      <a:pt x="1178355" y="163351"/>
                      <a:pt x="1159719" y="171070"/>
                      <a:pt x="1140287" y="171070"/>
                    </a:cubicBezTo>
                    <a:lnTo>
                      <a:pt x="73268" y="171070"/>
                    </a:lnTo>
                    <a:cubicBezTo>
                      <a:pt x="53836" y="171070"/>
                      <a:pt x="35200" y="163351"/>
                      <a:pt x="21460" y="149611"/>
                    </a:cubicBezTo>
                    <a:cubicBezTo>
                      <a:pt x="7719" y="135870"/>
                      <a:pt x="0" y="117234"/>
                      <a:pt x="0" y="97802"/>
                    </a:cubicBezTo>
                    <a:lnTo>
                      <a:pt x="0" y="73268"/>
                    </a:lnTo>
                    <a:cubicBezTo>
                      <a:pt x="0" y="53836"/>
                      <a:pt x="7719" y="35200"/>
                      <a:pt x="21460" y="21460"/>
                    </a:cubicBezTo>
                    <a:cubicBezTo>
                      <a:pt x="35200" y="7719"/>
                      <a:pt x="53836" y="0"/>
                      <a:pt x="7326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-95250"/>
                <a:ext cx="1213555" cy="266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0" y="71744"/>
              <a:ext cx="7185285" cy="846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nutrition_grade_fr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705" y="1479885"/>
              <a:ext cx="7185285" cy="846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proteins_100g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05" y="2899220"/>
              <a:ext cx="7185285" cy="846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saturated-fat_100g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02686" y="2938204"/>
            <a:ext cx="11301259" cy="6088553"/>
          </a:xfrm>
          <a:custGeom>
            <a:avLst/>
            <a:gdLst/>
            <a:ahLst/>
            <a:cxnLst/>
            <a:rect l="l" t="t" r="r" b="b"/>
            <a:pathLst>
              <a:path w="11301259" h="6088553">
                <a:moveTo>
                  <a:pt x="0" y="0"/>
                </a:moveTo>
                <a:lnTo>
                  <a:pt x="11301259" y="0"/>
                </a:lnTo>
                <a:lnTo>
                  <a:pt x="11301259" y="6088553"/>
                </a:lnTo>
                <a:lnTo>
                  <a:pt x="0" y="608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VALEURS ABERRANTES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82600" y="3827779"/>
            <a:ext cx="4076700" cy="131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Retirer les valeurs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incohérentes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82600" y="5887231"/>
            <a:ext cx="4076700" cy="1972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-Attention à ne retirer que les valeurs aberrantes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491332"/>
            <a:ext cx="9053558" cy="7414368"/>
          </a:xfrm>
          <a:custGeom>
            <a:avLst/>
            <a:gdLst/>
            <a:ahLst/>
            <a:cxnLst/>
            <a:rect l="l" t="t" r="r" b="b"/>
            <a:pathLst>
              <a:path w="9053558" h="7414368">
                <a:moveTo>
                  <a:pt x="0" y="0"/>
                </a:moveTo>
                <a:lnTo>
                  <a:pt x="9053558" y="0"/>
                </a:lnTo>
                <a:lnTo>
                  <a:pt x="9053558" y="7414369"/>
                </a:lnTo>
                <a:lnTo>
                  <a:pt x="0" y="7414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804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VALEURS ABERRANTES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91710" y="4485004"/>
            <a:ext cx="5676900" cy="6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Mise en place d’exception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91810" y="6103267"/>
            <a:ext cx="4076700" cy="131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- Features sans valeurs aberrantes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VALEURS ABERRANTES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86150" y="2764974"/>
            <a:ext cx="11525250" cy="60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Pour les features non </a:t>
            </a:r>
            <a:r>
              <a:rPr lang="en-US" sz="36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numériques</a:t>
            </a: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plusieurs</a:t>
            </a: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solutions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04027" y="4614095"/>
            <a:ext cx="8279946" cy="129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  <a:spcBef>
                <a:spcPct val="0"/>
              </a:spcBef>
            </a:pPr>
            <a:r>
              <a:rPr lang="en-US" sz="36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-Reperer les possibles fautes de frappe et réunir les différentes catégories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8972" y="7104040"/>
            <a:ext cx="9290055" cy="1972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-Crée un nombre restraint de catégories  et réunir nos différentes valeurs  afin d’obtenir une feature exploitable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08732" y="2391286"/>
            <a:ext cx="10470536" cy="7349131"/>
          </a:xfrm>
          <a:custGeom>
            <a:avLst/>
            <a:gdLst/>
            <a:ahLst/>
            <a:cxnLst/>
            <a:rect l="l" t="t" r="r" b="b"/>
            <a:pathLst>
              <a:path w="10470536" h="7349131">
                <a:moveTo>
                  <a:pt x="0" y="0"/>
                </a:moveTo>
                <a:lnTo>
                  <a:pt x="10470536" y="0"/>
                </a:lnTo>
                <a:lnTo>
                  <a:pt x="10470536" y="7349131"/>
                </a:lnTo>
                <a:lnTo>
                  <a:pt x="0" y="7349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8008" y="648436"/>
            <a:ext cx="11273842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VALEURS MANQUANTES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350</Words>
  <Application>Microsoft Office PowerPoint</Application>
  <PresentationFormat>Personnalisé</PresentationFormat>
  <Paragraphs>77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Open Sans Bold</vt:lpstr>
      <vt:lpstr>Calibri</vt:lpstr>
      <vt:lpstr>Arimo</vt:lpstr>
      <vt:lpstr>Open Sans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cp:lastModifiedBy>olivier guillaud</cp:lastModifiedBy>
  <cp:revision>3</cp:revision>
  <dcterms:created xsi:type="dcterms:W3CDTF">2006-08-16T00:00:00Z</dcterms:created>
  <dcterms:modified xsi:type="dcterms:W3CDTF">2024-12-06T18:00:54Z</dcterms:modified>
  <dc:identifier>DAGWGTD64Cw</dc:identifier>
</cp:coreProperties>
</file>