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701EA-5673-401A-9A33-B70FC68224E7}" type="datetimeFigureOut">
              <a:rPr lang="fr-FR" smtClean="0"/>
              <a:t>09/01/2018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CDF00-5E75-4BCA-82F5-22720E2E4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42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8A8C-775B-4E86-B10C-E9631005416C}" type="datetime1">
              <a:rPr lang="fr-FR" smtClean="0"/>
              <a:t>09/01/2018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89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C51E-AE8C-451A-876F-81D87005C09F}" type="datetime1">
              <a:rPr lang="fr-FR" smtClean="0"/>
              <a:t>09/01/2018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42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0C9F-BC28-4D51-AF16-C1097ED20498}" type="datetime1">
              <a:rPr lang="fr-FR" smtClean="0"/>
              <a:t>09/01/2018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18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2716-667B-43AC-B5BC-551087D781A9}" type="datetime1">
              <a:rPr lang="fr-FR" smtClean="0"/>
              <a:t>09/01/2018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98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CFAD-6B52-4499-9077-86CC1069E5FA}" type="datetime1">
              <a:rPr lang="fr-FR" smtClean="0"/>
              <a:t>09/01/2018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55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C6D5-C8D1-442F-9768-E6AF98745DB4}" type="datetime1">
              <a:rPr lang="fr-FR" smtClean="0"/>
              <a:t>09/01/2018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34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F846-C0EA-4959-8B5B-8B373CED9561}" type="datetime1">
              <a:rPr lang="fr-FR" smtClean="0"/>
              <a:t>09/01/2018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13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B45F-317F-4581-8ABA-DBCABEF4260F}" type="datetime1">
              <a:rPr lang="fr-FR" smtClean="0"/>
              <a:t>09/01/2018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36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AFE-67FA-4028-87D3-19FABD634BD0}" type="datetime1">
              <a:rPr lang="fr-FR" smtClean="0"/>
              <a:t>09/01/2018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9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3FAC72-8BA1-426A-AF28-8B3A8C0CEB04}" type="datetime1">
              <a:rPr lang="fr-FR" smtClean="0"/>
              <a:t>09/01/2018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A1A2B4-6B8C-4569-94FC-972D087D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32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39D494-78AF-4183-9E54-39BBB81BC696}" type="datetime1">
              <a:rPr lang="fr-FR" smtClean="0"/>
              <a:t>09/01/2018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A1A2B4-6B8C-4569-94FC-972D087D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52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AE4827-5A44-43D4-87BE-D97C8DCEC3D0}" type="datetime1">
              <a:rPr lang="fr-FR" smtClean="0"/>
              <a:t>09/01/2018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A1A2B4-6B8C-4569-94FC-972D087DEBA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98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01E30-0165-4D80-A3D8-85E8B3002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fr-FR" sz="8800" dirty="0"/>
              <a:t>Intelligence Artificielle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4F35C-1051-4076-AF3B-65D306BF9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fr-FR" sz="3200" dirty="0" err="1"/>
              <a:t>Artificial</a:t>
            </a:r>
            <a:r>
              <a:rPr lang="fr-FR" sz="3200" dirty="0"/>
              <a:t> Bee </a:t>
            </a:r>
            <a:r>
              <a:rPr lang="fr-FR" sz="3200" dirty="0" err="1"/>
              <a:t>Colony</a:t>
            </a:r>
            <a:r>
              <a:rPr lang="fr-FR" sz="3200" dirty="0"/>
              <a:t> </a:t>
            </a:r>
            <a:r>
              <a:rPr lang="fr-FR" sz="3200" dirty="0" err="1"/>
              <a:t>Algorithm</a:t>
            </a:r>
            <a:endParaRPr lang="fr-FR" sz="3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AB43FA3-26AB-4036-9953-73193FDBFF28}"/>
              </a:ext>
            </a:extLst>
          </p:cNvPr>
          <p:cNvSpPr txBox="1"/>
          <p:nvPr/>
        </p:nvSpPr>
        <p:spPr>
          <a:xfrm>
            <a:off x="9690101" y="5069976"/>
            <a:ext cx="2392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Olivier DELIERRE</a:t>
            </a:r>
          </a:p>
          <a:p>
            <a:pPr algn="r"/>
            <a:r>
              <a:rPr lang="fr-FR" dirty="0"/>
              <a:t>Michael GERWILL</a:t>
            </a:r>
          </a:p>
          <a:p>
            <a:pPr algn="r"/>
            <a:r>
              <a:rPr lang="fr-FR" dirty="0" err="1"/>
              <a:t>Ilyasse</a:t>
            </a:r>
            <a:r>
              <a:rPr lang="fr-FR" dirty="0"/>
              <a:t> TISSAFI IDRISSI</a:t>
            </a:r>
          </a:p>
          <a:p>
            <a:pPr algn="r"/>
            <a:r>
              <a:rPr lang="fr-FR" dirty="0"/>
              <a:t>Antonin LECLERC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D0F707-049E-47E4-AEA3-54AE3D6D8D6D}"/>
              </a:ext>
            </a:extLst>
          </p:cNvPr>
          <p:cNvSpPr txBox="1"/>
          <p:nvPr/>
        </p:nvSpPr>
        <p:spPr>
          <a:xfrm>
            <a:off x="0" y="591438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ENSEIGNANT : L.IDOUMGHAR</a:t>
            </a:r>
          </a:p>
        </p:txBody>
      </p:sp>
    </p:spTree>
    <p:extLst>
      <p:ext uri="{BB962C8B-B14F-4D97-AF65-F5344CB8AC3E}">
        <p14:creationId xmlns:p14="http://schemas.microsoft.com/office/powerpoint/2010/main" val="22126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966D4-5C5E-48B2-8CBE-E2DCB33D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988A98-A2EE-4FE9-A915-755F14496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Présentation de l’algorithme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Résultats &amp; comparaison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Gestion du projet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Conclusion</a:t>
            </a:r>
          </a:p>
        </p:txBody>
      </p:sp>
      <p:pic>
        <p:nvPicPr>
          <p:cNvPr id="5" name="Image 4" descr="Résultat de recherche d'images pour &quot;bee colony&quot;">
            <a:extLst>
              <a:ext uri="{FF2B5EF4-FFF2-40B4-BE49-F238E27FC236}">
                <a16:creationId xmlns:a16="http://schemas.microsoft.com/office/drawing/2014/main" id="{4C5AA926-36F4-480E-9E5C-FC1477101D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2581064"/>
            <a:ext cx="3403600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C45896-5ACE-425E-A5D2-5897601F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01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C5010-1C7D-472B-BE07-C339668E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2C3D81-6B8D-4235-9A9C-D8322067E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Les abeilles forment des colonies très bien organisées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Observation de ses colonies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Création d’une métaheuristique (Dervis </a:t>
            </a:r>
            <a:r>
              <a:rPr lang="fr-FR" sz="2800" dirty="0" err="1"/>
              <a:t>Karaboga</a:t>
            </a:r>
            <a:r>
              <a:rPr lang="fr-FR" sz="2800" dirty="0"/>
              <a:t>, 2005)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Outil d’optimisation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D6C37E-E1B1-42E8-96F5-A98EFE0B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50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F17C91-E458-460D-AD34-A6582B76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035635-43CD-4E6D-9F45-9820C0D68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Les trois types d’abeilles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Employées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Spectatrices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Eclaireuses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F47527-BE95-44A0-8D1F-28E6FCC4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95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BEB99-52EF-4EDA-A146-4B4AD2A5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/>
              <a:t>Présentation de l’algorithme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4A5837-BCD7-4184-B926-96A01970B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Découpé en cinq classes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dirty="0" err="1"/>
              <a:t>MyAlgorithm</a:t>
            </a:r>
            <a:endParaRPr lang="fr-FR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dirty="0" err="1"/>
              <a:t>Problem</a:t>
            </a:r>
            <a:endParaRPr lang="fr-FR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Benchmark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dirty="0" err="1"/>
              <a:t>SetUpParams</a:t>
            </a:r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30D23F-CA0F-4EA3-8E92-52DFB6BC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54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2DD0C-F5D8-4CED-A47A-C695935A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 err="1"/>
              <a:t>MyAlgorithm</a:t>
            </a:r>
            <a:endParaRPr lang="fr-FR" sz="6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D8BC5D-208D-4D30-A6A5-2E3F017EE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Classe principale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Contient l’algorithme, les paramètres et les solutions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1C1516-B744-4900-9792-A7FA4B7F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31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A81A2-4DD0-4716-BF89-8113E818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/>
              <a:t>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1C5D4E-9A27-4FAF-B86F-084A84793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Contient la 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Meilleur fitness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59AA60-7C86-4CAC-AD45-793E48D0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23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94A96C-066C-479D-BA5C-F8FC1788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 err="1"/>
              <a:t>Problem</a:t>
            </a:r>
            <a:endParaRPr lang="fr-FR" sz="6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8E262D-EA99-4EB2-A928-DA1A3D43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463B6E-67F4-4091-9CB8-2AE242B2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62513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</TotalTime>
  <Words>120</Words>
  <Application>Microsoft Office PowerPoint</Application>
  <PresentationFormat>Grand écran</PresentationFormat>
  <Paragraphs>44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Rétrospective</vt:lpstr>
      <vt:lpstr>Intelligence Artificielle</vt:lpstr>
      <vt:lpstr>Sommaire</vt:lpstr>
      <vt:lpstr>Introduction</vt:lpstr>
      <vt:lpstr>Introduction</vt:lpstr>
      <vt:lpstr>Présentation de l’algorithme</vt:lpstr>
      <vt:lpstr>MyAlgorithm</vt:lpstr>
      <vt:lpstr>Solution</vt:lpstr>
      <vt:lpstr>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</dc:title>
  <dc:creator>Antonin Leclerc</dc:creator>
  <cp:lastModifiedBy>Antonin Leclerc</cp:lastModifiedBy>
  <cp:revision>7</cp:revision>
  <dcterms:created xsi:type="dcterms:W3CDTF">2018-01-09T14:04:01Z</dcterms:created>
  <dcterms:modified xsi:type="dcterms:W3CDTF">2018-01-09T14:45:53Z</dcterms:modified>
</cp:coreProperties>
</file>