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89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1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0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9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3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0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2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9EA8D-1CE2-45E6-945D-16C248DF8AC6}" type="datetimeFigureOut">
              <a:rPr lang="en-GB" smtClean="0"/>
              <a:t>02/05/2018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AB80-4D7D-4DA9-921B-CF45EB56E33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6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2234" y="266554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ZoneTexte 5"/>
          <p:cNvSpPr txBox="1"/>
          <p:nvPr/>
        </p:nvSpPr>
        <p:spPr>
          <a:xfrm>
            <a:off x="3707904" y="1844824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onnecteur droit avec flèche 7"/>
          <p:cNvCxnSpPr>
            <a:stCxn id="6" idx="2"/>
            <a:endCxn id="5" idx="0"/>
          </p:cNvCxnSpPr>
          <p:nvPr/>
        </p:nvCxnSpPr>
        <p:spPr>
          <a:xfrm flipH="1">
            <a:off x="3912274" y="2244934"/>
            <a:ext cx="5784" cy="420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707904" y="3817671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Connecteur droit avec flèche 10"/>
          <p:cNvCxnSpPr>
            <a:stCxn id="5" idx="2"/>
            <a:endCxn id="10" idx="0"/>
          </p:cNvCxnSpPr>
          <p:nvPr/>
        </p:nvCxnSpPr>
        <p:spPr>
          <a:xfrm>
            <a:off x="3912274" y="3385623"/>
            <a:ext cx="5784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634348" y="28338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Q(</a:t>
            </a:r>
            <a:r>
              <a:rPr lang="el-GR" dirty="0" smtClean="0"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32040" y="3658879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5014154" y="38271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Connecteur droit avec flèche 18"/>
          <p:cNvCxnSpPr>
            <a:stCxn id="10" idx="3"/>
            <a:endCxn id="17" idx="1"/>
          </p:cNvCxnSpPr>
          <p:nvPr/>
        </p:nvCxnSpPr>
        <p:spPr>
          <a:xfrm>
            <a:off x="4128212" y="4017726"/>
            <a:ext cx="803828" cy="1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334502" y="3809816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Connecteur droit avec flèche 24"/>
          <p:cNvCxnSpPr>
            <a:stCxn id="17" idx="3"/>
            <a:endCxn id="24" idx="1"/>
          </p:cNvCxnSpPr>
          <p:nvPr/>
        </p:nvCxnSpPr>
        <p:spPr>
          <a:xfrm flipV="1">
            <a:off x="5652120" y="4009871"/>
            <a:ext cx="682382" cy="9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87710" y="276747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Connecteur droit avec flèche 29"/>
          <p:cNvCxnSpPr>
            <a:stCxn id="17" idx="0"/>
            <a:endCxn id="29" idx="2"/>
          </p:cNvCxnSpPr>
          <p:nvPr/>
        </p:nvCxnSpPr>
        <p:spPr>
          <a:xfrm flipV="1">
            <a:off x="5292080" y="3167580"/>
            <a:ext cx="5784" cy="4912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57157" y="1686953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ZoneTexte 40"/>
          <p:cNvSpPr txBox="1"/>
          <p:nvPr/>
        </p:nvSpPr>
        <p:spPr>
          <a:xfrm>
            <a:off x="6341757" y="1846938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2" name="Connecteur droit avec flèche 41"/>
          <p:cNvCxnSpPr>
            <a:stCxn id="24" idx="0"/>
            <a:endCxn id="38" idx="2"/>
          </p:cNvCxnSpPr>
          <p:nvPr/>
        </p:nvCxnSpPr>
        <p:spPr>
          <a:xfrm flipH="1" flipV="1">
            <a:off x="6617197" y="2407033"/>
            <a:ext cx="22036" cy="1402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6" idx="3"/>
            <a:endCxn id="38" idx="0"/>
          </p:cNvCxnSpPr>
          <p:nvPr/>
        </p:nvCxnSpPr>
        <p:spPr>
          <a:xfrm flipV="1">
            <a:off x="4128212" y="1686953"/>
            <a:ext cx="2488985" cy="357926"/>
          </a:xfrm>
          <a:prstGeom prst="bentConnector4">
            <a:avLst>
              <a:gd name="adj1" fmla="val 16049"/>
              <a:gd name="adj2" fmla="val 1638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>
            <a:stCxn id="10" idx="3"/>
            <a:endCxn id="38" idx="1"/>
          </p:cNvCxnSpPr>
          <p:nvPr/>
        </p:nvCxnSpPr>
        <p:spPr>
          <a:xfrm flipV="1">
            <a:off x="4128212" y="2046993"/>
            <a:ext cx="2128945" cy="1970733"/>
          </a:xfrm>
          <a:prstGeom prst="bentConnector3">
            <a:avLst>
              <a:gd name="adj1" fmla="val 291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937824" y="4941168"/>
            <a:ext cx="72008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ZoneTexte 70"/>
          <p:cNvSpPr txBox="1"/>
          <p:nvPr/>
        </p:nvSpPr>
        <p:spPr>
          <a:xfrm>
            <a:off x="5185289" y="50894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Connecteur en angle 71"/>
          <p:cNvCxnSpPr>
            <a:stCxn id="6" idx="3"/>
            <a:endCxn id="70" idx="1"/>
          </p:cNvCxnSpPr>
          <p:nvPr/>
        </p:nvCxnSpPr>
        <p:spPr>
          <a:xfrm>
            <a:off x="4128212" y="2044879"/>
            <a:ext cx="809612" cy="325632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>
            <a:stCxn id="10" idx="3"/>
            <a:endCxn id="70" idx="2"/>
          </p:cNvCxnSpPr>
          <p:nvPr/>
        </p:nvCxnSpPr>
        <p:spPr>
          <a:xfrm>
            <a:off x="4128212" y="4017726"/>
            <a:ext cx="1169652" cy="1643522"/>
          </a:xfrm>
          <a:prstGeom prst="bentConnector4">
            <a:avLst>
              <a:gd name="adj1" fmla="val 19211"/>
              <a:gd name="adj2" fmla="val 113909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en angle 78"/>
          <p:cNvCxnSpPr>
            <a:stCxn id="29" idx="3"/>
            <a:endCxn id="70" idx="0"/>
          </p:cNvCxnSpPr>
          <p:nvPr/>
        </p:nvCxnSpPr>
        <p:spPr>
          <a:xfrm flipH="1">
            <a:off x="5297864" y="2967525"/>
            <a:ext cx="210154" cy="1973643"/>
          </a:xfrm>
          <a:prstGeom prst="bentConnector4">
            <a:avLst>
              <a:gd name="adj1" fmla="val -201073"/>
              <a:gd name="adj2" fmla="val 78233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en angle 84"/>
          <p:cNvCxnSpPr>
            <a:stCxn id="38" idx="3"/>
            <a:endCxn id="70" idx="3"/>
          </p:cNvCxnSpPr>
          <p:nvPr/>
        </p:nvCxnSpPr>
        <p:spPr>
          <a:xfrm flipH="1">
            <a:off x="5657904" y="2046993"/>
            <a:ext cx="1319333" cy="3254215"/>
          </a:xfrm>
          <a:prstGeom prst="bentConnector3">
            <a:avLst>
              <a:gd name="adj1" fmla="val -17327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/>
          <p:cNvSpPr txBox="1"/>
          <p:nvPr/>
        </p:nvSpPr>
        <p:spPr>
          <a:xfrm>
            <a:off x="2123728" y="10840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Deep Q-learning with Experience Replay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Connecteur en angle 88"/>
          <p:cNvCxnSpPr>
            <a:stCxn id="70" idx="2"/>
            <a:endCxn id="96" idx="2"/>
          </p:cNvCxnSpPr>
          <p:nvPr/>
        </p:nvCxnSpPr>
        <p:spPr>
          <a:xfrm rot="5400000" flipH="1">
            <a:off x="3969745" y="4333129"/>
            <a:ext cx="144016" cy="2512223"/>
          </a:xfrm>
          <a:prstGeom prst="bentConnector3">
            <a:avLst>
              <a:gd name="adj1" fmla="val -1587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>
            <a:off x="1985582" y="5117122"/>
            <a:ext cx="160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Connecteur en angle 97"/>
          <p:cNvCxnSpPr>
            <a:stCxn id="106" idx="0"/>
            <a:endCxn id="5" idx="1"/>
          </p:cNvCxnSpPr>
          <p:nvPr/>
        </p:nvCxnSpPr>
        <p:spPr>
          <a:xfrm rot="5400000" flipH="1" flipV="1">
            <a:off x="2174630" y="2844972"/>
            <a:ext cx="1196993" cy="1558216"/>
          </a:xfrm>
          <a:prstGeom prst="bentConnector2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1115616" y="3554236"/>
            <a:ext cx="2446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Q(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j,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l-G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ϴ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fr-FR" sz="20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323528" y="4222576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|r</a:t>
            </a:r>
            <a:r>
              <a:rPr lang="en-GB" sz="20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l-G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γ</a:t>
            </a:r>
            <a:r>
              <a:rPr lang="fr-F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maxQ</a:t>
            </a:r>
            <a:r>
              <a:rPr lang="fr-F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GB" sz="2000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t+1 ,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Connecteur en angle 107"/>
          <p:cNvCxnSpPr>
            <a:stCxn id="96" idx="0"/>
            <a:endCxn id="106" idx="2"/>
          </p:cNvCxnSpPr>
          <p:nvPr/>
        </p:nvCxnSpPr>
        <p:spPr>
          <a:xfrm rot="16200000" flipV="1">
            <a:off x="2142612" y="4474092"/>
            <a:ext cx="494436" cy="7916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597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34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8</cp:revision>
  <dcterms:created xsi:type="dcterms:W3CDTF">2018-05-02T07:02:24Z</dcterms:created>
  <dcterms:modified xsi:type="dcterms:W3CDTF">2018-05-03T15:57:26Z</dcterms:modified>
</cp:coreProperties>
</file>