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9240" y="8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7" y="1412776"/>
            <a:ext cx="6259085" cy="396044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48064" y="19168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</a:t>
            </a:r>
            <a:endParaRPr lang="en-GB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2132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</a:t>
            </a:r>
            <a:endParaRPr lang="en-GB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148064" y="2409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3</a:t>
            </a:r>
            <a:endParaRPr lang="en-GB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220072" y="26916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4</a:t>
            </a:r>
            <a:endParaRPr lang="en-GB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351679" y="30689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5</a:t>
            </a:r>
            <a:endParaRPr lang="en-GB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483286" y="32544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6</a:t>
            </a:r>
            <a:endParaRPr lang="en-GB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614893" y="3519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7</a:t>
            </a:r>
            <a:endParaRPr lang="en-GB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0112" y="3861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8</a:t>
            </a:r>
            <a:endParaRPr lang="en-GB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614893" y="40770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9</a:t>
            </a:r>
            <a:endParaRPr lang="en-GB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654319" y="45811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10</a:t>
            </a:r>
            <a:endParaRPr lang="en-GB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1920" y="444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11</a:t>
            </a:r>
            <a:endParaRPr lang="en-GB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851920" y="39385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12</a:t>
            </a:r>
            <a:endParaRPr lang="en-GB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851920" y="37431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13</a:t>
            </a:r>
            <a:endParaRPr lang="en-GB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707904" y="35036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14</a:t>
            </a:r>
            <a:endParaRPr lang="en-GB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79912" y="3345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15</a:t>
            </a:r>
            <a:endParaRPr lang="en-GB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681040" y="3068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16</a:t>
            </a:r>
            <a:endParaRPr lang="en-GB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609032" y="278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17</a:t>
            </a:r>
            <a:endParaRPr lang="en-GB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383234" y="19943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18</a:t>
            </a:r>
            <a:endParaRPr lang="en-GB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554114" y="17851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19</a:t>
            </a:r>
            <a:endParaRPr lang="en-GB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79912" y="17600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20</a:t>
            </a:r>
            <a:endParaRPr lang="en-GB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2800" y="17418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21</a:t>
            </a:r>
            <a:endParaRPr lang="en-GB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493767" y="17302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22</a:t>
            </a:r>
            <a:endParaRPr lang="en-GB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4878436" y="17181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23</a:t>
            </a:r>
            <a:endParaRPr lang="en-GB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739554" y="189823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929484" y="20213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942510" y="2179022"/>
            <a:ext cx="3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B050"/>
                </a:solidFill>
              </a:rPr>
              <a:t>26</a:t>
            </a:r>
            <a:endParaRPr lang="en-GB" sz="1050" b="1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811153" y="22669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029551" y="23222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22429" y="239251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653097" y="21991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022236" y="254835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29484" y="27168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66594" y="27340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26854" y="252485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082706" y="29260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946875" y="296675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774828" y="29260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00538" y="304673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831952" y="316313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076707" y="316924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60615" y="32312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41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893697" y="329979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42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240762" y="328959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990008" y="33459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219023" y="342743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037202" y="34310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80846" y="35447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57652" y="35220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215069" y="36575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90334" y="37003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945690" y="35314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57013" y="36013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936656" y="369235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76707" y="372441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93697" y="37966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1278" y="37829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35690" y="389650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240762" y="38475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029551" y="389182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64618" y="39385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142411" y="397063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386733" y="40082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240762" y="402916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050489" y="40352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290802" y="411286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142411" y="4107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435690" y="4319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148064" y="4319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244090" y="45091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283968" y="1994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661648" y="2614663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589246" y="258681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72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564576" y="2643053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73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482099" y="264450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74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495041" y="27371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588874" y="269782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723579" y="2867105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77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656847" y="288533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4608873" y="289676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79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530018" y="2909694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80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412037" y="292601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81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312021" y="27348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091537" y="20502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126283" y="22847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247399" y="26714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4283968" y="28301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608873" y="292590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468970" y="298028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285337" y="302773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739339" y="303921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90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4647937" y="3060402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437088" y="3152740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92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316064" y="320929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93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490892" y="326251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94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4693522" y="3211872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95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754046" y="3299787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96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5535" y="327395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97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4495041" y="335409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53284" y="3335074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99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686779" y="34690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417955" y="345565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59724" y="359218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478964" y="371194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523150" y="39107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4714068" y="401493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809157" y="438631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503074" y="418479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4540085" y="435407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4324164" y="432836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4403400" y="447995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242264" y="44734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>
                <a:solidFill>
                  <a:srgbClr val="00B050"/>
                </a:solidFill>
              </a:rPr>
              <a:t>111</a:t>
            </a:r>
            <a:endParaRPr lang="en-GB" sz="1000" b="1" dirty="0">
              <a:solidFill>
                <a:srgbClr val="00B050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4107494" y="42399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875114" y="193902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640964" y="191172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609032" y="207605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3841407" y="209259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3941496" y="219441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791226" y="223497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3788126" y="245838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891962" y="261789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3768382" y="272000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4064478" y="266376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911878" y="271210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108403" y="276484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3973839" y="278125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3851920" y="282535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944165" y="284842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4064478" y="2930763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4166023" y="299753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3851920" y="296227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3991448" y="3039219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3959406" y="314694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4133963" y="317224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4015982" y="334410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4171183" y="341307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233966" y="356521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4016353" y="349984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4061919" y="357876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4256718" y="368575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091537" y="370187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4110223" y="381580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4328923" y="380417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223068" y="388037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4332058" y="397560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4383083" y="407707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225016" y="409072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123777" y="402402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5068615" y="203348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llipse 157"/>
          <p:cNvSpPr/>
          <p:nvPr/>
        </p:nvSpPr>
        <p:spPr>
          <a:xfrm>
            <a:off x="5093840" y="22246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llipse 158"/>
          <p:cNvSpPr/>
          <p:nvPr/>
        </p:nvSpPr>
        <p:spPr>
          <a:xfrm>
            <a:off x="5081256" y="233427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llipse 159"/>
          <p:cNvSpPr/>
          <p:nvPr/>
        </p:nvSpPr>
        <p:spPr>
          <a:xfrm>
            <a:off x="5119636" y="252062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llipse 160"/>
          <p:cNvSpPr/>
          <p:nvPr/>
        </p:nvSpPr>
        <p:spPr>
          <a:xfrm>
            <a:off x="5148064" y="285523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302384" y="325078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5514695" y="353210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llipse 163"/>
          <p:cNvSpPr/>
          <p:nvPr/>
        </p:nvSpPr>
        <p:spPr>
          <a:xfrm>
            <a:off x="5508808" y="38083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llipse 164"/>
          <p:cNvSpPr/>
          <p:nvPr/>
        </p:nvSpPr>
        <p:spPr>
          <a:xfrm>
            <a:off x="5521781" y="39576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lipse 165"/>
          <p:cNvSpPr/>
          <p:nvPr/>
        </p:nvSpPr>
        <p:spPr>
          <a:xfrm>
            <a:off x="5544788" y="421519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lipse 166"/>
          <p:cNvSpPr/>
          <p:nvPr/>
        </p:nvSpPr>
        <p:spPr>
          <a:xfrm>
            <a:off x="5576519" y="464336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llipse 167"/>
          <p:cNvSpPr/>
          <p:nvPr/>
        </p:nvSpPr>
        <p:spPr>
          <a:xfrm>
            <a:off x="5240280" y="455103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llipse 168"/>
          <p:cNvSpPr/>
          <p:nvPr/>
        </p:nvSpPr>
        <p:spPr>
          <a:xfrm>
            <a:off x="5179823" y="417979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llipse 169"/>
          <p:cNvSpPr/>
          <p:nvPr/>
        </p:nvSpPr>
        <p:spPr>
          <a:xfrm>
            <a:off x="5345404" y="422437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lipse 170"/>
          <p:cNvSpPr/>
          <p:nvPr/>
        </p:nvSpPr>
        <p:spPr>
          <a:xfrm>
            <a:off x="5326546" y="405267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llipse 171"/>
          <p:cNvSpPr/>
          <p:nvPr/>
        </p:nvSpPr>
        <p:spPr>
          <a:xfrm>
            <a:off x="5174576" y="406168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lipse 172"/>
          <p:cNvSpPr/>
          <p:nvPr/>
        </p:nvSpPr>
        <p:spPr>
          <a:xfrm>
            <a:off x="5132821" y="386769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llipse 173"/>
          <p:cNvSpPr/>
          <p:nvPr/>
        </p:nvSpPr>
        <p:spPr>
          <a:xfrm>
            <a:off x="5308254" y="385645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lipse 174"/>
          <p:cNvSpPr/>
          <p:nvPr/>
        </p:nvSpPr>
        <p:spPr>
          <a:xfrm>
            <a:off x="5272290" y="372475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llipse 175"/>
          <p:cNvSpPr/>
          <p:nvPr/>
        </p:nvSpPr>
        <p:spPr>
          <a:xfrm>
            <a:off x="5100566" y="372963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lipse 176"/>
          <p:cNvSpPr/>
          <p:nvPr/>
        </p:nvSpPr>
        <p:spPr>
          <a:xfrm>
            <a:off x="5255521" y="355468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llipse 177"/>
          <p:cNvSpPr/>
          <p:nvPr/>
        </p:nvSpPr>
        <p:spPr>
          <a:xfrm>
            <a:off x="5074837" y="355074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lipse 178"/>
          <p:cNvSpPr/>
          <p:nvPr/>
        </p:nvSpPr>
        <p:spPr>
          <a:xfrm>
            <a:off x="5049316" y="332681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llipse 179"/>
          <p:cNvSpPr/>
          <p:nvPr/>
        </p:nvSpPr>
        <p:spPr>
          <a:xfrm>
            <a:off x="5100448" y="330151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llipse 180"/>
          <p:cNvSpPr/>
          <p:nvPr/>
        </p:nvSpPr>
        <p:spPr>
          <a:xfrm>
            <a:off x="4982779" y="289302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llipse 181"/>
          <p:cNvSpPr/>
          <p:nvPr/>
        </p:nvSpPr>
        <p:spPr>
          <a:xfrm>
            <a:off x="4958594" y="335690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llipse 182"/>
          <p:cNvSpPr/>
          <p:nvPr/>
        </p:nvSpPr>
        <p:spPr>
          <a:xfrm>
            <a:off x="4904986" y="320438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llipse 183"/>
          <p:cNvSpPr/>
          <p:nvPr/>
        </p:nvSpPr>
        <p:spPr>
          <a:xfrm>
            <a:off x="4880206" y="30713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llipse 184"/>
          <p:cNvSpPr/>
          <p:nvPr/>
        </p:nvSpPr>
        <p:spPr>
          <a:xfrm>
            <a:off x="4851403" y="29385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llipse 185"/>
          <p:cNvSpPr/>
          <p:nvPr/>
        </p:nvSpPr>
        <p:spPr>
          <a:xfrm>
            <a:off x="4797133" y="268732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llipse 186"/>
          <p:cNvSpPr/>
          <p:nvPr/>
        </p:nvSpPr>
        <p:spPr>
          <a:xfrm>
            <a:off x="4769697" y="255072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/>
          <p:cNvSpPr/>
          <p:nvPr/>
        </p:nvSpPr>
        <p:spPr>
          <a:xfrm>
            <a:off x="4709460" y="206594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/>
          <p:cNvSpPr/>
          <p:nvPr/>
        </p:nvSpPr>
        <p:spPr>
          <a:xfrm>
            <a:off x="4126283" y="20842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llipse 189"/>
          <p:cNvSpPr/>
          <p:nvPr/>
        </p:nvSpPr>
        <p:spPr>
          <a:xfrm>
            <a:off x="4177016" y="219108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llipse 190"/>
          <p:cNvSpPr/>
          <p:nvPr/>
        </p:nvSpPr>
        <p:spPr>
          <a:xfrm>
            <a:off x="3970169" y="224703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llipse 191"/>
          <p:cNvSpPr/>
          <p:nvPr/>
        </p:nvSpPr>
        <p:spPr>
          <a:xfrm>
            <a:off x="3934329" y="20842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llipse 192"/>
          <p:cNvSpPr/>
          <p:nvPr/>
        </p:nvSpPr>
        <p:spPr>
          <a:xfrm>
            <a:off x="3761132" y="209147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llipse 193"/>
          <p:cNvSpPr/>
          <p:nvPr/>
        </p:nvSpPr>
        <p:spPr>
          <a:xfrm>
            <a:off x="3821826" y="22867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e 194"/>
          <p:cNvSpPr/>
          <p:nvPr/>
        </p:nvSpPr>
        <p:spPr>
          <a:xfrm>
            <a:off x="3934328" y="274070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llipse 195"/>
          <p:cNvSpPr/>
          <p:nvPr/>
        </p:nvSpPr>
        <p:spPr>
          <a:xfrm>
            <a:off x="3959522" y="282708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llipse 196"/>
          <p:cNvSpPr/>
          <p:nvPr/>
        </p:nvSpPr>
        <p:spPr>
          <a:xfrm>
            <a:off x="4124246" y="27908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llipse 197"/>
          <p:cNvSpPr/>
          <p:nvPr/>
        </p:nvSpPr>
        <p:spPr>
          <a:xfrm>
            <a:off x="4294386" y="272733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llipse 198"/>
          <p:cNvSpPr/>
          <p:nvPr/>
        </p:nvSpPr>
        <p:spPr>
          <a:xfrm>
            <a:off x="4329294" y="282940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llipse 199"/>
          <p:cNvSpPr/>
          <p:nvPr/>
        </p:nvSpPr>
        <p:spPr>
          <a:xfrm>
            <a:off x="4164216" y="28805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llipse 200"/>
          <p:cNvSpPr/>
          <p:nvPr/>
        </p:nvSpPr>
        <p:spPr>
          <a:xfrm>
            <a:off x="3973839" y="294075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llipse 201"/>
          <p:cNvSpPr/>
          <p:nvPr/>
        </p:nvSpPr>
        <p:spPr>
          <a:xfrm>
            <a:off x="4214519" y="311205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llipse 202"/>
          <p:cNvSpPr/>
          <p:nvPr/>
        </p:nvSpPr>
        <p:spPr>
          <a:xfrm>
            <a:off x="4027799" y="316603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llipse 203"/>
          <p:cNvSpPr/>
          <p:nvPr/>
        </p:nvSpPr>
        <p:spPr>
          <a:xfrm>
            <a:off x="4367089" y="306040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llipse 204"/>
          <p:cNvSpPr/>
          <p:nvPr/>
        </p:nvSpPr>
        <p:spPr>
          <a:xfrm>
            <a:off x="4598868" y="273645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llipse 205"/>
          <p:cNvSpPr/>
          <p:nvPr/>
        </p:nvSpPr>
        <p:spPr>
          <a:xfrm>
            <a:off x="4714068" y="26916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llipse 206"/>
          <p:cNvSpPr/>
          <p:nvPr/>
        </p:nvSpPr>
        <p:spPr>
          <a:xfrm>
            <a:off x="4780652" y="293877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llipse 207"/>
          <p:cNvSpPr/>
          <p:nvPr/>
        </p:nvSpPr>
        <p:spPr>
          <a:xfrm>
            <a:off x="4660081" y="296110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llipse 208"/>
          <p:cNvSpPr/>
          <p:nvPr/>
        </p:nvSpPr>
        <p:spPr>
          <a:xfrm>
            <a:off x="4729461" y="295324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llipse 209"/>
          <p:cNvSpPr/>
          <p:nvPr/>
        </p:nvSpPr>
        <p:spPr>
          <a:xfrm>
            <a:off x="4602046" y="301001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llipse 210"/>
          <p:cNvSpPr/>
          <p:nvPr/>
        </p:nvSpPr>
        <p:spPr>
          <a:xfrm>
            <a:off x="4775340" y="312133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llipse 211"/>
          <p:cNvSpPr/>
          <p:nvPr/>
        </p:nvSpPr>
        <p:spPr>
          <a:xfrm>
            <a:off x="4634553" y="314339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llipse 212"/>
          <p:cNvSpPr/>
          <p:nvPr/>
        </p:nvSpPr>
        <p:spPr>
          <a:xfrm>
            <a:off x="4687967" y="325449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llipse 213"/>
          <p:cNvSpPr/>
          <p:nvPr/>
        </p:nvSpPr>
        <p:spPr>
          <a:xfrm>
            <a:off x="4423859" y="320929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llipse 214"/>
          <p:cNvSpPr/>
          <p:nvPr/>
        </p:nvSpPr>
        <p:spPr>
          <a:xfrm>
            <a:off x="4455976" y="331731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llipse 215"/>
          <p:cNvSpPr/>
          <p:nvPr/>
        </p:nvSpPr>
        <p:spPr>
          <a:xfrm>
            <a:off x="4726648" y="340634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llipse 216"/>
          <p:cNvSpPr/>
          <p:nvPr/>
        </p:nvSpPr>
        <p:spPr>
          <a:xfrm>
            <a:off x="4497684" y="34619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llipse 217"/>
          <p:cNvSpPr/>
          <p:nvPr/>
        </p:nvSpPr>
        <p:spPr>
          <a:xfrm>
            <a:off x="4062642" y="329672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llipse 218"/>
          <p:cNvSpPr/>
          <p:nvPr/>
        </p:nvSpPr>
        <p:spPr>
          <a:xfrm>
            <a:off x="4103869" y="350798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llipse 219"/>
          <p:cNvSpPr/>
          <p:nvPr/>
        </p:nvSpPr>
        <p:spPr>
          <a:xfrm>
            <a:off x="4161950" y="371529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llipse 220"/>
          <p:cNvSpPr/>
          <p:nvPr/>
        </p:nvSpPr>
        <p:spPr>
          <a:xfrm>
            <a:off x="4521932" y="363216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llipse 221"/>
          <p:cNvSpPr/>
          <p:nvPr/>
        </p:nvSpPr>
        <p:spPr>
          <a:xfrm>
            <a:off x="4548521" y="375973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llipse 222"/>
          <p:cNvSpPr/>
          <p:nvPr/>
        </p:nvSpPr>
        <p:spPr>
          <a:xfrm>
            <a:off x="4183359" y="383964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llipse 223"/>
          <p:cNvSpPr/>
          <p:nvPr/>
        </p:nvSpPr>
        <p:spPr>
          <a:xfrm>
            <a:off x="4208303" y="396437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llipse 224"/>
          <p:cNvSpPr/>
          <p:nvPr/>
        </p:nvSpPr>
        <p:spPr>
          <a:xfrm>
            <a:off x="4574366" y="38787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llipse 225"/>
          <p:cNvSpPr/>
          <p:nvPr/>
        </p:nvSpPr>
        <p:spPr>
          <a:xfrm>
            <a:off x="4459724" y="391979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llipse 226"/>
          <p:cNvSpPr/>
          <p:nvPr/>
        </p:nvSpPr>
        <p:spPr>
          <a:xfrm>
            <a:off x="4437497" y="417077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llipse 227"/>
          <p:cNvSpPr/>
          <p:nvPr/>
        </p:nvSpPr>
        <p:spPr>
          <a:xfrm>
            <a:off x="4259886" y="41767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llipse 228"/>
          <p:cNvSpPr/>
          <p:nvPr/>
        </p:nvSpPr>
        <p:spPr>
          <a:xfrm>
            <a:off x="4602939" y="41767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llipse 229"/>
          <p:cNvSpPr/>
          <p:nvPr/>
        </p:nvSpPr>
        <p:spPr>
          <a:xfrm>
            <a:off x="4622370" y="43930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llipse 230"/>
          <p:cNvSpPr/>
          <p:nvPr/>
        </p:nvSpPr>
        <p:spPr>
          <a:xfrm>
            <a:off x="4456486" y="452627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llipse 231"/>
          <p:cNvSpPr/>
          <p:nvPr/>
        </p:nvSpPr>
        <p:spPr>
          <a:xfrm>
            <a:off x="4298412" y="454449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llipse 232"/>
          <p:cNvSpPr/>
          <p:nvPr/>
        </p:nvSpPr>
        <p:spPr>
          <a:xfrm>
            <a:off x="4663428" y="45356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ZoneTexte 233"/>
          <p:cNvSpPr txBox="1"/>
          <p:nvPr/>
        </p:nvSpPr>
        <p:spPr>
          <a:xfrm>
            <a:off x="4579538" y="3136746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148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4805851" y="2856855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149</a:t>
            </a:r>
            <a:endParaRPr lang="en-GB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149</Words>
  <Application>Microsoft Office PowerPoint</Application>
  <PresentationFormat>Affichage à l'écran (4:3)</PresentationFormat>
  <Paragraphs>149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9</cp:revision>
  <dcterms:created xsi:type="dcterms:W3CDTF">2018-04-30T12:37:06Z</dcterms:created>
  <dcterms:modified xsi:type="dcterms:W3CDTF">2018-04-30T15:27:51Z</dcterms:modified>
</cp:coreProperties>
</file>